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7" r:id="rId7"/>
    <p:sldId id="268" r:id="rId8"/>
    <p:sldId id="269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B1555-FBCA-46D7-93CB-9A855126E135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DADC3-A4C6-48BB-A003-85301D40C19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2A47-ACF5-4A9B-842F-9CFFDF15558D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6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1CD0-D34A-412F-B64D-3C71B6F3F388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3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307-7AB1-4C71-BA1E-34A4ADBDDBC0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B1B-249A-45D4-95F6-C1317430CC7B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02D7-1F34-4B66-AE13-14ED72ED41A5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38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73E4-098A-4B7B-A0A1-C23077604F3B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3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AD73-2EAD-449D-BF20-E9F813E612CE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9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2090-26F9-47F1-99DD-FE1D9638D475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0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8151-4636-4D9D-9ED2-1E88436F4793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1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2BBE-07E1-4202-B719-E21EB03C0E55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6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6E6A75F-BF47-487C-AF22-AC19924A4D96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0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7F40087-F583-4D47-AB5B-C3862ED9403B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it-IT"/>
              <a:t>Università Ca'Foscari Venezia - Santello Veronica 870320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0BE5-68EE-43E0-AC37-3216EB77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71000"/>
            </a:srgbClr>
          </a:solidFill>
        </p:spPr>
        <p:txBody>
          <a:bodyPr/>
          <a:lstStyle/>
          <a:p>
            <a:r>
              <a:rPr lang="en-GB" dirty="0"/>
              <a:t>road sign recognition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001238-0861-4526-80BB-BA6754A4B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68772"/>
            <a:ext cx="6801612" cy="1239894"/>
          </a:xfrm>
        </p:spPr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Santello Veronica 870320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1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A0EB7-B1AA-43B1-9BA3-B6B011D0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645DE9-0FAB-4F87-8D64-A36BB13A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it-IT">
                <a:solidFill>
                  <a:srgbClr val="262626"/>
                </a:solidFill>
              </a:rPr>
              <a:t>GOAL</a:t>
            </a:r>
            <a:endParaRPr lang="en-GB">
              <a:solidFill>
                <a:srgbClr val="262626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95434-CDA2-444E-9A2A-BB1A1F85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4"/>
            <a:ext cx="5285791" cy="1319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The goal of this project is to test two different image </a:t>
            </a:r>
            <a:r>
              <a:rPr lang="en-GB" b="1" dirty="0">
                <a:solidFill>
                  <a:srgbClr val="FFFFFF"/>
                </a:solidFill>
              </a:rPr>
              <a:t>recognition</a:t>
            </a:r>
            <a:r>
              <a:rPr lang="en-GB" dirty="0">
                <a:solidFill>
                  <a:srgbClr val="FFFFFF"/>
                </a:solidFill>
              </a:rPr>
              <a:t> algorithms and evaluate the strengths and weaknesses of each.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The two algorithms chosen are: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53EDA-1A30-48B1-BF28-9986FD1D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F4B266-6894-41F1-94B6-1814A0EF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lemento grafico 4" descr="Tiro a segno con riempimento a tinta unita">
            <a:extLst>
              <a:ext uri="{FF2B5EF4-FFF2-40B4-BE49-F238E27FC236}">
                <a16:creationId xmlns:a16="http://schemas.microsoft.com/office/drawing/2014/main" id="{3F006AAA-B62D-47E7-B0AC-3D3584EE2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5364" y="1592741"/>
            <a:ext cx="3355848" cy="3355848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42D038-7DE1-4DE4-B234-0F636D49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Segnaposto piè di pagina 5">
            <a:extLst>
              <a:ext uri="{FF2B5EF4-FFF2-40B4-BE49-F238E27FC236}">
                <a16:creationId xmlns:a16="http://schemas.microsoft.com/office/drawing/2014/main" id="{649F30EF-5123-4BA8-9E50-3C276CE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851" y="6368922"/>
            <a:ext cx="3315749" cy="320040"/>
          </a:xfrm>
        </p:spPr>
        <p:txBody>
          <a:bodyPr/>
          <a:lstStyle/>
          <a:p>
            <a:r>
              <a:rPr lang="it-IT" dirty="0"/>
              <a:t>Università Ca’ Foscari Venezia - Santello Veronica 870320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9B0CEB-8664-4C93-AEE9-6097ED7CD33C}"/>
              </a:ext>
            </a:extLst>
          </p:cNvPr>
          <p:cNvSpPr txBox="1"/>
          <p:nvPr/>
        </p:nvSpPr>
        <p:spPr>
          <a:xfrm>
            <a:off x="804671" y="4348424"/>
            <a:ext cx="5108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One with FC as final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One with SVM as final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0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04C40C-BA0D-4329-B934-7398F7AA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Training set images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11C7C2-43BE-4EF7-9724-AAB84A3F7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50768" y="1023138"/>
            <a:ext cx="5212702" cy="4811724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AE0ADE2-6B6B-43EC-855C-072A76D3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Segnaposto piè di pagina 5">
            <a:extLst>
              <a:ext uri="{FF2B5EF4-FFF2-40B4-BE49-F238E27FC236}">
                <a16:creationId xmlns:a16="http://schemas.microsoft.com/office/drawing/2014/main" id="{ED76E564-E863-4D9D-9BD6-8B185B59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851" y="6368922"/>
            <a:ext cx="3315749" cy="320040"/>
          </a:xfrm>
        </p:spPr>
        <p:txBody>
          <a:bodyPr/>
          <a:lstStyle/>
          <a:p>
            <a:r>
              <a:rPr lang="it-IT" dirty="0"/>
              <a:t>Università Ca’ Foscari Venezia - Santello Veronica 870320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8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D7ABE1-0206-4444-927B-0BCE876D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Convolutional Neural Networks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C1A4277-CAFF-4F80-95ED-933A71374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745" y="1287634"/>
            <a:ext cx="6344792" cy="2141366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D1F68D-C9E5-4CF7-9AA3-EC74B8F5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Università</a:t>
            </a:r>
            <a:r>
              <a:rPr lang="en-US" dirty="0"/>
              <a:t> Ca’ Foscari Venezia - Santello Veronica 870320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B99F3B-494D-41B6-ADE6-E6B26B8E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476EAF-C78A-4613-AE77-F7742365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My c-</a:t>
            </a:r>
            <a:r>
              <a:rPr lang="en-US" sz="3200" dirty="0" err="1">
                <a:solidFill>
                  <a:srgbClr val="262626"/>
                </a:solidFill>
              </a:rPr>
              <a:t>nn</a:t>
            </a:r>
            <a:r>
              <a:rPr lang="en-US" sz="3200" dirty="0">
                <a:solidFill>
                  <a:srgbClr val="262626"/>
                </a:solidFill>
              </a:rPr>
              <a:t> with fc as final layer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8054CA-3E01-42CE-A79F-78BD6C49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Università</a:t>
            </a:r>
            <a:r>
              <a:rPr lang="en-US" dirty="0"/>
              <a:t> </a:t>
            </a:r>
            <a:r>
              <a:rPr lang="en-US" dirty="0" err="1"/>
              <a:t>Ca'Foscari</a:t>
            </a:r>
            <a:r>
              <a:rPr lang="en-US" dirty="0"/>
              <a:t> Venezia - Santello Veronica 870320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CD8CE1-582C-40E1-9F70-625BA361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01E94C5-FFDA-4150-8188-962EDCB5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429" y="667012"/>
            <a:ext cx="4613588" cy="298673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EBD1DAE-EA68-476C-85B0-F19D5BF1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505"/>
            <a:ext cx="6990706" cy="36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0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33873679-0448-4544-9ED3-C7AFD058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82BA50-9C39-4893-9E41-6486DAB2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CLASSIFICATION Results 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BA202CA8-DE01-496E-AE89-8E9BB5D2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4" y="1334989"/>
            <a:ext cx="2580894" cy="224759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A02C72D-CB9D-4F8C-A93F-56AB7A9B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338" y="1315516"/>
            <a:ext cx="2580895" cy="82382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B5AB9B3-CF86-473E-BBEC-13C09727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099" y="1323956"/>
            <a:ext cx="2580895" cy="80694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D24E91C-2A16-4DE8-8EC5-0F98CF63B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7859" y="1324782"/>
            <a:ext cx="2580895" cy="805292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B4852A-1509-4CAD-B675-AD6CF5B5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Università Ca’ Foscari Venezia - Santello Veronica 870320</a:t>
            </a:r>
            <a:endParaRPr lang="en-US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658932-3363-4D7D-B542-32CDA0A4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1ABF8C7-361B-429A-B195-C7F6B491F264}"/>
              </a:ext>
            </a:extLst>
          </p:cNvPr>
          <p:cNvSpPr txBox="1"/>
          <p:nvPr/>
        </p:nvSpPr>
        <p:spPr>
          <a:xfrm>
            <a:off x="1075032" y="96898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TRAFFICLIGHT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3DA8F3-8A44-444C-A4A9-455B2B7D557A}"/>
              </a:ext>
            </a:extLst>
          </p:cNvPr>
          <p:cNvSpPr txBox="1"/>
          <p:nvPr/>
        </p:nvSpPr>
        <p:spPr>
          <a:xfrm>
            <a:off x="3850860" y="968984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LIMIT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68F9804-7482-4D76-A14C-EBED8B705612}"/>
              </a:ext>
            </a:extLst>
          </p:cNvPr>
          <p:cNvSpPr txBox="1"/>
          <p:nvPr/>
        </p:nvSpPr>
        <p:spPr>
          <a:xfrm>
            <a:off x="7027571" y="954624"/>
            <a:ext cx="72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FCA790C-6A3F-4C9F-AF99-435077DBE080}"/>
              </a:ext>
            </a:extLst>
          </p:cNvPr>
          <p:cNvSpPr txBox="1"/>
          <p:nvPr/>
        </p:nvSpPr>
        <p:spPr>
          <a:xfrm>
            <a:off x="9557843" y="954624"/>
            <a:ext cx="151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CROSSWALK</a:t>
            </a:r>
          </a:p>
        </p:txBody>
      </p:sp>
    </p:spTree>
    <p:extLst>
      <p:ext uri="{BB962C8B-B14F-4D97-AF65-F5344CB8AC3E}">
        <p14:creationId xmlns:p14="http://schemas.microsoft.com/office/powerpoint/2010/main" val="54255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C25DD4D-AF7C-475A-A237-1E6041A94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476EAF-C78A-4613-AE77-F7742365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My c-</a:t>
            </a:r>
            <a:r>
              <a:rPr lang="en-US" sz="3200">
                <a:solidFill>
                  <a:srgbClr val="262626"/>
                </a:solidFill>
              </a:rPr>
              <a:t>nn</a:t>
            </a:r>
            <a:r>
              <a:rPr lang="en-US" sz="3200" dirty="0">
                <a:solidFill>
                  <a:srgbClr val="262626"/>
                </a:solidFill>
              </a:rPr>
              <a:t> with fc </a:t>
            </a:r>
            <a:r>
              <a:rPr lang="en-US" sz="3200">
                <a:solidFill>
                  <a:srgbClr val="262626"/>
                </a:solidFill>
              </a:rPr>
              <a:t>svm</a:t>
            </a:r>
            <a:r>
              <a:rPr lang="en-US" sz="3200" dirty="0">
                <a:solidFill>
                  <a:srgbClr val="262626"/>
                </a:solidFill>
              </a:rPr>
              <a:t> final layer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01E94C5-FFDA-4150-8188-962EDCB5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896" y="582079"/>
            <a:ext cx="4938104" cy="319681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8054CA-3E01-42CE-A79F-78BD6C49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Università Ca'Foscari Venezia - Santello Veronica 870320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CD8CE1-582C-40E1-9F70-625BA361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3C06D97-4D85-457E-9CD4-0CE149886D82}"/>
              </a:ext>
            </a:extLst>
          </p:cNvPr>
          <p:cNvGrpSpPr/>
          <p:nvPr/>
        </p:nvGrpSpPr>
        <p:grpSpPr>
          <a:xfrm>
            <a:off x="0" y="171734"/>
            <a:ext cx="7004205" cy="3607164"/>
            <a:chOff x="0" y="171734"/>
            <a:chExt cx="7004205" cy="3607164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6AD977D-5D00-45ED-9B52-EEE7BF7D8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1734"/>
              <a:ext cx="7004205" cy="3607164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11CF03A-993E-4F0C-884F-DBE4823758CF}"/>
                </a:ext>
              </a:extLst>
            </p:cNvPr>
            <p:cNvSpPr txBox="1"/>
            <p:nvPr/>
          </p:nvSpPr>
          <p:spPr>
            <a:xfrm>
              <a:off x="6402209" y="1170453"/>
              <a:ext cx="391517" cy="1609725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US" sz="7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SVM CLASSIFIER</a:t>
              </a:r>
            </a:p>
            <a:p>
              <a:pPr algn="ctr"/>
              <a:endParaRPr lang="en-US" sz="700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19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33873679-0448-4544-9ED3-C7AFD058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82BA50-9C39-4893-9E41-6486DAB2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CLASSIFICATION Results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B4852A-1509-4CAD-B675-AD6CF5B5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Università Ca’ Foscari Venezia - Santello Veronica 870320</a:t>
            </a:r>
            <a:endParaRPr lang="en-US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658932-3363-4D7D-B542-32CDA0A4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1ABF8C7-361B-429A-B195-C7F6B491F264}"/>
              </a:ext>
            </a:extLst>
          </p:cNvPr>
          <p:cNvSpPr txBox="1"/>
          <p:nvPr/>
        </p:nvSpPr>
        <p:spPr>
          <a:xfrm>
            <a:off x="1075032" y="96898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TRAFFICLIGHT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3DA8F3-8A44-444C-A4A9-455B2B7D557A}"/>
              </a:ext>
            </a:extLst>
          </p:cNvPr>
          <p:cNvSpPr txBox="1"/>
          <p:nvPr/>
        </p:nvSpPr>
        <p:spPr>
          <a:xfrm>
            <a:off x="3850860" y="968984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LIMIT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68F9804-7482-4D76-A14C-EBED8B705612}"/>
              </a:ext>
            </a:extLst>
          </p:cNvPr>
          <p:cNvSpPr txBox="1"/>
          <p:nvPr/>
        </p:nvSpPr>
        <p:spPr>
          <a:xfrm>
            <a:off x="7027571" y="954624"/>
            <a:ext cx="72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FCA790C-6A3F-4C9F-AF99-435077DBE080}"/>
              </a:ext>
            </a:extLst>
          </p:cNvPr>
          <p:cNvSpPr txBox="1"/>
          <p:nvPr/>
        </p:nvSpPr>
        <p:spPr>
          <a:xfrm>
            <a:off x="9557843" y="954624"/>
            <a:ext cx="151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CROSSWALK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B8D843-627A-4659-B143-EC83DEA4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35" y="1304717"/>
            <a:ext cx="2798699" cy="88686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2C3A025-86CB-46F2-A59F-5078EA616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865" y="1304717"/>
            <a:ext cx="2965363" cy="12493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B087DF-6CB0-4543-8560-546D35C3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594" y="1339942"/>
            <a:ext cx="3021001" cy="93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2723FA-A510-4390-B1A7-D9A0CD9E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0" y="1304717"/>
            <a:ext cx="2957964" cy="188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0">
            <a:extLst>
              <a:ext uri="{FF2B5EF4-FFF2-40B4-BE49-F238E27FC236}">
                <a16:creationId xmlns:a16="http://schemas.microsoft.com/office/drawing/2014/main" id="{2C25DD4D-AF7C-475A-A237-1E6041A94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82BA50-9C39-4893-9E41-6486DAB2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COMPARISONS BETWEEN valuation AND TRAIN ACCURACY for each model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534351-247C-4335-B9D0-1698CD62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38" y="106320"/>
            <a:ext cx="2935889" cy="387576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B14A013-4FF7-485B-9560-621A2D4F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60" y="106320"/>
            <a:ext cx="3013403" cy="3875761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B4852A-1509-4CAD-B675-AD6CF5B5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Università Ca’ Foscari Venezia - Santello Veronica 870320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658932-3363-4D7D-B542-32CDA0A4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EEC51F-CC49-42A4-9AE8-26037D74629F}"/>
              </a:ext>
            </a:extLst>
          </p:cNvPr>
          <p:cNvSpPr txBox="1"/>
          <p:nvPr/>
        </p:nvSpPr>
        <p:spPr>
          <a:xfrm>
            <a:off x="1152616" y="1650406"/>
            <a:ext cx="181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With TS as final layer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24DA35D-A205-48DA-A341-7437612D7EDA}"/>
              </a:ext>
            </a:extLst>
          </p:cNvPr>
          <p:cNvSpPr txBox="1"/>
          <p:nvPr/>
        </p:nvSpPr>
        <p:spPr>
          <a:xfrm>
            <a:off x="9395199" y="1650405"/>
            <a:ext cx="181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With SVM as final layer</a:t>
            </a:r>
          </a:p>
        </p:txBody>
      </p:sp>
    </p:spTree>
    <p:extLst>
      <p:ext uri="{BB962C8B-B14F-4D97-AF65-F5344CB8AC3E}">
        <p14:creationId xmlns:p14="http://schemas.microsoft.com/office/powerpoint/2010/main" val="4140212928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212</TotalTime>
  <Words>179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Gill Sans MT</vt:lpstr>
      <vt:lpstr>Pacco</vt:lpstr>
      <vt:lpstr>road sign recognition</vt:lpstr>
      <vt:lpstr>GOAL</vt:lpstr>
      <vt:lpstr>Training set images</vt:lpstr>
      <vt:lpstr>Convolutional Neural Networks</vt:lpstr>
      <vt:lpstr>My c-nn with fc as final layer</vt:lpstr>
      <vt:lpstr>CLASSIFICATION Results </vt:lpstr>
      <vt:lpstr>My c-nn with fc svm final layer</vt:lpstr>
      <vt:lpstr>CLASSIFICATION Results </vt:lpstr>
      <vt:lpstr>COMPARISONS BETWEEN valuation AND TRAIN ACCURACY for each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recognition</dc:title>
  <dc:creator>veronica santello</dc:creator>
  <cp:lastModifiedBy>veronica santello</cp:lastModifiedBy>
  <cp:revision>11</cp:revision>
  <dcterms:created xsi:type="dcterms:W3CDTF">2021-10-15T16:31:56Z</dcterms:created>
  <dcterms:modified xsi:type="dcterms:W3CDTF">2021-11-13T10:59:12Z</dcterms:modified>
</cp:coreProperties>
</file>