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8" Type="http://schemas.openxmlformats.org/officeDocument/2006/relationships/extended-properties" Target="docProps/app.xml"/><Relationship Id="rId7" Type="http://schemas.openxmlformats.org/package/2006/relationships/metadata/core-properties" Target="docProps/core.xml"/><Relationship Id="rId1" Type="http://schemas.openxmlformats.org/officeDocument/2006/relationships/officeDocument" Target="ppt/presentation.xml"/><Relationship Id="rId6" Type="http://schemas.openxmlformats.org/package/2006/relationships/metadata/thumbnail" Target="docProps/thumbnail.jpeg"/><Relationship Id="rId5" Type="http://schemas.microsoft.com/office/2006/relationships/ui/extensibility" Target="customUI/customUI.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3" r:id="rId2"/>
    <p:sldId id="271" r:id="rId3"/>
    <p:sldId id="272" r:id="rId4"/>
    <p:sldId id="257" r:id="rId5"/>
    <p:sldId id="260" r:id="rId6"/>
    <p:sldId id="261" r:id="rId7"/>
    <p:sldId id="278" r:id="rId8"/>
    <p:sldId id="258" r:id="rId9"/>
    <p:sldId id="264" r:id="rId10"/>
    <p:sldId id="262" r:id="rId11"/>
    <p:sldId id="276" r:id="rId12"/>
    <p:sldId id="277" r:id="rId13"/>
  </p:sldIdLst>
  <p:sldSz cx="9144000" cy="6858000" type="screen4x3"/>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8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7394E8-2F96-4388-8F3C-804191EE69B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TW" altLang="en-US"/>
        </a:p>
      </dgm:t>
    </dgm:pt>
    <dgm:pt modelId="{3179CA1E-AAFE-4262-9112-2042B3BD8206}">
      <dgm:prSet phldrT="[文字]" custT="1"/>
      <dgm:spPr>
        <a:solidFill>
          <a:schemeClr val="tx2">
            <a:lumMod val="75000"/>
          </a:schemeClr>
        </a:solidFill>
      </dgm:spPr>
      <dgm:t>
        <a:bodyPr/>
        <a:lstStyle/>
        <a:p>
          <a:r>
            <a:rPr lang="zh-TW" altLang="en-US" sz="1800" dirty="0" smtClean="0">
              <a:latin typeface="+mj-lt"/>
              <a:ea typeface="微軟正黑體" panose="020B0604030504040204" pitchFamily="34" charset="-120"/>
            </a:rPr>
            <a:t>股票</a:t>
          </a:r>
          <a:endParaRPr lang="zh-TW" altLang="en-US" sz="1800" dirty="0">
            <a:latin typeface="+mj-lt"/>
            <a:ea typeface="微軟正黑體" panose="020B0604030504040204" pitchFamily="34" charset="-120"/>
          </a:endParaRPr>
        </a:p>
      </dgm:t>
    </dgm:pt>
    <dgm:pt modelId="{EAE793DE-2B2B-4B88-9262-4B7974C5F1F9}" type="parTrans" cxnId="{3721B88F-CD24-47A5-A5A0-36128263A9FF}">
      <dgm:prSet/>
      <dgm:spPr/>
      <dgm:t>
        <a:bodyPr/>
        <a:lstStyle/>
        <a:p>
          <a:endParaRPr lang="zh-TW" altLang="en-US">
            <a:latin typeface="+mj-lt"/>
            <a:ea typeface="微軟正黑體" panose="020B0604030504040204" pitchFamily="34" charset="-120"/>
          </a:endParaRPr>
        </a:p>
      </dgm:t>
    </dgm:pt>
    <dgm:pt modelId="{1DB33B09-2FA4-4949-A8A8-96C75C8B4306}" type="sibTrans" cxnId="{3721B88F-CD24-47A5-A5A0-36128263A9FF}">
      <dgm:prSet/>
      <dgm:spPr/>
      <dgm:t>
        <a:bodyPr/>
        <a:lstStyle/>
        <a:p>
          <a:endParaRPr lang="zh-TW" altLang="en-US">
            <a:latin typeface="+mj-lt"/>
            <a:ea typeface="微軟正黑體" panose="020B0604030504040204" pitchFamily="34" charset="-120"/>
          </a:endParaRPr>
        </a:p>
      </dgm:t>
    </dgm:pt>
    <dgm:pt modelId="{4DD6CC79-60DB-47B6-8944-8207CA5468C1}">
      <dgm:prSet phldrT="[文字]" custT="1"/>
      <dgm:spPr>
        <a:solidFill>
          <a:schemeClr val="accent6">
            <a:lumMod val="40000"/>
            <a:lumOff val="60000"/>
            <a:alpha val="90000"/>
          </a:schemeClr>
        </a:solidFill>
        <a:ln>
          <a:noFill/>
        </a:ln>
        <a:effectLst>
          <a:outerShdw blurRad="50800" dist="38100" dir="2700000" algn="tl" rotWithShape="0">
            <a:prstClr val="black">
              <a:alpha val="40000"/>
            </a:prstClr>
          </a:outerShdw>
        </a:effectLst>
      </dgm:spPr>
      <dgm:t>
        <a:bodyPr/>
        <a:lstStyle/>
        <a:p>
          <a:r>
            <a:rPr lang="zh-TW" altLang="en-US" sz="1050" dirty="0" smtClean="0">
              <a:latin typeface="+mj-lt"/>
              <a:ea typeface="微軟正黑體" panose="020B0604030504040204" pitchFamily="34" charset="-120"/>
            </a:rPr>
            <a:t>歐洲股票</a:t>
          </a:r>
          <a:endParaRPr lang="zh-TW" altLang="en-US" sz="1050" dirty="0">
            <a:latin typeface="+mj-lt"/>
            <a:ea typeface="微軟正黑體" panose="020B0604030504040204" pitchFamily="34" charset="-120"/>
          </a:endParaRPr>
        </a:p>
      </dgm:t>
    </dgm:pt>
    <dgm:pt modelId="{DB75D11F-9ADC-47E6-BE83-98784782775E}" type="parTrans" cxnId="{8EF6E638-B0AA-48A8-ADE8-F83978473BE6}">
      <dgm:prSet/>
      <dgm:spPr/>
      <dgm:t>
        <a:bodyPr/>
        <a:lstStyle/>
        <a:p>
          <a:endParaRPr lang="zh-TW" altLang="en-US">
            <a:latin typeface="+mj-lt"/>
            <a:ea typeface="微軟正黑體" panose="020B0604030504040204" pitchFamily="34" charset="-120"/>
          </a:endParaRPr>
        </a:p>
      </dgm:t>
    </dgm:pt>
    <dgm:pt modelId="{CF1A25E0-A0E5-4740-8FDB-96C53666AA1B}" type="sibTrans" cxnId="{8EF6E638-B0AA-48A8-ADE8-F83978473BE6}">
      <dgm:prSet/>
      <dgm:spPr/>
      <dgm:t>
        <a:bodyPr/>
        <a:lstStyle/>
        <a:p>
          <a:endParaRPr lang="zh-TW" altLang="en-US">
            <a:latin typeface="+mj-lt"/>
            <a:ea typeface="微軟正黑體" panose="020B0604030504040204" pitchFamily="34" charset="-120"/>
          </a:endParaRPr>
        </a:p>
      </dgm:t>
    </dgm:pt>
    <dgm:pt modelId="{F032CD28-803C-44A9-9DEE-18C86BB1D63E}">
      <dgm:prSet phldrT="[文字]" custT="1"/>
      <dgm:spPr>
        <a:solidFill>
          <a:schemeClr val="accent6">
            <a:lumMod val="40000"/>
            <a:lumOff val="60000"/>
            <a:alpha val="90000"/>
          </a:schemeClr>
        </a:solidFill>
        <a:ln>
          <a:noFill/>
        </a:ln>
        <a:effectLst>
          <a:outerShdw blurRad="50800" dist="38100" dir="2700000" algn="tl" rotWithShape="0">
            <a:prstClr val="black">
              <a:alpha val="40000"/>
            </a:prstClr>
          </a:outerShdw>
        </a:effectLst>
      </dgm:spPr>
      <dgm:t>
        <a:bodyPr/>
        <a:lstStyle/>
        <a:p>
          <a:r>
            <a:rPr lang="zh-TW" altLang="en-US" sz="1000" dirty="0" smtClean="0">
              <a:latin typeface="+mj-lt"/>
              <a:ea typeface="微軟正黑體" panose="020B0604030504040204" pitchFamily="34" charset="-120"/>
            </a:rPr>
            <a:t>日本股票</a:t>
          </a:r>
          <a:endParaRPr lang="zh-TW" altLang="en-US" sz="1000" dirty="0">
            <a:latin typeface="+mj-lt"/>
            <a:ea typeface="微軟正黑體" panose="020B0604030504040204" pitchFamily="34" charset="-120"/>
          </a:endParaRPr>
        </a:p>
      </dgm:t>
    </dgm:pt>
    <dgm:pt modelId="{D3681AA3-B474-454F-9B64-387A04729A73}" type="parTrans" cxnId="{AD69EFEA-039A-480E-BDA2-776B03412D1E}">
      <dgm:prSet/>
      <dgm:spPr/>
      <dgm:t>
        <a:bodyPr/>
        <a:lstStyle/>
        <a:p>
          <a:endParaRPr lang="zh-TW" altLang="en-US">
            <a:latin typeface="+mj-lt"/>
            <a:ea typeface="微軟正黑體" panose="020B0604030504040204" pitchFamily="34" charset="-120"/>
          </a:endParaRPr>
        </a:p>
      </dgm:t>
    </dgm:pt>
    <dgm:pt modelId="{8CA69AE2-9EE4-4086-83F9-60B27CD28A8F}" type="sibTrans" cxnId="{AD69EFEA-039A-480E-BDA2-776B03412D1E}">
      <dgm:prSet/>
      <dgm:spPr/>
      <dgm:t>
        <a:bodyPr/>
        <a:lstStyle/>
        <a:p>
          <a:endParaRPr lang="zh-TW" altLang="en-US">
            <a:latin typeface="+mj-lt"/>
            <a:ea typeface="微軟正黑體" panose="020B0604030504040204" pitchFamily="34" charset="-120"/>
          </a:endParaRPr>
        </a:p>
      </dgm:t>
    </dgm:pt>
    <dgm:pt modelId="{AE4649F3-6A59-4FF1-A72D-FCCEB09DD78D}">
      <dgm:prSet phldrT="[文字]" custT="1"/>
      <dgm:spPr/>
      <dgm:t>
        <a:bodyPr/>
        <a:lstStyle/>
        <a:p>
          <a:r>
            <a:rPr lang="zh-TW" altLang="en-US" sz="1800" dirty="0" smtClean="0">
              <a:latin typeface="+mj-lt"/>
              <a:ea typeface="微軟正黑體" panose="020B0604030504040204" pitchFamily="34" charset="-120"/>
            </a:rPr>
            <a:t>債券</a:t>
          </a:r>
          <a:endParaRPr lang="zh-TW" altLang="en-US" sz="1800" dirty="0">
            <a:latin typeface="+mj-lt"/>
            <a:ea typeface="微軟正黑體" panose="020B0604030504040204" pitchFamily="34" charset="-120"/>
          </a:endParaRPr>
        </a:p>
      </dgm:t>
    </dgm:pt>
    <dgm:pt modelId="{BDE3B5CB-160B-45EA-A2A0-14312E31E779}" type="parTrans" cxnId="{C16BD58A-0E7F-460E-95A9-4F4BA51B8ECE}">
      <dgm:prSet/>
      <dgm:spPr/>
      <dgm:t>
        <a:bodyPr/>
        <a:lstStyle/>
        <a:p>
          <a:endParaRPr lang="zh-TW" altLang="en-US">
            <a:latin typeface="+mj-lt"/>
            <a:ea typeface="微軟正黑體" panose="020B0604030504040204" pitchFamily="34" charset="-120"/>
          </a:endParaRPr>
        </a:p>
      </dgm:t>
    </dgm:pt>
    <dgm:pt modelId="{E775405B-6A64-432B-9284-6D6A098A462E}" type="sibTrans" cxnId="{C16BD58A-0E7F-460E-95A9-4F4BA51B8ECE}">
      <dgm:prSet/>
      <dgm:spPr/>
      <dgm:t>
        <a:bodyPr/>
        <a:lstStyle/>
        <a:p>
          <a:endParaRPr lang="zh-TW" altLang="en-US">
            <a:latin typeface="+mj-lt"/>
            <a:ea typeface="微軟正黑體" panose="020B0604030504040204" pitchFamily="34" charset="-120"/>
          </a:endParaRPr>
        </a:p>
      </dgm:t>
    </dgm:pt>
    <dgm:pt modelId="{01DDC59F-C015-45EB-B57E-AB1EB34584B1}">
      <dgm:prSet phldrT="[文字]"/>
      <dgm:spPr>
        <a:solidFill>
          <a:schemeClr val="accent6">
            <a:lumMod val="40000"/>
            <a:lumOff val="60000"/>
            <a:alpha val="90000"/>
          </a:schemeClr>
        </a:solidFill>
        <a:ln>
          <a:noFill/>
        </a:ln>
        <a:effectLst>
          <a:outerShdw blurRad="50800" dist="38100" dir="2700000" algn="tl" rotWithShape="0">
            <a:prstClr val="black">
              <a:alpha val="40000"/>
            </a:prstClr>
          </a:outerShdw>
        </a:effectLst>
      </dgm:spPr>
      <dgm:t>
        <a:bodyPr/>
        <a:lstStyle/>
        <a:p>
          <a:r>
            <a:rPr lang="zh-TW" altLang="en-US" dirty="0" smtClean="0">
              <a:latin typeface="+mj-lt"/>
              <a:ea typeface="微軟正黑體" panose="020B0604030504040204" pitchFamily="34" charset="-120"/>
            </a:rPr>
            <a:t>亞洲</a:t>
          </a:r>
          <a:r>
            <a:rPr lang="en-US" altLang="zh-TW" dirty="0" smtClean="0">
              <a:latin typeface="+mj-lt"/>
              <a:ea typeface="微軟正黑體" panose="020B0604030504040204" pitchFamily="34" charset="-120"/>
            </a:rPr>
            <a:t>(</a:t>
          </a:r>
          <a:r>
            <a:rPr lang="zh-TW" altLang="en-US" dirty="0" smtClean="0">
              <a:latin typeface="+mj-lt"/>
              <a:ea typeface="微軟正黑體" panose="020B0604030504040204" pitchFamily="34" charset="-120"/>
            </a:rPr>
            <a:t>不含日本</a:t>
          </a:r>
          <a:r>
            <a:rPr lang="en-US" altLang="zh-TW" dirty="0" smtClean="0">
              <a:latin typeface="+mj-lt"/>
              <a:ea typeface="微軟正黑體" panose="020B0604030504040204" pitchFamily="34" charset="-120"/>
            </a:rPr>
            <a:t>)</a:t>
          </a:r>
          <a:r>
            <a:rPr lang="zh-TW" altLang="en-US" dirty="0" smtClean="0">
              <a:latin typeface="+mj-lt"/>
              <a:ea typeface="微軟正黑體" panose="020B0604030504040204" pitchFamily="34" charset="-120"/>
            </a:rPr>
            <a:t>新興市場債券</a:t>
          </a:r>
          <a:endParaRPr lang="en-US" altLang="zh-TW" dirty="0" smtClean="0">
            <a:latin typeface="+mj-lt"/>
            <a:ea typeface="微軟正黑體" panose="020B0604030504040204" pitchFamily="34" charset="-120"/>
          </a:endParaRPr>
        </a:p>
      </dgm:t>
    </dgm:pt>
    <dgm:pt modelId="{F6B41FDE-C368-4D9A-B64B-7A61FC67D361}" type="parTrans" cxnId="{225A3E4B-3282-46A7-83DC-75A39AF15660}">
      <dgm:prSet/>
      <dgm:spPr/>
      <dgm:t>
        <a:bodyPr/>
        <a:lstStyle/>
        <a:p>
          <a:endParaRPr lang="zh-TW" altLang="en-US">
            <a:latin typeface="+mj-lt"/>
            <a:ea typeface="微軟正黑體" panose="020B0604030504040204" pitchFamily="34" charset="-120"/>
          </a:endParaRPr>
        </a:p>
      </dgm:t>
    </dgm:pt>
    <dgm:pt modelId="{794B5D8E-9523-4C7B-AA05-3FA320F64228}" type="sibTrans" cxnId="{225A3E4B-3282-46A7-83DC-75A39AF15660}">
      <dgm:prSet/>
      <dgm:spPr/>
      <dgm:t>
        <a:bodyPr/>
        <a:lstStyle/>
        <a:p>
          <a:endParaRPr lang="zh-TW" altLang="en-US">
            <a:latin typeface="+mj-lt"/>
            <a:ea typeface="微軟正黑體" panose="020B0604030504040204" pitchFamily="34" charset="-120"/>
          </a:endParaRPr>
        </a:p>
      </dgm:t>
    </dgm:pt>
    <dgm:pt modelId="{0246C67C-A05D-4978-B59E-125FDEDF77D4}">
      <dgm:prSet phldrT="[文字]" custT="1"/>
      <dgm:spPr>
        <a:solidFill>
          <a:schemeClr val="accent6">
            <a:lumMod val="40000"/>
            <a:lumOff val="60000"/>
            <a:alpha val="90000"/>
          </a:schemeClr>
        </a:solidFill>
        <a:ln>
          <a:noFill/>
        </a:ln>
        <a:effectLst>
          <a:outerShdw blurRad="50800" dist="38100" dir="2700000" algn="tl" rotWithShape="0">
            <a:prstClr val="black">
              <a:alpha val="40000"/>
            </a:prstClr>
          </a:outerShdw>
        </a:effectLst>
      </dgm:spPr>
      <dgm:t>
        <a:bodyPr/>
        <a:lstStyle/>
        <a:p>
          <a:r>
            <a:rPr lang="zh-TW" altLang="en-US" sz="1000" dirty="0" smtClean="0">
              <a:latin typeface="+mj-lt"/>
              <a:ea typeface="微軟正黑體" panose="020B0604030504040204" pitchFamily="34" charset="-120"/>
            </a:rPr>
            <a:t>亞洲</a:t>
          </a:r>
          <a:r>
            <a:rPr lang="en-US" altLang="zh-TW" sz="1000" dirty="0" smtClean="0">
              <a:latin typeface="+mj-lt"/>
              <a:ea typeface="微軟正黑體" panose="020B0604030504040204" pitchFamily="34" charset="-120"/>
            </a:rPr>
            <a:t>(</a:t>
          </a:r>
          <a:r>
            <a:rPr lang="zh-TW" altLang="en-US" sz="1000" dirty="0" smtClean="0">
              <a:latin typeface="+mj-lt"/>
              <a:ea typeface="微軟正黑體" panose="020B0604030504040204" pitchFamily="34" charset="-120"/>
            </a:rPr>
            <a:t>不含日本</a:t>
          </a:r>
          <a:r>
            <a:rPr lang="en-US" altLang="zh-TW" sz="1000" dirty="0" smtClean="0">
              <a:latin typeface="+mj-lt"/>
              <a:ea typeface="微軟正黑體" panose="020B0604030504040204" pitchFamily="34" charset="-120"/>
            </a:rPr>
            <a:t>)</a:t>
          </a:r>
          <a:r>
            <a:rPr lang="zh-TW" altLang="en-US" sz="1000" dirty="0" smtClean="0">
              <a:latin typeface="+mj-lt"/>
              <a:ea typeface="微軟正黑體" panose="020B0604030504040204" pitchFamily="34" charset="-120"/>
            </a:rPr>
            <a:t>股票</a:t>
          </a:r>
          <a:endParaRPr lang="zh-TW" altLang="en-US" sz="1000" dirty="0">
            <a:latin typeface="+mj-lt"/>
            <a:ea typeface="微軟正黑體" panose="020B0604030504040204" pitchFamily="34" charset="-120"/>
          </a:endParaRPr>
        </a:p>
      </dgm:t>
    </dgm:pt>
    <dgm:pt modelId="{138EF99C-CF0F-4773-817B-F58166F00C2D}" type="parTrans" cxnId="{1693B43A-16FD-42B1-8320-D94746BDD69E}">
      <dgm:prSet/>
      <dgm:spPr/>
      <dgm:t>
        <a:bodyPr/>
        <a:lstStyle/>
        <a:p>
          <a:endParaRPr lang="zh-TW" altLang="en-US">
            <a:latin typeface="+mj-lt"/>
            <a:ea typeface="微軟正黑體" panose="020B0604030504040204" pitchFamily="34" charset="-120"/>
          </a:endParaRPr>
        </a:p>
      </dgm:t>
    </dgm:pt>
    <dgm:pt modelId="{625EA4C2-F9B8-401B-A2A0-82DE28292F58}" type="sibTrans" cxnId="{1693B43A-16FD-42B1-8320-D94746BDD69E}">
      <dgm:prSet/>
      <dgm:spPr/>
      <dgm:t>
        <a:bodyPr/>
        <a:lstStyle/>
        <a:p>
          <a:endParaRPr lang="zh-TW" altLang="en-US">
            <a:latin typeface="+mj-lt"/>
            <a:ea typeface="微軟正黑體" panose="020B0604030504040204" pitchFamily="34" charset="-120"/>
          </a:endParaRPr>
        </a:p>
      </dgm:t>
    </dgm:pt>
    <dgm:pt modelId="{19437BDB-33C7-4D47-8082-CE864D029FE5}">
      <dgm:prSet phldrT="[文字]" custT="1"/>
      <dgm:spPr>
        <a:solidFill>
          <a:schemeClr val="accent6">
            <a:lumMod val="40000"/>
            <a:lumOff val="60000"/>
            <a:alpha val="90000"/>
          </a:schemeClr>
        </a:solidFill>
        <a:ln>
          <a:noFill/>
        </a:ln>
        <a:effectLst>
          <a:outerShdw blurRad="50800" dist="38100" dir="2700000" algn="tl" rotWithShape="0">
            <a:prstClr val="black">
              <a:alpha val="40000"/>
            </a:prstClr>
          </a:outerShdw>
        </a:effectLst>
      </dgm:spPr>
      <dgm:t>
        <a:bodyPr/>
        <a:lstStyle/>
        <a:p>
          <a:r>
            <a:rPr lang="zh-TW" altLang="en-US" sz="1000" dirty="0" smtClean="0">
              <a:latin typeface="+mj-lt"/>
              <a:ea typeface="微軟正黑體" panose="020B0604030504040204" pitchFamily="34" charset="-120"/>
            </a:rPr>
            <a:t>新興市場</a:t>
          </a:r>
          <a:r>
            <a:rPr lang="en-US" altLang="zh-TW" sz="1000" dirty="0" smtClean="0">
              <a:latin typeface="+mj-lt"/>
              <a:ea typeface="微軟正黑體" panose="020B0604030504040204" pitchFamily="34" charset="-120"/>
            </a:rPr>
            <a:t>(</a:t>
          </a:r>
          <a:r>
            <a:rPr lang="zh-TW" altLang="en-US" sz="1000" dirty="0" smtClean="0">
              <a:latin typeface="+mj-lt"/>
              <a:ea typeface="微軟正黑體" panose="020B0604030504040204" pitchFamily="34" charset="-120"/>
            </a:rPr>
            <a:t>不含亞洲</a:t>
          </a:r>
          <a:r>
            <a:rPr lang="en-US" altLang="zh-TW" sz="1000" dirty="0" smtClean="0">
              <a:latin typeface="+mj-lt"/>
              <a:ea typeface="微軟正黑體" panose="020B0604030504040204" pitchFamily="34" charset="-120"/>
            </a:rPr>
            <a:t>)</a:t>
          </a:r>
          <a:r>
            <a:rPr lang="zh-TW" altLang="en-US" sz="1000" dirty="0" smtClean="0">
              <a:latin typeface="+mj-lt"/>
              <a:ea typeface="微軟正黑體" panose="020B0604030504040204" pitchFamily="34" charset="-120"/>
            </a:rPr>
            <a:t>股票</a:t>
          </a:r>
          <a:endParaRPr lang="zh-TW" altLang="en-US" sz="1000" dirty="0">
            <a:latin typeface="+mj-lt"/>
            <a:ea typeface="微軟正黑體" panose="020B0604030504040204" pitchFamily="34" charset="-120"/>
          </a:endParaRPr>
        </a:p>
      </dgm:t>
    </dgm:pt>
    <dgm:pt modelId="{B0ABF165-4277-4194-8FF1-50290F8037E3}" type="parTrans" cxnId="{926B04AB-DDD1-4797-8074-E06F9F924956}">
      <dgm:prSet/>
      <dgm:spPr/>
      <dgm:t>
        <a:bodyPr/>
        <a:lstStyle/>
        <a:p>
          <a:endParaRPr lang="zh-TW" altLang="en-US">
            <a:latin typeface="+mj-lt"/>
            <a:ea typeface="微軟正黑體" panose="020B0604030504040204" pitchFamily="34" charset="-120"/>
          </a:endParaRPr>
        </a:p>
      </dgm:t>
    </dgm:pt>
    <dgm:pt modelId="{F2163A6C-24BD-4E75-B760-CA5416E472EE}" type="sibTrans" cxnId="{926B04AB-DDD1-4797-8074-E06F9F924956}">
      <dgm:prSet/>
      <dgm:spPr/>
      <dgm:t>
        <a:bodyPr/>
        <a:lstStyle/>
        <a:p>
          <a:endParaRPr lang="zh-TW" altLang="en-US">
            <a:latin typeface="+mj-lt"/>
            <a:ea typeface="微軟正黑體" panose="020B0604030504040204" pitchFamily="34" charset="-120"/>
          </a:endParaRPr>
        </a:p>
      </dgm:t>
    </dgm:pt>
    <dgm:pt modelId="{D8B6E975-8DDA-457B-AF0B-8638BEF531F6}">
      <dgm:prSet phldrT="[文字]"/>
      <dgm:spPr>
        <a:solidFill>
          <a:schemeClr val="accent6">
            <a:lumMod val="40000"/>
            <a:lumOff val="60000"/>
            <a:alpha val="90000"/>
          </a:schemeClr>
        </a:solidFill>
        <a:ln>
          <a:noFill/>
        </a:ln>
        <a:effectLst>
          <a:outerShdw blurRad="50800" dist="38100" dir="2700000" algn="tl" rotWithShape="0">
            <a:prstClr val="black">
              <a:alpha val="40000"/>
            </a:prstClr>
          </a:outerShdw>
        </a:effectLst>
      </dgm:spPr>
      <dgm:t>
        <a:bodyPr/>
        <a:lstStyle/>
        <a:p>
          <a:r>
            <a:rPr lang="zh-TW" altLang="en-US" dirty="0" smtClean="0">
              <a:latin typeface="+mj-lt"/>
              <a:ea typeface="微軟正黑體" panose="020B0604030504040204" pitchFamily="34" charset="-120"/>
            </a:rPr>
            <a:t>美國</a:t>
          </a:r>
          <a:r>
            <a:rPr lang="en-US" altLang="zh-TW" dirty="0" smtClean="0">
              <a:latin typeface="+mj-lt"/>
              <a:ea typeface="微軟正黑體" panose="020B0604030504040204" pitchFamily="34" charset="-120"/>
            </a:rPr>
            <a:t>/</a:t>
          </a:r>
          <a:r>
            <a:rPr lang="zh-TW" altLang="en-US" dirty="0" smtClean="0">
              <a:latin typeface="+mj-lt"/>
              <a:ea typeface="微軟正黑體" panose="020B0604030504040204" pitchFamily="34" charset="-120"/>
            </a:rPr>
            <a:t>全球投資級債券</a:t>
          </a:r>
          <a:endParaRPr lang="zh-TW" altLang="en-US" dirty="0">
            <a:latin typeface="+mj-lt"/>
            <a:ea typeface="微軟正黑體" panose="020B0604030504040204" pitchFamily="34" charset="-120"/>
          </a:endParaRPr>
        </a:p>
      </dgm:t>
    </dgm:pt>
    <dgm:pt modelId="{95948335-109D-4905-96FB-85EE91DDCDB2}" type="parTrans" cxnId="{8F1BF07C-0E7A-4155-9AF8-9F1804DCA6EC}">
      <dgm:prSet/>
      <dgm:spPr/>
      <dgm:t>
        <a:bodyPr/>
        <a:lstStyle/>
        <a:p>
          <a:endParaRPr lang="zh-TW" altLang="en-US">
            <a:latin typeface="+mj-lt"/>
            <a:ea typeface="微軟正黑體" panose="020B0604030504040204" pitchFamily="34" charset="-120"/>
          </a:endParaRPr>
        </a:p>
      </dgm:t>
    </dgm:pt>
    <dgm:pt modelId="{1A363538-B020-4947-AB65-2F18E37EAECE}" type="sibTrans" cxnId="{8F1BF07C-0E7A-4155-9AF8-9F1804DCA6EC}">
      <dgm:prSet/>
      <dgm:spPr/>
      <dgm:t>
        <a:bodyPr/>
        <a:lstStyle/>
        <a:p>
          <a:endParaRPr lang="zh-TW" altLang="en-US">
            <a:latin typeface="+mj-lt"/>
            <a:ea typeface="微軟正黑體" panose="020B0604030504040204" pitchFamily="34" charset="-120"/>
          </a:endParaRPr>
        </a:p>
      </dgm:t>
    </dgm:pt>
    <dgm:pt modelId="{68D48CA8-5358-4B91-9775-479BDED8497F}">
      <dgm:prSet phldrT="[文字]"/>
      <dgm:spPr>
        <a:solidFill>
          <a:schemeClr val="accent6">
            <a:lumMod val="40000"/>
            <a:lumOff val="60000"/>
            <a:alpha val="90000"/>
          </a:schemeClr>
        </a:solidFill>
        <a:ln>
          <a:noFill/>
        </a:ln>
        <a:effectLst>
          <a:outerShdw blurRad="50800" dist="38100" dir="2700000" algn="tl" rotWithShape="0">
            <a:prstClr val="black">
              <a:alpha val="40000"/>
            </a:prstClr>
          </a:outerShdw>
        </a:effectLst>
      </dgm:spPr>
      <dgm:t>
        <a:bodyPr/>
        <a:lstStyle/>
        <a:p>
          <a:r>
            <a:rPr lang="zh-TW" altLang="en-US" dirty="0" smtClean="0">
              <a:latin typeface="+mj-lt"/>
              <a:ea typeface="微軟正黑體" panose="020B0604030504040204" pitchFamily="34" charset="-120"/>
            </a:rPr>
            <a:t>美國</a:t>
          </a:r>
          <a:r>
            <a:rPr lang="en-US" altLang="zh-TW" dirty="0" smtClean="0">
              <a:latin typeface="+mj-lt"/>
              <a:ea typeface="微軟正黑體" panose="020B0604030504040204" pitchFamily="34" charset="-120"/>
            </a:rPr>
            <a:t>/</a:t>
          </a:r>
          <a:r>
            <a:rPr lang="zh-TW" altLang="en-US" dirty="0" smtClean="0">
              <a:latin typeface="+mj-lt"/>
              <a:ea typeface="微軟正黑體" panose="020B0604030504040204" pitchFamily="34" charset="-120"/>
            </a:rPr>
            <a:t>全球非投資級債券</a:t>
          </a:r>
          <a:endParaRPr lang="zh-TW" altLang="en-US" dirty="0">
            <a:latin typeface="+mj-lt"/>
            <a:ea typeface="微軟正黑體" panose="020B0604030504040204" pitchFamily="34" charset="-120"/>
          </a:endParaRPr>
        </a:p>
      </dgm:t>
    </dgm:pt>
    <dgm:pt modelId="{DD1D615B-DD13-4CFC-AD75-2BB1CBB4A066}" type="parTrans" cxnId="{365746E4-713A-49C5-BEE3-A6034AA8B7EB}">
      <dgm:prSet/>
      <dgm:spPr/>
      <dgm:t>
        <a:bodyPr/>
        <a:lstStyle/>
        <a:p>
          <a:endParaRPr lang="zh-TW" altLang="en-US">
            <a:latin typeface="+mj-lt"/>
            <a:ea typeface="微軟正黑體" panose="020B0604030504040204" pitchFamily="34" charset="-120"/>
          </a:endParaRPr>
        </a:p>
      </dgm:t>
    </dgm:pt>
    <dgm:pt modelId="{CBC6AFBA-284A-4F8B-9994-ACB75016A5A0}" type="sibTrans" cxnId="{365746E4-713A-49C5-BEE3-A6034AA8B7EB}">
      <dgm:prSet/>
      <dgm:spPr/>
      <dgm:t>
        <a:bodyPr/>
        <a:lstStyle/>
        <a:p>
          <a:endParaRPr lang="zh-TW" altLang="en-US">
            <a:latin typeface="+mj-lt"/>
            <a:ea typeface="微軟正黑體" panose="020B0604030504040204" pitchFamily="34" charset="-120"/>
          </a:endParaRPr>
        </a:p>
      </dgm:t>
    </dgm:pt>
    <dgm:pt modelId="{F6D2A5BA-9FB5-4E67-B581-00E72774B574}">
      <dgm:prSet phldrT="[文字]" custT="1"/>
      <dgm:spPr>
        <a:solidFill>
          <a:schemeClr val="accent6">
            <a:lumMod val="40000"/>
            <a:lumOff val="60000"/>
            <a:alpha val="90000"/>
          </a:schemeClr>
        </a:solidFill>
        <a:ln>
          <a:noFill/>
        </a:ln>
        <a:effectLst>
          <a:outerShdw blurRad="50800" dist="38100" dir="2700000" algn="tl" rotWithShape="0">
            <a:prstClr val="black">
              <a:alpha val="40000"/>
            </a:prstClr>
          </a:outerShdw>
        </a:effectLst>
      </dgm:spPr>
      <dgm:t>
        <a:bodyPr/>
        <a:lstStyle/>
        <a:p>
          <a:r>
            <a:rPr lang="zh-TW" altLang="en-US" sz="1050" dirty="0" smtClean="0">
              <a:latin typeface="+mj-lt"/>
              <a:ea typeface="微軟正黑體" panose="020B0604030504040204" pitchFamily="34" charset="-120"/>
            </a:rPr>
            <a:t>美國</a:t>
          </a:r>
          <a:r>
            <a:rPr lang="en-US" altLang="zh-TW" sz="1050" dirty="0" smtClean="0">
              <a:latin typeface="+mj-lt"/>
              <a:ea typeface="微軟正黑體" panose="020B0604030504040204" pitchFamily="34" charset="-120"/>
            </a:rPr>
            <a:t>/</a:t>
          </a:r>
          <a:r>
            <a:rPr lang="zh-TW" altLang="en-US" sz="1050" dirty="0" smtClean="0">
              <a:latin typeface="+mj-lt"/>
              <a:ea typeface="微軟正黑體" panose="020B0604030504040204" pitchFamily="34" charset="-120"/>
            </a:rPr>
            <a:t>全球股票</a:t>
          </a:r>
          <a:endParaRPr lang="zh-TW" altLang="en-US" sz="1050" dirty="0">
            <a:latin typeface="+mj-lt"/>
            <a:ea typeface="微軟正黑體" panose="020B0604030504040204" pitchFamily="34" charset="-120"/>
          </a:endParaRPr>
        </a:p>
      </dgm:t>
    </dgm:pt>
    <dgm:pt modelId="{E9588738-6D78-49EF-BEAB-6CCCD84DEB55}" type="parTrans" cxnId="{DA2BA352-B60B-4DFD-85FB-E6B824120CB2}">
      <dgm:prSet/>
      <dgm:spPr/>
      <dgm:t>
        <a:bodyPr/>
        <a:lstStyle/>
        <a:p>
          <a:endParaRPr lang="zh-TW" altLang="en-US"/>
        </a:p>
      </dgm:t>
    </dgm:pt>
    <dgm:pt modelId="{0446EB22-C6CD-4A2B-A90F-600048B1361E}" type="sibTrans" cxnId="{DA2BA352-B60B-4DFD-85FB-E6B824120CB2}">
      <dgm:prSet/>
      <dgm:spPr/>
      <dgm:t>
        <a:bodyPr/>
        <a:lstStyle/>
        <a:p>
          <a:endParaRPr lang="zh-TW" altLang="en-US"/>
        </a:p>
      </dgm:t>
    </dgm:pt>
    <dgm:pt modelId="{28BBA7E5-C8BA-4D88-92F7-308A3B848CD8}" type="pres">
      <dgm:prSet presAssocID="{2E7394E8-2F96-4388-8F3C-804191EE69BC}" presName="diagram" presStyleCnt="0">
        <dgm:presLayoutVars>
          <dgm:chPref val="1"/>
          <dgm:dir/>
          <dgm:animOne val="branch"/>
          <dgm:animLvl val="lvl"/>
          <dgm:resizeHandles/>
        </dgm:presLayoutVars>
      </dgm:prSet>
      <dgm:spPr/>
      <dgm:t>
        <a:bodyPr/>
        <a:lstStyle/>
        <a:p>
          <a:endParaRPr lang="zh-TW" altLang="en-US"/>
        </a:p>
      </dgm:t>
    </dgm:pt>
    <dgm:pt modelId="{2DF0E350-C3B2-4634-986F-AF20D34594EF}" type="pres">
      <dgm:prSet presAssocID="{3179CA1E-AAFE-4262-9112-2042B3BD8206}" presName="root" presStyleCnt="0"/>
      <dgm:spPr/>
    </dgm:pt>
    <dgm:pt modelId="{9054DF35-044D-4A2F-81F7-DCDBF60474F4}" type="pres">
      <dgm:prSet presAssocID="{3179CA1E-AAFE-4262-9112-2042B3BD8206}" presName="rootComposite" presStyleCnt="0"/>
      <dgm:spPr/>
    </dgm:pt>
    <dgm:pt modelId="{F8525B9E-4CB9-437A-AEBC-1B34E98AD4AA}" type="pres">
      <dgm:prSet presAssocID="{3179CA1E-AAFE-4262-9112-2042B3BD8206}" presName="rootText" presStyleLbl="node1" presStyleIdx="0" presStyleCnt="2" custScaleY="73785"/>
      <dgm:spPr/>
      <dgm:t>
        <a:bodyPr/>
        <a:lstStyle/>
        <a:p>
          <a:endParaRPr lang="zh-TW" altLang="en-US"/>
        </a:p>
      </dgm:t>
    </dgm:pt>
    <dgm:pt modelId="{A01DD72A-F74A-4F8A-81FB-C07080FE37C4}" type="pres">
      <dgm:prSet presAssocID="{3179CA1E-AAFE-4262-9112-2042B3BD8206}" presName="rootConnector" presStyleLbl="node1" presStyleIdx="0" presStyleCnt="2"/>
      <dgm:spPr/>
      <dgm:t>
        <a:bodyPr/>
        <a:lstStyle/>
        <a:p>
          <a:endParaRPr lang="zh-TW" altLang="en-US"/>
        </a:p>
      </dgm:t>
    </dgm:pt>
    <dgm:pt modelId="{7D605C9F-2C86-4412-9D7E-13EC30E99F47}" type="pres">
      <dgm:prSet presAssocID="{3179CA1E-AAFE-4262-9112-2042B3BD8206}" presName="childShape" presStyleCnt="0"/>
      <dgm:spPr/>
    </dgm:pt>
    <dgm:pt modelId="{7C32361E-6033-447D-8B47-3B796704631B}" type="pres">
      <dgm:prSet presAssocID="{E9588738-6D78-49EF-BEAB-6CCCD84DEB55}" presName="Name13" presStyleLbl="parChTrans1D2" presStyleIdx="0" presStyleCnt="8"/>
      <dgm:spPr/>
    </dgm:pt>
    <dgm:pt modelId="{B9447489-938A-49F9-935A-1AE4FBF8D0A4}" type="pres">
      <dgm:prSet presAssocID="{F6D2A5BA-9FB5-4E67-B581-00E72774B574}" presName="childText" presStyleLbl="bgAcc1" presStyleIdx="0" presStyleCnt="8">
        <dgm:presLayoutVars>
          <dgm:bulletEnabled val="1"/>
        </dgm:presLayoutVars>
      </dgm:prSet>
      <dgm:spPr/>
      <dgm:t>
        <a:bodyPr/>
        <a:lstStyle/>
        <a:p>
          <a:endParaRPr lang="zh-TW" altLang="en-US"/>
        </a:p>
      </dgm:t>
    </dgm:pt>
    <dgm:pt modelId="{83484025-7C87-42F3-8AD4-D76D36A85D2F}" type="pres">
      <dgm:prSet presAssocID="{DB75D11F-9ADC-47E6-BE83-98784782775E}" presName="Name13" presStyleLbl="parChTrans1D2" presStyleIdx="1" presStyleCnt="8"/>
      <dgm:spPr/>
      <dgm:t>
        <a:bodyPr/>
        <a:lstStyle/>
        <a:p>
          <a:endParaRPr lang="zh-TW" altLang="en-US"/>
        </a:p>
      </dgm:t>
    </dgm:pt>
    <dgm:pt modelId="{8C914BCD-06B8-4568-88CB-3B4EF0062D3C}" type="pres">
      <dgm:prSet presAssocID="{4DD6CC79-60DB-47B6-8944-8207CA5468C1}" presName="childText" presStyleLbl="bgAcc1" presStyleIdx="1" presStyleCnt="8">
        <dgm:presLayoutVars>
          <dgm:bulletEnabled val="1"/>
        </dgm:presLayoutVars>
      </dgm:prSet>
      <dgm:spPr/>
      <dgm:t>
        <a:bodyPr/>
        <a:lstStyle/>
        <a:p>
          <a:endParaRPr lang="zh-TW" altLang="en-US"/>
        </a:p>
      </dgm:t>
    </dgm:pt>
    <dgm:pt modelId="{6DC6F842-79A9-4A61-BB49-D0184207B4A9}" type="pres">
      <dgm:prSet presAssocID="{D3681AA3-B474-454F-9B64-387A04729A73}" presName="Name13" presStyleLbl="parChTrans1D2" presStyleIdx="2" presStyleCnt="8"/>
      <dgm:spPr/>
      <dgm:t>
        <a:bodyPr/>
        <a:lstStyle/>
        <a:p>
          <a:endParaRPr lang="zh-TW" altLang="en-US"/>
        </a:p>
      </dgm:t>
    </dgm:pt>
    <dgm:pt modelId="{E021E3B4-27F4-4AA4-A8CF-03A1068A73BC}" type="pres">
      <dgm:prSet presAssocID="{F032CD28-803C-44A9-9DEE-18C86BB1D63E}" presName="childText" presStyleLbl="bgAcc1" presStyleIdx="2" presStyleCnt="8">
        <dgm:presLayoutVars>
          <dgm:bulletEnabled val="1"/>
        </dgm:presLayoutVars>
      </dgm:prSet>
      <dgm:spPr/>
      <dgm:t>
        <a:bodyPr/>
        <a:lstStyle/>
        <a:p>
          <a:endParaRPr lang="zh-TW" altLang="en-US"/>
        </a:p>
      </dgm:t>
    </dgm:pt>
    <dgm:pt modelId="{7C338B71-1237-4E98-975B-5144DB96D57E}" type="pres">
      <dgm:prSet presAssocID="{138EF99C-CF0F-4773-817B-F58166F00C2D}" presName="Name13" presStyleLbl="parChTrans1D2" presStyleIdx="3" presStyleCnt="8"/>
      <dgm:spPr/>
      <dgm:t>
        <a:bodyPr/>
        <a:lstStyle/>
        <a:p>
          <a:endParaRPr lang="zh-TW" altLang="en-US"/>
        </a:p>
      </dgm:t>
    </dgm:pt>
    <dgm:pt modelId="{B3611645-28B6-4D90-AE9D-8EE285D84047}" type="pres">
      <dgm:prSet presAssocID="{0246C67C-A05D-4978-B59E-125FDEDF77D4}" presName="childText" presStyleLbl="bgAcc1" presStyleIdx="3" presStyleCnt="8">
        <dgm:presLayoutVars>
          <dgm:bulletEnabled val="1"/>
        </dgm:presLayoutVars>
      </dgm:prSet>
      <dgm:spPr/>
      <dgm:t>
        <a:bodyPr/>
        <a:lstStyle/>
        <a:p>
          <a:endParaRPr lang="zh-TW" altLang="en-US"/>
        </a:p>
      </dgm:t>
    </dgm:pt>
    <dgm:pt modelId="{A0297809-34F3-4313-B02E-AA4CE075CC69}" type="pres">
      <dgm:prSet presAssocID="{B0ABF165-4277-4194-8FF1-50290F8037E3}" presName="Name13" presStyleLbl="parChTrans1D2" presStyleIdx="4" presStyleCnt="8"/>
      <dgm:spPr/>
      <dgm:t>
        <a:bodyPr/>
        <a:lstStyle/>
        <a:p>
          <a:endParaRPr lang="zh-TW" altLang="en-US"/>
        </a:p>
      </dgm:t>
    </dgm:pt>
    <dgm:pt modelId="{A9721A99-3D24-4221-BBC8-D9E1424A30C4}" type="pres">
      <dgm:prSet presAssocID="{19437BDB-33C7-4D47-8082-CE864D029FE5}" presName="childText" presStyleLbl="bgAcc1" presStyleIdx="4" presStyleCnt="8">
        <dgm:presLayoutVars>
          <dgm:bulletEnabled val="1"/>
        </dgm:presLayoutVars>
      </dgm:prSet>
      <dgm:spPr/>
      <dgm:t>
        <a:bodyPr/>
        <a:lstStyle/>
        <a:p>
          <a:endParaRPr lang="zh-TW" altLang="en-US"/>
        </a:p>
      </dgm:t>
    </dgm:pt>
    <dgm:pt modelId="{066125D5-932F-4920-A579-4AB10D8FF7F2}" type="pres">
      <dgm:prSet presAssocID="{AE4649F3-6A59-4FF1-A72D-FCCEB09DD78D}" presName="root" presStyleCnt="0"/>
      <dgm:spPr/>
    </dgm:pt>
    <dgm:pt modelId="{9603D574-A965-448A-9117-6EC210598E69}" type="pres">
      <dgm:prSet presAssocID="{AE4649F3-6A59-4FF1-A72D-FCCEB09DD78D}" presName="rootComposite" presStyleCnt="0"/>
      <dgm:spPr/>
    </dgm:pt>
    <dgm:pt modelId="{FBE8AEF3-1597-4936-A54A-B134B0505AAD}" type="pres">
      <dgm:prSet presAssocID="{AE4649F3-6A59-4FF1-A72D-FCCEB09DD78D}" presName="rootText" presStyleLbl="node1" presStyleIdx="1" presStyleCnt="2" custScaleY="73785"/>
      <dgm:spPr/>
      <dgm:t>
        <a:bodyPr/>
        <a:lstStyle/>
        <a:p>
          <a:endParaRPr lang="zh-TW" altLang="en-US"/>
        </a:p>
      </dgm:t>
    </dgm:pt>
    <dgm:pt modelId="{38D876CF-CC88-4235-A433-265CDFF01591}" type="pres">
      <dgm:prSet presAssocID="{AE4649F3-6A59-4FF1-A72D-FCCEB09DD78D}" presName="rootConnector" presStyleLbl="node1" presStyleIdx="1" presStyleCnt="2"/>
      <dgm:spPr/>
      <dgm:t>
        <a:bodyPr/>
        <a:lstStyle/>
        <a:p>
          <a:endParaRPr lang="zh-TW" altLang="en-US"/>
        </a:p>
      </dgm:t>
    </dgm:pt>
    <dgm:pt modelId="{BAB13AAC-02C9-4286-8DD1-F10A8CD595E2}" type="pres">
      <dgm:prSet presAssocID="{AE4649F3-6A59-4FF1-A72D-FCCEB09DD78D}" presName="childShape" presStyleCnt="0"/>
      <dgm:spPr/>
    </dgm:pt>
    <dgm:pt modelId="{864489FE-14E9-4796-81ED-8D2D73AD555D}" type="pres">
      <dgm:prSet presAssocID="{95948335-109D-4905-96FB-85EE91DDCDB2}" presName="Name13" presStyleLbl="parChTrans1D2" presStyleIdx="5" presStyleCnt="8"/>
      <dgm:spPr/>
      <dgm:t>
        <a:bodyPr/>
        <a:lstStyle/>
        <a:p>
          <a:endParaRPr lang="zh-TW" altLang="en-US"/>
        </a:p>
      </dgm:t>
    </dgm:pt>
    <dgm:pt modelId="{E431CBB5-391B-40BA-BC49-7DF7CE4914D7}" type="pres">
      <dgm:prSet presAssocID="{D8B6E975-8DDA-457B-AF0B-8638BEF531F6}" presName="childText" presStyleLbl="bgAcc1" presStyleIdx="5" presStyleCnt="8">
        <dgm:presLayoutVars>
          <dgm:bulletEnabled val="1"/>
        </dgm:presLayoutVars>
      </dgm:prSet>
      <dgm:spPr/>
      <dgm:t>
        <a:bodyPr/>
        <a:lstStyle/>
        <a:p>
          <a:endParaRPr lang="zh-TW" altLang="en-US"/>
        </a:p>
      </dgm:t>
    </dgm:pt>
    <dgm:pt modelId="{47C1E82A-F982-4609-A0E1-196A4827C241}" type="pres">
      <dgm:prSet presAssocID="{DD1D615B-DD13-4CFC-AD75-2BB1CBB4A066}" presName="Name13" presStyleLbl="parChTrans1D2" presStyleIdx="6" presStyleCnt="8"/>
      <dgm:spPr/>
      <dgm:t>
        <a:bodyPr/>
        <a:lstStyle/>
        <a:p>
          <a:endParaRPr lang="zh-TW" altLang="en-US"/>
        </a:p>
      </dgm:t>
    </dgm:pt>
    <dgm:pt modelId="{EB0114F8-3EC5-4404-A83A-2C4503D47340}" type="pres">
      <dgm:prSet presAssocID="{68D48CA8-5358-4B91-9775-479BDED8497F}" presName="childText" presStyleLbl="bgAcc1" presStyleIdx="6" presStyleCnt="8">
        <dgm:presLayoutVars>
          <dgm:bulletEnabled val="1"/>
        </dgm:presLayoutVars>
      </dgm:prSet>
      <dgm:spPr/>
      <dgm:t>
        <a:bodyPr/>
        <a:lstStyle/>
        <a:p>
          <a:endParaRPr lang="zh-TW" altLang="en-US"/>
        </a:p>
      </dgm:t>
    </dgm:pt>
    <dgm:pt modelId="{610F10CF-EE43-408C-B958-51466FF3E722}" type="pres">
      <dgm:prSet presAssocID="{F6B41FDE-C368-4D9A-B64B-7A61FC67D361}" presName="Name13" presStyleLbl="parChTrans1D2" presStyleIdx="7" presStyleCnt="8"/>
      <dgm:spPr/>
      <dgm:t>
        <a:bodyPr/>
        <a:lstStyle/>
        <a:p>
          <a:endParaRPr lang="zh-TW" altLang="en-US"/>
        </a:p>
      </dgm:t>
    </dgm:pt>
    <dgm:pt modelId="{EF12257D-F332-4340-B34E-4CBDD920D55D}" type="pres">
      <dgm:prSet presAssocID="{01DDC59F-C015-45EB-B57E-AB1EB34584B1}" presName="childText" presStyleLbl="bgAcc1" presStyleIdx="7" presStyleCnt="8">
        <dgm:presLayoutVars>
          <dgm:bulletEnabled val="1"/>
        </dgm:presLayoutVars>
      </dgm:prSet>
      <dgm:spPr/>
      <dgm:t>
        <a:bodyPr/>
        <a:lstStyle/>
        <a:p>
          <a:endParaRPr lang="zh-TW" altLang="en-US"/>
        </a:p>
      </dgm:t>
    </dgm:pt>
  </dgm:ptLst>
  <dgm:cxnLst>
    <dgm:cxn modelId="{8F1BF07C-0E7A-4155-9AF8-9F1804DCA6EC}" srcId="{AE4649F3-6A59-4FF1-A72D-FCCEB09DD78D}" destId="{D8B6E975-8DDA-457B-AF0B-8638BEF531F6}" srcOrd="0" destOrd="0" parTransId="{95948335-109D-4905-96FB-85EE91DDCDB2}" sibTransId="{1A363538-B020-4947-AB65-2F18E37EAECE}"/>
    <dgm:cxn modelId="{C16BD58A-0E7F-460E-95A9-4F4BA51B8ECE}" srcId="{2E7394E8-2F96-4388-8F3C-804191EE69BC}" destId="{AE4649F3-6A59-4FF1-A72D-FCCEB09DD78D}" srcOrd="1" destOrd="0" parTransId="{BDE3B5CB-160B-45EA-A2A0-14312E31E779}" sibTransId="{E775405B-6A64-432B-9284-6D6A098A462E}"/>
    <dgm:cxn modelId="{39A260CD-9BAD-424B-82B0-2771E346E87A}" type="presOf" srcId="{3179CA1E-AAFE-4262-9112-2042B3BD8206}" destId="{A01DD72A-F74A-4F8A-81FB-C07080FE37C4}" srcOrd="1" destOrd="0" presId="urn:microsoft.com/office/officeart/2005/8/layout/hierarchy3"/>
    <dgm:cxn modelId="{8EF6E638-B0AA-48A8-ADE8-F83978473BE6}" srcId="{3179CA1E-AAFE-4262-9112-2042B3BD8206}" destId="{4DD6CC79-60DB-47B6-8944-8207CA5468C1}" srcOrd="1" destOrd="0" parTransId="{DB75D11F-9ADC-47E6-BE83-98784782775E}" sibTransId="{CF1A25E0-A0E5-4740-8FDB-96C53666AA1B}"/>
    <dgm:cxn modelId="{AD69EFEA-039A-480E-BDA2-776B03412D1E}" srcId="{3179CA1E-AAFE-4262-9112-2042B3BD8206}" destId="{F032CD28-803C-44A9-9DEE-18C86BB1D63E}" srcOrd="2" destOrd="0" parTransId="{D3681AA3-B474-454F-9B64-387A04729A73}" sibTransId="{8CA69AE2-9EE4-4086-83F9-60B27CD28A8F}"/>
    <dgm:cxn modelId="{6EAC0DAE-1CF3-4FDB-9246-0660AA500C32}" type="presOf" srcId="{3179CA1E-AAFE-4262-9112-2042B3BD8206}" destId="{F8525B9E-4CB9-437A-AEBC-1B34E98AD4AA}" srcOrd="0" destOrd="0" presId="urn:microsoft.com/office/officeart/2005/8/layout/hierarchy3"/>
    <dgm:cxn modelId="{7AB416F7-DA01-41E9-8159-BA5EC1D58996}" type="presOf" srcId="{68D48CA8-5358-4B91-9775-479BDED8497F}" destId="{EB0114F8-3EC5-4404-A83A-2C4503D47340}" srcOrd="0" destOrd="0" presId="urn:microsoft.com/office/officeart/2005/8/layout/hierarchy3"/>
    <dgm:cxn modelId="{365746E4-713A-49C5-BEE3-A6034AA8B7EB}" srcId="{AE4649F3-6A59-4FF1-A72D-FCCEB09DD78D}" destId="{68D48CA8-5358-4B91-9775-479BDED8497F}" srcOrd="1" destOrd="0" parTransId="{DD1D615B-DD13-4CFC-AD75-2BB1CBB4A066}" sibTransId="{CBC6AFBA-284A-4F8B-9994-ACB75016A5A0}"/>
    <dgm:cxn modelId="{20263EEB-3FEF-4523-A80A-D10564C9EC26}" type="presOf" srcId="{D8B6E975-8DDA-457B-AF0B-8638BEF531F6}" destId="{E431CBB5-391B-40BA-BC49-7DF7CE4914D7}" srcOrd="0" destOrd="0" presId="urn:microsoft.com/office/officeart/2005/8/layout/hierarchy3"/>
    <dgm:cxn modelId="{5BB30727-5819-472D-B1D7-20630236FF0D}" type="presOf" srcId="{AE4649F3-6A59-4FF1-A72D-FCCEB09DD78D}" destId="{FBE8AEF3-1597-4936-A54A-B134B0505AAD}" srcOrd="0" destOrd="0" presId="urn:microsoft.com/office/officeart/2005/8/layout/hierarchy3"/>
    <dgm:cxn modelId="{E18BCEB0-22FF-44FC-B80E-9B178128863C}" type="presOf" srcId="{F6B41FDE-C368-4D9A-B64B-7A61FC67D361}" destId="{610F10CF-EE43-408C-B958-51466FF3E722}" srcOrd="0" destOrd="0" presId="urn:microsoft.com/office/officeart/2005/8/layout/hierarchy3"/>
    <dgm:cxn modelId="{0421DFB7-E00C-482C-B964-0A7CD41A678C}" type="presOf" srcId="{19437BDB-33C7-4D47-8082-CE864D029FE5}" destId="{A9721A99-3D24-4221-BBC8-D9E1424A30C4}" srcOrd="0" destOrd="0" presId="urn:microsoft.com/office/officeart/2005/8/layout/hierarchy3"/>
    <dgm:cxn modelId="{FA665171-F59A-4D13-89E9-D6DB2A8EA2FF}" type="presOf" srcId="{E9588738-6D78-49EF-BEAB-6CCCD84DEB55}" destId="{7C32361E-6033-447D-8B47-3B796704631B}" srcOrd="0" destOrd="0" presId="urn:microsoft.com/office/officeart/2005/8/layout/hierarchy3"/>
    <dgm:cxn modelId="{3721B88F-CD24-47A5-A5A0-36128263A9FF}" srcId="{2E7394E8-2F96-4388-8F3C-804191EE69BC}" destId="{3179CA1E-AAFE-4262-9112-2042B3BD8206}" srcOrd="0" destOrd="0" parTransId="{EAE793DE-2B2B-4B88-9262-4B7974C5F1F9}" sibTransId="{1DB33B09-2FA4-4949-A8A8-96C75C8B4306}"/>
    <dgm:cxn modelId="{5B253E05-03A4-4A89-B2F9-AE8829F68F0C}" type="presOf" srcId="{DD1D615B-DD13-4CFC-AD75-2BB1CBB4A066}" destId="{47C1E82A-F982-4609-A0E1-196A4827C241}" srcOrd="0" destOrd="0" presId="urn:microsoft.com/office/officeart/2005/8/layout/hierarchy3"/>
    <dgm:cxn modelId="{73B44476-EBAA-43FB-A84B-404AF262400E}" type="presOf" srcId="{F032CD28-803C-44A9-9DEE-18C86BB1D63E}" destId="{E021E3B4-27F4-4AA4-A8CF-03A1068A73BC}" srcOrd="0" destOrd="0" presId="urn:microsoft.com/office/officeart/2005/8/layout/hierarchy3"/>
    <dgm:cxn modelId="{AFB7395B-CE35-4353-ABA6-89069DA30F39}" type="presOf" srcId="{AE4649F3-6A59-4FF1-A72D-FCCEB09DD78D}" destId="{38D876CF-CC88-4235-A433-265CDFF01591}" srcOrd="1" destOrd="0" presId="urn:microsoft.com/office/officeart/2005/8/layout/hierarchy3"/>
    <dgm:cxn modelId="{5DDF1550-B743-4036-BE2C-E1223C0BCBF2}" type="presOf" srcId="{F6D2A5BA-9FB5-4E67-B581-00E72774B574}" destId="{B9447489-938A-49F9-935A-1AE4FBF8D0A4}" srcOrd="0" destOrd="0" presId="urn:microsoft.com/office/officeart/2005/8/layout/hierarchy3"/>
    <dgm:cxn modelId="{C6814272-9E1D-4A8A-BD1F-D24905A74035}" type="presOf" srcId="{95948335-109D-4905-96FB-85EE91DDCDB2}" destId="{864489FE-14E9-4796-81ED-8D2D73AD555D}" srcOrd="0" destOrd="0" presId="urn:microsoft.com/office/officeart/2005/8/layout/hierarchy3"/>
    <dgm:cxn modelId="{A501FC79-9AAE-4E07-A0C4-12623433E505}" type="presOf" srcId="{2E7394E8-2F96-4388-8F3C-804191EE69BC}" destId="{28BBA7E5-C8BA-4D88-92F7-308A3B848CD8}" srcOrd="0" destOrd="0" presId="urn:microsoft.com/office/officeart/2005/8/layout/hierarchy3"/>
    <dgm:cxn modelId="{1693B43A-16FD-42B1-8320-D94746BDD69E}" srcId="{3179CA1E-AAFE-4262-9112-2042B3BD8206}" destId="{0246C67C-A05D-4978-B59E-125FDEDF77D4}" srcOrd="3" destOrd="0" parTransId="{138EF99C-CF0F-4773-817B-F58166F00C2D}" sibTransId="{625EA4C2-F9B8-401B-A2A0-82DE28292F58}"/>
    <dgm:cxn modelId="{926B04AB-DDD1-4797-8074-E06F9F924956}" srcId="{3179CA1E-AAFE-4262-9112-2042B3BD8206}" destId="{19437BDB-33C7-4D47-8082-CE864D029FE5}" srcOrd="4" destOrd="0" parTransId="{B0ABF165-4277-4194-8FF1-50290F8037E3}" sibTransId="{F2163A6C-24BD-4E75-B760-CA5416E472EE}"/>
    <dgm:cxn modelId="{42710935-175D-487F-ADB9-B0D997B3C274}" type="presOf" srcId="{4DD6CC79-60DB-47B6-8944-8207CA5468C1}" destId="{8C914BCD-06B8-4568-88CB-3B4EF0062D3C}" srcOrd="0" destOrd="0" presId="urn:microsoft.com/office/officeart/2005/8/layout/hierarchy3"/>
    <dgm:cxn modelId="{5EF1BC8A-7AC0-482B-8503-24F456785FDF}" type="presOf" srcId="{01DDC59F-C015-45EB-B57E-AB1EB34584B1}" destId="{EF12257D-F332-4340-B34E-4CBDD920D55D}" srcOrd="0" destOrd="0" presId="urn:microsoft.com/office/officeart/2005/8/layout/hierarchy3"/>
    <dgm:cxn modelId="{225A3E4B-3282-46A7-83DC-75A39AF15660}" srcId="{AE4649F3-6A59-4FF1-A72D-FCCEB09DD78D}" destId="{01DDC59F-C015-45EB-B57E-AB1EB34584B1}" srcOrd="2" destOrd="0" parTransId="{F6B41FDE-C368-4D9A-B64B-7A61FC67D361}" sibTransId="{794B5D8E-9523-4C7B-AA05-3FA320F64228}"/>
    <dgm:cxn modelId="{62744077-5AC8-4D05-B132-BFB981DF772A}" type="presOf" srcId="{DB75D11F-9ADC-47E6-BE83-98784782775E}" destId="{83484025-7C87-42F3-8AD4-D76D36A85D2F}" srcOrd="0" destOrd="0" presId="urn:microsoft.com/office/officeart/2005/8/layout/hierarchy3"/>
    <dgm:cxn modelId="{B78CACAA-B788-45D6-917E-B00FC4DB27D5}" type="presOf" srcId="{B0ABF165-4277-4194-8FF1-50290F8037E3}" destId="{A0297809-34F3-4313-B02E-AA4CE075CC69}" srcOrd="0" destOrd="0" presId="urn:microsoft.com/office/officeart/2005/8/layout/hierarchy3"/>
    <dgm:cxn modelId="{3959C600-DE32-4D53-BAD3-36C93554CFD1}" type="presOf" srcId="{138EF99C-CF0F-4773-817B-F58166F00C2D}" destId="{7C338B71-1237-4E98-975B-5144DB96D57E}" srcOrd="0" destOrd="0" presId="urn:microsoft.com/office/officeart/2005/8/layout/hierarchy3"/>
    <dgm:cxn modelId="{2C31CBA7-0E37-4872-8E78-9B98DC125257}" type="presOf" srcId="{0246C67C-A05D-4978-B59E-125FDEDF77D4}" destId="{B3611645-28B6-4D90-AE9D-8EE285D84047}" srcOrd="0" destOrd="0" presId="urn:microsoft.com/office/officeart/2005/8/layout/hierarchy3"/>
    <dgm:cxn modelId="{DA2BA352-B60B-4DFD-85FB-E6B824120CB2}" srcId="{3179CA1E-AAFE-4262-9112-2042B3BD8206}" destId="{F6D2A5BA-9FB5-4E67-B581-00E72774B574}" srcOrd="0" destOrd="0" parTransId="{E9588738-6D78-49EF-BEAB-6CCCD84DEB55}" sibTransId="{0446EB22-C6CD-4A2B-A90F-600048B1361E}"/>
    <dgm:cxn modelId="{12DB210A-B0C8-44AB-BA2B-8517C38FCD26}" type="presOf" srcId="{D3681AA3-B474-454F-9B64-387A04729A73}" destId="{6DC6F842-79A9-4A61-BB49-D0184207B4A9}" srcOrd="0" destOrd="0" presId="urn:microsoft.com/office/officeart/2005/8/layout/hierarchy3"/>
    <dgm:cxn modelId="{B3705F09-D1D5-43E9-854F-43C57BF94E3A}" type="presParOf" srcId="{28BBA7E5-C8BA-4D88-92F7-308A3B848CD8}" destId="{2DF0E350-C3B2-4634-986F-AF20D34594EF}" srcOrd="0" destOrd="0" presId="urn:microsoft.com/office/officeart/2005/8/layout/hierarchy3"/>
    <dgm:cxn modelId="{7A8F314F-DE60-43C5-BE9F-0334C7CC0047}" type="presParOf" srcId="{2DF0E350-C3B2-4634-986F-AF20D34594EF}" destId="{9054DF35-044D-4A2F-81F7-DCDBF60474F4}" srcOrd="0" destOrd="0" presId="urn:microsoft.com/office/officeart/2005/8/layout/hierarchy3"/>
    <dgm:cxn modelId="{F5A594F6-4EE9-410A-A38F-8C3DF7E7CDE4}" type="presParOf" srcId="{9054DF35-044D-4A2F-81F7-DCDBF60474F4}" destId="{F8525B9E-4CB9-437A-AEBC-1B34E98AD4AA}" srcOrd="0" destOrd="0" presId="urn:microsoft.com/office/officeart/2005/8/layout/hierarchy3"/>
    <dgm:cxn modelId="{8402BFF4-8FF9-4AB1-A1D8-9C3204C2DCE3}" type="presParOf" srcId="{9054DF35-044D-4A2F-81F7-DCDBF60474F4}" destId="{A01DD72A-F74A-4F8A-81FB-C07080FE37C4}" srcOrd="1" destOrd="0" presId="urn:microsoft.com/office/officeart/2005/8/layout/hierarchy3"/>
    <dgm:cxn modelId="{64086B41-72C4-4865-BA96-C38B44AD8A92}" type="presParOf" srcId="{2DF0E350-C3B2-4634-986F-AF20D34594EF}" destId="{7D605C9F-2C86-4412-9D7E-13EC30E99F47}" srcOrd="1" destOrd="0" presId="urn:microsoft.com/office/officeart/2005/8/layout/hierarchy3"/>
    <dgm:cxn modelId="{402AB795-1AFA-4F72-88B5-E877ECED612D}" type="presParOf" srcId="{7D605C9F-2C86-4412-9D7E-13EC30E99F47}" destId="{7C32361E-6033-447D-8B47-3B796704631B}" srcOrd="0" destOrd="0" presId="urn:microsoft.com/office/officeart/2005/8/layout/hierarchy3"/>
    <dgm:cxn modelId="{5CBC0CF4-AFAF-4609-8CF3-90DAC80D280D}" type="presParOf" srcId="{7D605C9F-2C86-4412-9D7E-13EC30E99F47}" destId="{B9447489-938A-49F9-935A-1AE4FBF8D0A4}" srcOrd="1" destOrd="0" presId="urn:microsoft.com/office/officeart/2005/8/layout/hierarchy3"/>
    <dgm:cxn modelId="{5A7BBA92-BEAC-4312-8E08-2E19EE2B3BC3}" type="presParOf" srcId="{7D605C9F-2C86-4412-9D7E-13EC30E99F47}" destId="{83484025-7C87-42F3-8AD4-D76D36A85D2F}" srcOrd="2" destOrd="0" presId="urn:microsoft.com/office/officeart/2005/8/layout/hierarchy3"/>
    <dgm:cxn modelId="{C0A6653F-10AA-4BBD-9F30-AAA22B7B5B5C}" type="presParOf" srcId="{7D605C9F-2C86-4412-9D7E-13EC30E99F47}" destId="{8C914BCD-06B8-4568-88CB-3B4EF0062D3C}" srcOrd="3" destOrd="0" presId="urn:microsoft.com/office/officeart/2005/8/layout/hierarchy3"/>
    <dgm:cxn modelId="{958FC325-FFD5-42A4-85B0-08E9AC489E4E}" type="presParOf" srcId="{7D605C9F-2C86-4412-9D7E-13EC30E99F47}" destId="{6DC6F842-79A9-4A61-BB49-D0184207B4A9}" srcOrd="4" destOrd="0" presId="urn:microsoft.com/office/officeart/2005/8/layout/hierarchy3"/>
    <dgm:cxn modelId="{3C1F7852-CB71-4B38-BEC5-F1D995D2F5F3}" type="presParOf" srcId="{7D605C9F-2C86-4412-9D7E-13EC30E99F47}" destId="{E021E3B4-27F4-4AA4-A8CF-03A1068A73BC}" srcOrd="5" destOrd="0" presId="urn:microsoft.com/office/officeart/2005/8/layout/hierarchy3"/>
    <dgm:cxn modelId="{9ABC4460-4A74-4727-9F90-58ABC4B63EC2}" type="presParOf" srcId="{7D605C9F-2C86-4412-9D7E-13EC30E99F47}" destId="{7C338B71-1237-4E98-975B-5144DB96D57E}" srcOrd="6" destOrd="0" presId="urn:microsoft.com/office/officeart/2005/8/layout/hierarchy3"/>
    <dgm:cxn modelId="{9ECCD07A-431D-4BEC-8EB7-F9D05FB57639}" type="presParOf" srcId="{7D605C9F-2C86-4412-9D7E-13EC30E99F47}" destId="{B3611645-28B6-4D90-AE9D-8EE285D84047}" srcOrd="7" destOrd="0" presId="urn:microsoft.com/office/officeart/2005/8/layout/hierarchy3"/>
    <dgm:cxn modelId="{D7B30243-A8A2-45CD-B408-3124A4DC9A96}" type="presParOf" srcId="{7D605C9F-2C86-4412-9D7E-13EC30E99F47}" destId="{A0297809-34F3-4313-B02E-AA4CE075CC69}" srcOrd="8" destOrd="0" presId="urn:microsoft.com/office/officeart/2005/8/layout/hierarchy3"/>
    <dgm:cxn modelId="{3B5E3BF6-184B-4E7C-90C5-4450DF68D635}" type="presParOf" srcId="{7D605C9F-2C86-4412-9D7E-13EC30E99F47}" destId="{A9721A99-3D24-4221-BBC8-D9E1424A30C4}" srcOrd="9" destOrd="0" presId="urn:microsoft.com/office/officeart/2005/8/layout/hierarchy3"/>
    <dgm:cxn modelId="{F94B350D-6DD9-4E4E-BD7D-B39A2479AAE1}" type="presParOf" srcId="{28BBA7E5-C8BA-4D88-92F7-308A3B848CD8}" destId="{066125D5-932F-4920-A579-4AB10D8FF7F2}" srcOrd="1" destOrd="0" presId="urn:microsoft.com/office/officeart/2005/8/layout/hierarchy3"/>
    <dgm:cxn modelId="{E5D3766E-D3B6-4C71-96EB-5949B0CF5CCB}" type="presParOf" srcId="{066125D5-932F-4920-A579-4AB10D8FF7F2}" destId="{9603D574-A965-448A-9117-6EC210598E69}" srcOrd="0" destOrd="0" presId="urn:microsoft.com/office/officeart/2005/8/layout/hierarchy3"/>
    <dgm:cxn modelId="{BE2F4236-252A-4E26-810B-CF931E1C832C}" type="presParOf" srcId="{9603D574-A965-448A-9117-6EC210598E69}" destId="{FBE8AEF3-1597-4936-A54A-B134B0505AAD}" srcOrd="0" destOrd="0" presId="urn:microsoft.com/office/officeart/2005/8/layout/hierarchy3"/>
    <dgm:cxn modelId="{D7E735BF-E0B0-42F3-8C6C-D1A329B09E8C}" type="presParOf" srcId="{9603D574-A965-448A-9117-6EC210598E69}" destId="{38D876CF-CC88-4235-A433-265CDFF01591}" srcOrd="1" destOrd="0" presId="urn:microsoft.com/office/officeart/2005/8/layout/hierarchy3"/>
    <dgm:cxn modelId="{0DF87D2B-966C-4899-8D5B-F5FD4E4D53DC}" type="presParOf" srcId="{066125D5-932F-4920-A579-4AB10D8FF7F2}" destId="{BAB13AAC-02C9-4286-8DD1-F10A8CD595E2}" srcOrd="1" destOrd="0" presId="urn:microsoft.com/office/officeart/2005/8/layout/hierarchy3"/>
    <dgm:cxn modelId="{75C1A708-A0BC-4CFA-868F-841F298C78AC}" type="presParOf" srcId="{BAB13AAC-02C9-4286-8DD1-F10A8CD595E2}" destId="{864489FE-14E9-4796-81ED-8D2D73AD555D}" srcOrd="0" destOrd="0" presId="urn:microsoft.com/office/officeart/2005/8/layout/hierarchy3"/>
    <dgm:cxn modelId="{076DFCBF-FADE-4803-846E-A31AD67AE3FB}" type="presParOf" srcId="{BAB13AAC-02C9-4286-8DD1-F10A8CD595E2}" destId="{E431CBB5-391B-40BA-BC49-7DF7CE4914D7}" srcOrd="1" destOrd="0" presId="urn:microsoft.com/office/officeart/2005/8/layout/hierarchy3"/>
    <dgm:cxn modelId="{1E910DB0-0DC7-4A4D-9BA6-C2E5D57649AB}" type="presParOf" srcId="{BAB13AAC-02C9-4286-8DD1-F10A8CD595E2}" destId="{47C1E82A-F982-4609-A0E1-196A4827C241}" srcOrd="2" destOrd="0" presId="urn:microsoft.com/office/officeart/2005/8/layout/hierarchy3"/>
    <dgm:cxn modelId="{890FCFB2-8903-4D98-822F-D7A3B2709AE9}" type="presParOf" srcId="{BAB13AAC-02C9-4286-8DD1-F10A8CD595E2}" destId="{EB0114F8-3EC5-4404-A83A-2C4503D47340}" srcOrd="3" destOrd="0" presId="urn:microsoft.com/office/officeart/2005/8/layout/hierarchy3"/>
    <dgm:cxn modelId="{9ABA90F5-B5BC-4D86-91CD-B56B023B23FD}" type="presParOf" srcId="{BAB13AAC-02C9-4286-8DD1-F10A8CD595E2}" destId="{610F10CF-EE43-408C-B958-51466FF3E722}" srcOrd="4" destOrd="0" presId="urn:microsoft.com/office/officeart/2005/8/layout/hierarchy3"/>
    <dgm:cxn modelId="{4E3B7DD9-8CEA-455C-B559-4370E9FBA0A6}" type="presParOf" srcId="{BAB13AAC-02C9-4286-8DD1-F10A8CD595E2}" destId="{EF12257D-F332-4340-B34E-4CBDD920D55D}" srcOrd="5" destOrd="0" presId="urn:microsoft.com/office/officeart/2005/8/layout/hierarchy3"/>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0227A-8982-4A3D-986E-23B6A8C608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TW" altLang="en-US"/>
        </a:p>
      </dgm:t>
    </dgm:pt>
    <dgm:pt modelId="{BCDD5028-F47A-4A0A-B73D-2A2CF93228B1}">
      <dgm:prSet phldrT="[文字]"/>
      <dgm:spPr/>
      <dgm:t>
        <a:bodyPr/>
        <a:lstStyle/>
        <a:p>
          <a:r>
            <a:rPr lang="zh-TW" altLang="en-US" dirty="0" smtClean="0"/>
            <a:t>註</a:t>
          </a:r>
          <a:r>
            <a:rPr lang="en-US" altLang="zh-TW" dirty="0" smtClean="0"/>
            <a:t>1:</a:t>
          </a:r>
          <a:r>
            <a:rPr lang="zh-TW" altLang="en-US" dirty="0" smtClean="0"/>
            <a:t>新增頁籤</a:t>
          </a:r>
          <a:endParaRPr lang="zh-TW" altLang="en-US" dirty="0"/>
        </a:p>
      </dgm:t>
    </dgm:pt>
    <dgm:pt modelId="{DFA70166-A1FD-4B0B-99E0-0C52CC4DD918}" type="parTrans" cxnId="{1A0DF105-3066-4F1E-AC38-26080F17C74F}">
      <dgm:prSet/>
      <dgm:spPr/>
      <dgm:t>
        <a:bodyPr/>
        <a:lstStyle/>
        <a:p>
          <a:endParaRPr lang="zh-TW" altLang="en-US"/>
        </a:p>
      </dgm:t>
    </dgm:pt>
    <dgm:pt modelId="{71F2D46F-9337-4419-9E66-C003D9A4E048}" type="sibTrans" cxnId="{1A0DF105-3066-4F1E-AC38-26080F17C74F}">
      <dgm:prSet/>
      <dgm:spPr/>
      <dgm:t>
        <a:bodyPr/>
        <a:lstStyle/>
        <a:p>
          <a:endParaRPr lang="zh-TW" altLang="en-US"/>
        </a:p>
      </dgm:t>
    </dgm:pt>
    <dgm:pt modelId="{24D04351-615F-4FD7-A1F7-8907D632DDD8}">
      <dgm:prSet phldrT="[文字]" custT="1"/>
      <dgm:spPr/>
      <dgm:t>
        <a:bodyPr/>
        <a:lstStyle/>
        <a:p>
          <a:r>
            <a:rPr lang="zh-TW" altLang="en-US" sz="1200" dirty="0" smtClean="0"/>
            <a:t>內容顯示　</a:t>
          </a:r>
          <a:r>
            <a:rPr lang="zh-TW" altLang="en-US" sz="1200" b="1" dirty="0" smtClean="0">
              <a:solidFill>
                <a:srgbClr val="C00000"/>
              </a:solidFill>
            </a:rPr>
            <a:t>優惠活動</a:t>
          </a:r>
          <a:r>
            <a:rPr lang="en-US" altLang="zh-TW" sz="1200" b="1" dirty="0" smtClean="0">
              <a:solidFill>
                <a:srgbClr val="C00000"/>
              </a:solidFill>
            </a:rPr>
            <a:t>/</a:t>
          </a:r>
          <a:r>
            <a:rPr lang="zh-TW" altLang="en-US" sz="1200" b="1" dirty="0" smtClean="0">
              <a:solidFill>
                <a:srgbClr val="C00000"/>
              </a:solidFill>
            </a:rPr>
            <a:t>精選基金</a:t>
          </a:r>
          <a:r>
            <a:rPr lang="en-US" altLang="zh-TW" sz="1200" b="1" dirty="0" smtClean="0">
              <a:solidFill>
                <a:srgbClr val="C00000"/>
              </a:solidFill>
            </a:rPr>
            <a:t>/</a:t>
          </a:r>
          <a:r>
            <a:rPr lang="zh-TW" altLang="en-US" sz="1200" b="1" dirty="0" smtClean="0">
              <a:solidFill>
                <a:srgbClr val="C00000"/>
              </a:solidFill>
            </a:rPr>
            <a:t>多元資產</a:t>
          </a:r>
          <a:r>
            <a:rPr lang="zh-TW" altLang="en-US" sz="1200" b="0" dirty="0" smtClean="0">
              <a:solidFill>
                <a:schemeClr val="tx1"/>
              </a:solidFill>
            </a:rPr>
            <a:t>　三組頁籤</a:t>
          </a:r>
          <a:endParaRPr lang="zh-TW" altLang="en-US" sz="1200" b="0" dirty="0">
            <a:solidFill>
              <a:schemeClr val="tx1"/>
            </a:solidFill>
          </a:endParaRPr>
        </a:p>
      </dgm:t>
    </dgm:pt>
    <dgm:pt modelId="{C045B0EF-7739-4F80-A46F-6C46308902AD}" type="parTrans" cxnId="{00D8CF8E-F2B7-4EA6-90D0-D4C5F434D60B}">
      <dgm:prSet/>
      <dgm:spPr/>
      <dgm:t>
        <a:bodyPr/>
        <a:lstStyle/>
        <a:p>
          <a:endParaRPr lang="zh-TW" altLang="en-US"/>
        </a:p>
      </dgm:t>
    </dgm:pt>
    <dgm:pt modelId="{73A85F6E-3E25-4D6B-BC4D-4E15F24E8193}" type="sibTrans" cxnId="{00D8CF8E-F2B7-4EA6-90D0-D4C5F434D60B}">
      <dgm:prSet/>
      <dgm:spPr/>
      <dgm:t>
        <a:bodyPr/>
        <a:lstStyle/>
        <a:p>
          <a:endParaRPr lang="zh-TW" altLang="en-US"/>
        </a:p>
      </dgm:t>
    </dgm:pt>
    <dgm:pt modelId="{E2F3D9B8-89CF-42D3-9F27-E1287E2CD6B5}">
      <dgm:prSet phldrT="[文字]"/>
      <dgm:spPr/>
      <dgm:t>
        <a:bodyPr/>
        <a:lstStyle/>
        <a:p>
          <a:r>
            <a:rPr lang="zh-TW" altLang="en-US" dirty="0" smtClean="0"/>
            <a:t>註</a:t>
          </a:r>
          <a:r>
            <a:rPr lang="en-US" altLang="zh-TW" dirty="0" smtClean="0"/>
            <a:t>2:</a:t>
          </a:r>
          <a:r>
            <a:rPr lang="zh-TW" altLang="en-US" dirty="0" smtClean="0"/>
            <a:t>優惠公告</a:t>
          </a:r>
          <a:endParaRPr lang="zh-TW" altLang="en-US" dirty="0"/>
        </a:p>
      </dgm:t>
    </dgm:pt>
    <dgm:pt modelId="{33C6904C-60C2-4090-B0FC-81952E841544}" type="parTrans" cxnId="{8634B764-50C4-4EDB-9D7B-681605E8A195}">
      <dgm:prSet/>
      <dgm:spPr/>
      <dgm:t>
        <a:bodyPr/>
        <a:lstStyle/>
        <a:p>
          <a:endParaRPr lang="zh-TW" altLang="en-US"/>
        </a:p>
      </dgm:t>
    </dgm:pt>
    <dgm:pt modelId="{4B213791-C3FD-40BF-8375-DF63576A0DDA}" type="sibTrans" cxnId="{8634B764-50C4-4EDB-9D7B-681605E8A195}">
      <dgm:prSet/>
      <dgm:spPr/>
      <dgm:t>
        <a:bodyPr/>
        <a:lstStyle/>
        <a:p>
          <a:endParaRPr lang="zh-TW" altLang="en-US"/>
        </a:p>
      </dgm:t>
    </dgm:pt>
    <dgm:pt modelId="{5CFD5678-D580-48FB-B1FB-0EDF5814A824}">
      <dgm:prSet phldrT="[文字]" custT="1"/>
      <dgm:spPr/>
      <dgm:t>
        <a:bodyPr/>
        <a:lstStyle/>
        <a:p>
          <a:r>
            <a:rPr lang="zh-TW" altLang="en-US" sz="1200" dirty="0" smtClean="0"/>
            <a:t>嘉實提供後台</a:t>
          </a:r>
          <a:r>
            <a:rPr lang="en-US" altLang="zh-TW" sz="1200" dirty="0" smtClean="0"/>
            <a:t>-</a:t>
          </a:r>
          <a:r>
            <a:rPr lang="zh-TW" altLang="en-US" sz="1200" dirty="0" smtClean="0"/>
            <a:t>僅一則</a:t>
          </a:r>
          <a:r>
            <a:rPr lang="en-US" altLang="zh-TW" sz="1200" dirty="0" smtClean="0"/>
            <a:t>(</a:t>
          </a:r>
          <a:r>
            <a:rPr lang="zh-TW" altLang="en-US" sz="1200" dirty="0" smtClean="0"/>
            <a:t>標題 </a:t>
          </a:r>
          <a:r>
            <a:rPr lang="en-US" altLang="zh-TW" sz="1200" dirty="0" smtClean="0"/>
            <a:t>/</a:t>
          </a:r>
          <a:r>
            <a:rPr lang="zh-TW" altLang="en-US" sz="1200" dirty="0" smtClean="0"/>
            <a:t> 內文</a:t>
          </a:r>
          <a:r>
            <a:rPr lang="en-US" altLang="zh-TW" sz="1200" dirty="0" smtClean="0"/>
            <a:t>)</a:t>
          </a:r>
          <a:endParaRPr lang="zh-TW" altLang="en-US" sz="1200" dirty="0"/>
        </a:p>
      </dgm:t>
    </dgm:pt>
    <dgm:pt modelId="{6DBAD1B0-50F9-45E1-BB41-83020235E56B}" type="parTrans" cxnId="{593D5178-BE9A-41D3-8E32-D0F669E824AB}">
      <dgm:prSet/>
      <dgm:spPr/>
      <dgm:t>
        <a:bodyPr/>
        <a:lstStyle/>
        <a:p>
          <a:endParaRPr lang="zh-TW" altLang="en-US"/>
        </a:p>
      </dgm:t>
    </dgm:pt>
    <dgm:pt modelId="{3A986945-D6B9-4149-8F3E-4B7DA5008428}" type="sibTrans" cxnId="{593D5178-BE9A-41D3-8E32-D0F669E824AB}">
      <dgm:prSet/>
      <dgm:spPr/>
      <dgm:t>
        <a:bodyPr/>
        <a:lstStyle/>
        <a:p>
          <a:endParaRPr lang="zh-TW" altLang="en-US"/>
        </a:p>
      </dgm:t>
    </dgm:pt>
    <dgm:pt modelId="{F1BB4490-A25F-4FFE-AF26-42056EDB41FA}">
      <dgm:prSet phldrT="[文字]" custT="1"/>
      <dgm:spPr/>
      <dgm:t>
        <a:bodyPr/>
        <a:lstStyle/>
        <a:p>
          <a:r>
            <a:rPr lang="zh-TW" altLang="en-US" sz="1200" dirty="0" smtClean="0"/>
            <a:t>花旗提供</a:t>
          </a:r>
          <a:r>
            <a:rPr lang="en-US" altLang="zh-TW" sz="1200" dirty="0" smtClean="0"/>
            <a:t>BANNER(984</a:t>
          </a:r>
          <a:r>
            <a:rPr lang="zh-TW" altLang="en-US" sz="1200" dirty="0" smtClean="0"/>
            <a:t>*</a:t>
          </a:r>
          <a:r>
            <a:rPr lang="en-US" altLang="zh-TW" sz="1200" dirty="0" smtClean="0"/>
            <a:t>590)</a:t>
          </a:r>
          <a:r>
            <a:rPr lang="zh-TW" altLang="en-US" sz="1200" dirty="0" smtClean="0"/>
            <a:t>及文字維護</a:t>
          </a:r>
          <a:endParaRPr lang="zh-TW" altLang="en-US" sz="1200" dirty="0"/>
        </a:p>
      </dgm:t>
    </dgm:pt>
    <dgm:pt modelId="{FFC8C63B-64E3-4CE7-88D8-4294BD2B6FD9}" type="parTrans" cxnId="{DE8A16A4-83BD-49AA-8E43-4A88A2A1DA3B}">
      <dgm:prSet/>
      <dgm:spPr/>
      <dgm:t>
        <a:bodyPr/>
        <a:lstStyle/>
        <a:p>
          <a:endParaRPr lang="zh-TW" altLang="en-US"/>
        </a:p>
      </dgm:t>
    </dgm:pt>
    <dgm:pt modelId="{85FCD67E-76D9-465B-8BA2-142B16C6B92D}" type="sibTrans" cxnId="{DE8A16A4-83BD-49AA-8E43-4A88A2A1DA3B}">
      <dgm:prSet/>
      <dgm:spPr/>
      <dgm:t>
        <a:bodyPr/>
        <a:lstStyle/>
        <a:p>
          <a:endParaRPr lang="zh-TW" altLang="en-US"/>
        </a:p>
      </dgm:t>
    </dgm:pt>
    <dgm:pt modelId="{35638160-D7DE-403B-B450-3EBE6AFBDA5A}">
      <dgm:prSet phldrT="[文字]"/>
      <dgm:spPr/>
      <dgm:t>
        <a:bodyPr/>
        <a:lstStyle/>
        <a:p>
          <a:r>
            <a:rPr lang="zh-TW" altLang="en-US" dirty="0" smtClean="0"/>
            <a:t>註</a:t>
          </a:r>
          <a:r>
            <a:rPr lang="en-US" altLang="zh-TW" dirty="0" smtClean="0"/>
            <a:t>3:</a:t>
          </a:r>
          <a:r>
            <a:rPr lang="zh-TW" altLang="en-US" dirty="0" smtClean="0"/>
            <a:t>精選基金</a:t>
          </a:r>
          <a:endParaRPr lang="zh-TW" altLang="en-US" dirty="0"/>
        </a:p>
      </dgm:t>
    </dgm:pt>
    <dgm:pt modelId="{0D92463D-74CA-4211-9026-0C29C5D57A46}" type="parTrans" cxnId="{71F35F25-B3EF-49A9-A842-3A0890660607}">
      <dgm:prSet/>
      <dgm:spPr/>
      <dgm:t>
        <a:bodyPr/>
        <a:lstStyle/>
        <a:p>
          <a:endParaRPr lang="zh-TW" altLang="en-US"/>
        </a:p>
      </dgm:t>
    </dgm:pt>
    <dgm:pt modelId="{192DD21E-7A9C-4568-85EA-4B54F410A278}" type="sibTrans" cxnId="{71F35F25-B3EF-49A9-A842-3A0890660607}">
      <dgm:prSet/>
      <dgm:spPr/>
      <dgm:t>
        <a:bodyPr/>
        <a:lstStyle/>
        <a:p>
          <a:endParaRPr lang="zh-TW" altLang="en-US"/>
        </a:p>
      </dgm:t>
    </dgm:pt>
    <dgm:pt modelId="{5A9F8C27-20A1-475E-9E1E-4457F782EF99}">
      <dgm:prSet phldrT="[文字]" custT="1"/>
      <dgm:spPr/>
      <dgm:t>
        <a:bodyPr/>
        <a:lstStyle/>
        <a:p>
          <a:r>
            <a:rPr lang="zh-TW" altLang="en-US" sz="1200" dirty="0" smtClean="0"/>
            <a:t>花旗提供對應</a:t>
          </a:r>
          <a:r>
            <a:rPr lang="en-US" altLang="zh-TW" sz="1200" dirty="0" smtClean="0"/>
            <a:t>BANNER</a:t>
          </a:r>
          <a:endParaRPr lang="zh-TW" altLang="en-US" sz="1200" dirty="0"/>
        </a:p>
      </dgm:t>
    </dgm:pt>
    <dgm:pt modelId="{789FA62D-A6D9-4A68-AD74-0D914973478F}" type="parTrans" cxnId="{9C83831F-A483-47AF-BBAF-8CFAEE33E9BD}">
      <dgm:prSet/>
      <dgm:spPr/>
      <dgm:t>
        <a:bodyPr/>
        <a:lstStyle/>
        <a:p>
          <a:endParaRPr lang="zh-TW" altLang="en-US"/>
        </a:p>
      </dgm:t>
    </dgm:pt>
    <dgm:pt modelId="{DB8EA13C-91E5-495E-B413-9A5F99C1241C}" type="sibTrans" cxnId="{9C83831F-A483-47AF-BBAF-8CFAEE33E9BD}">
      <dgm:prSet/>
      <dgm:spPr/>
      <dgm:t>
        <a:bodyPr/>
        <a:lstStyle/>
        <a:p>
          <a:endParaRPr lang="zh-TW" altLang="en-US"/>
        </a:p>
      </dgm:t>
    </dgm:pt>
    <dgm:pt modelId="{092578B4-D044-43CD-8F47-FDBF7D315243}">
      <dgm:prSet phldrT="[文字]" custT="1"/>
      <dgm:spPr/>
      <dgm:t>
        <a:bodyPr/>
        <a:lstStyle/>
        <a:p>
          <a:r>
            <a:rPr lang="zh-TW" altLang="en-US" sz="1200" dirty="0" smtClean="0"/>
            <a:t>顯示內容呈現</a:t>
          </a:r>
          <a:r>
            <a:rPr lang="en-US" altLang="zh-TW" sz="1200" dirty="0" smtClean="0"/>
            <a:t>PPT</a:t>
          </a:r>
          <a:r>
            <a:rPr lang="zh-TW" altLang="en-US" sz="1200" dirty="0" smtClean="0"/>
            <a:t> </a:t>
          </a:r>
          <a:r>
            <a:rPr lang="en-US" altLang="zh-TW" sz="1200" dirty="0" smtClean="0"/>
            <a:t>P5</a:t>
          </a:r>
          <a:endParaRPr lang="zh-TW" altLang="en-US" sz="1200" dirty="0"/>
        </a:p>
      </dgm:t>
    </dgm:pt>
    <dgm:pt modelId="{0A18BE2D-C714-49E6-AEAA-477C01D5775C}" type="parTrans" cxnId="{EDD18DF6-F453-4C97-A039-62F08E2E2046}">
      <dgm:prSet/>
      <dgm:spPr/>
      <dgm:t>
        <a:bodyPr/>
        <a:lstStyle/>
        <a:p>
          <a:endParaRPr lang="zh-TW" altLang="en-US"/>
        </a:p>
      </dgm:t>
    </dgm:pt>
    <dgm:pt modelId="{BF5D8691-C87A-40BB-9AD4-33CF1ECAEC3D}" type="sibTrans" cxnId="{EDD18DF6-F453-4C97-A039-62F08E2E2046}">
      <dgm:prSet/>
      <dgm:spPr/>
      <dgm:t>
        <a:bodyPr/>
        <a:lstStyle/>
        <a:p>
          <a:endParaRPr lang="zh-TW" altLang="en-US"/>
        </a:p>
      </dgm:t>
    </dgm:pt>
    <dgm:pt modelId="{2B321148-941C-44A6-9FE1-215CF077577B}">
      <dgm:prSet phldrT="[文字]"/>
      <dgm:spPr/>
      <dgm:t>
        <a:bodyPr/>
        <a:lstStyle/>
        <a:p>
          <a:r>
            <a:rPr lang="zh-TW" altLang="en-US" dirty="0" smtClean="0"/>
            <a:t>註</a:t>
          </a:r>
          <a:r>
            <a:rPr lang="en-US" altLang="zh-TW" dirty="0" smtClean="0"/>
            <a:t>4:</a:t>
          </a:r>
          <a:r>
            <a:rPr lang="zh-TW" altLang="en-US" dirty="0" smtClean="0"/>
            <a:t>多元資產基金                                 </a:t>
          </a:r>
          <a:endParaRPr lang="zh-TW" altLang="en-US" dirty="0"/>
        </a:p>
      </dgm:t>
    </dgm:pt>
    <dgm:pt modelId="{F3F4A736-14DF-4603-8ED5-5A2E1F7C808E}" type="parTrans" cxnId="{78A7970F-91C1-4F6F-8100-E80B1027F974}">
      <dgm:prSet/>
      <dgm:spPr/>
      <dgm:t>
        <a:bodyPr/>
        <a:lstStyle/>
        <a:p>
          <a:endParaRPr lang="zh-TW" altLang="en-US"/>
        </a:p>
      </dgm:t>
    </dgm:pt>
    <dgm:pt modelId="{90A82CA3-B88D-439E-9AB8-02EA56D30398}" type="sibTrans" cxnId="{78A7970F-91C1-4F6F-8100-E80B1027F974}">
      <dgm:prSet/>
      <dgm:spPr/>
      <dgm:t>
        <a:bodyPr/>
        <a:lstStyle/>
        <a:p>
          <a:endParaRPr lang="zh-TW" altLang="en-US"/>
        </a:p>
      </dgm:t>
    </dgm:pt>
    <dgm:pt modelId="{EC8261AD-7610-48D8-9EFE-AACB2083E079}">
      <dgm:prSet phldrT="[文字]" custT="1"/>
      <dgm:spPr/>
      <dgm:t>
        <a:bodyPr/>
        <a:lstStyle/>
        <a:p>
          <a:r>
            <a:rPr lang="zh-TW" altLang="en-US" sz="1200" dirty="0" smtClean="0"/>
            <a:t>花旗提供對應</a:t>
          </a:r>
          <a:r>
            <a:rPr lang="en-US" altLang="zh-TW" sz="1200" dirty="0" smtClean="0"/>
            <a:t>BANNER</a:t>
          </a:r>
          <a:endParaRPr lang="zh-TW" altLang="en-US" sz="1200" dirty="0"/>
        </a:p>
      </dgm:t>
    </dgm:pt>
    <dgm:pt modelId="{FAEC738C-96C3-41D8-9490-B10E2EFC4E2C}" type="parTrans" cxnId="{F999D9F9-2EDB-4AAA-9FE8-6F709497A892}">
      <dgm:prSet/>
      <dgm:spPr/>
      <dgm:t>
        <a:bodyPr/>
        <a:lstStyle/>
        <a:p>
          <a:endParaRPr lang="zh-TW" altLang="en-US"/>
        </a:p>
      </dgm:t>
    </dgm:pt>
    <dgm:pt modelId="{9BF24B55-5C7C-4EFD-82E3-AAAFE39DC624}" type="sibTrans" cxnId="{F999D9F9-2EDB-4AAA-9FE8-6F709497A892}">
      <dgm:prSet/>
      <dgm:spPr/>
      <dgm:t>
        <a:bodyPr/>
        <a:lstStyle/>
        <a:p>
          <a:endParaRPr lang="zh-TW" altLang="en-US"/>
        </a:p>
      </dgm:t>
    </dgm:pt>
    <dgm:pt modelId="{E7803BC6-9B96-44EA-BFF2-B6C726CE87A5}">
      <dgm:prSet phldrT="[文字]" custT="1"/>
      <dgm:spPr/>
      <dgm:t>
        <a:bodyPr/>
        <a:lstStyle/>
        <a:p>
          <a:r>
            <a:rPr lang="zh-TW" altLang="en-US" sz="1200" dirty="0" smtClean="0"/>
            <a:t>顯示內容呈現</a:t>
          </a:r>
          <a:r>
            <a:rPr lang="en-US" altLang="zh-TW" sz="1200" dirty="0" smtClean="0"/>
            <a:t>PPT</a:t>
          </a:r>
          <a:r>
            <a:rPr lang="zh-TW" altLang="en-US" sz="1200" dirty="0" smtClean="0"/>
            <a:t> </a:t>
          </a:r>
          <a:r>
            <a:rPr lang="en-US" altLang="zh-TW" sz="1200" dirty="0" smtClean="0"/>
            <a:t>P8+P9+p10</a:t>
          </a:r>
          <a:endParaRPr lang="zh-TW" altLang="en-US" sz="1200" dirty="0"/>
        </a:p>
      </dgm:t>
    </dgm:pt>
    <dgm:pt modelId="{3064FE98-23F8-4DA8-9D2C-E6E8D7F97776}" type="parTrans" cxnId="{3FDFCC4F-057D-4E8E-855A-D05E30E84F74}">
      <dgm:prSet/>
      <dgm:spPr/>
      <dgm:t>
        <a:bodyPr/>
        <a:lstStyle/>
        <a:p>
          <a:endParaRPr lang="zh-TW" altLang="en-US"/>
        </a:p>
      </dgm:t>
    </dgm:pt>
    <dgm:pt modelId="{09730145-469D-444C-BD4B-9D4A6DF604E6}" type="sibTrans" cxnId="{3FDFCC4F-057D-4E8E-855A-D05E30E84F74}">
      <dgm:prSet/>
      <dgm:spPr/>
      <dgm:t>
        <a:bodyPr/>
        <a:lstStyle/>
        <a:p>
          <a:endParaRPr lang="zh-TW" altLang="en-US"/>
        </a:p>
      </dgm:t>
    </dgm:pt>
    <dgm:pt modelId="{363CD062-ADF8-4B58-A178-E4E586326FE8}">
      <dgm:prSet phldrT="[文字]"/>
      <dgm:spPr/>
      <dgm:t>
        <a:bodyPr/>
        <a:lstStyle/>
        <a:p>
          <a:r>
            <a:rPr lang="zh-TW" altLang="en-US" dirty="0" smtClean="0"/>
            <a:t>註</a:t>
          </a:r>
          <a:r>
            <a:rPr lang="en-US" altLang="zh-TW" dirty="0" smtClean="0"/>
            <a:t>5:</a:t>
          </a:r>
          <a:r>
            <a:rPr lang="zh-TW" altLang="en-US" dirty="0" smtClean="0"/>
            <a:t>精選基金主分類</a:t>
          </a:r>
          <a:endParaRPr lang="zh-TW" altLang="en-US" dirty="0"/>
        </a:p>
      </dgm:t>
    </dgm:pt>
    <dgm:pt modelId="{FAFFC1B4-96B2-4407-A65B-36045936367F}" type="parTrans" cxnId="{CFC4298A-837D-4641-B7C7-EAE91647CB88}">
      <dgm:prSet/>
      <dgm:spPr/>
      <dgm:t>
        <a:bodyPr/>
        <a:lstStyle/>
        <a:p>
          <a:endParaRPr lang="zh-TW" altLang="en-US"/>
        </a:p>
      </dgm:t>
    </dgm:pt>
    <dgm:pt modelId="{2DECF112-4272-4AC5-A52E-B185B1CD5A01}" type="sibTrans" cxnId="{CFC4298A-837D-4641-B7C7-EAE91647CB88}">
      <dgm:prSet/>
      <dgm:spPr/>
      <dgm:t>
        <a:bodyPr/>
        <a:lstStyle/>
        <a:p>
          <a:endParaRPr lang="zh-TW" altLang="en-US"/>
        </a:p>
      </dgm:t>
    </dgm:pt>
    <dgm:pt modelId="{36E86917-8FFF-4E90-8A6E-0EF8F0D58669}">
      <dgm:prSet phldrT="[文字]" custT="1"/>
      <dgm:spPr/>
      <dgm:t>
        <a:bodyPr/>
        <a:lstStyle/>
        <a:p>
          <a:r>
            <a:rPr lang="zh-TW" altLang="en-US" sz="1200" dirty="0" smtClean="0"/>
            <a:t>嘉實提供後臺由花旗維護分類，主分類至多四項</a:t>
          </a:r>
          <a:endParaRPr lang="zh-TW" altLang="en-US" sz="1200" dirty="0"/>
        </a:p>
      </dgm:t>
    </dgm:pt>
    <dgm:pt modelId="{0FF5C920-8BF3-46DD-AF0A-7E38673A667F}" type="parTrans" cxnId="{8F693AAD-D22D-4E51-903E-5956C91D804B}">
      <dgm:prSet/>
      <dgm:spPr/>
      <dgm:t>
        <a:bodyPr/>
        <a:lstStyle/>
        <a:p>
          <a:endParaRPr lang="zh-TW" altLang="en-US"/>
        </a:p>
      </dgm:t>
    </dgm:pt>
    <dgm:pt modelId="{8B34D249-06F4-49ED-8381-534FC94D047F}" type="sibTrans" cxnId="{8F693AAD-D22D-4E51-903E-5956C91D804B}">
      <dgm:prSet/>
      <dgm:spPr/>
      <dgm:t>
        <a:bodyPr/>
        <a:lstStyle/>
        <a:p>
          <a:endParaRPr lang="zh-TW" altLang="en-US"/>
        </a:p>
      </dgm:t>
    </dgm:pt>
    <dgm:pt modelId="{D99071FE-15CB-4ED7-BF84-13537D4AA87F}">
      <dgm:prSet phldrT="[文字]"/>
      <dgm:spPr/>
      <dgm:t>
        <a:bodyPr/>
        <a:lstStyle/>
        <a:p>
          <a:r>
            <a:rPr lang="zh-TW" altLang="en-US" dirty="0" smtClean="0"/>
            <a:t>註</a:t>
          </a:r>
          <a:r>
            <a:rPr lang="en-US" altLang="zh-TW" dirty="0" smtClean="0"/>
            <a:t>6:</a:t>
          </a:r>
          <a:r>
            <a:rPr lang="zh-TW" altLang="en-US" dirty="0" smtClean="0"/>
            <a:t>精選基金次分類</a:t>
          </a:r>
          <a:endParaRPr lang="zh-TW" altLang="en-US" dirty="0"/>
        </a:p>
      </dgm:t>
    </dgm:pt>
    <dgm:pt modelId="{FA58E9B8-C302-4514-9B0E-1CB1BD525875}" type="parTrans" cxnId="{2DB1FAA8-DA93-441B-A3A0-23CD5DB8EAF2}">
      <dgm:prSet/>
      <dgm:spPr/>
      <dgm:t>
        <a:bodyPr/>
        <a:lstStyle/>
        <a:p>
          <a:endParaRPr lang="zh-TW" altLang="en-US"/>
        </a:p>
      </dgm:t>
    </dgm:pt>
    <dgm:pt modelId="{4B9A431C-3AFE-4E00-9714-DC051891AF57}" type="sibTrans" cxnId="{2DB1FAA8-DA93-441B-A3A0-23CD5DB8EAF2}">
      <dgm:prSet/>
      <dgm:spPr/>
      <dgm:t>
        <a:bodyPr/>
        <a:lstStyle/>
        <a:p>
          <a:endParaRPr lang="zh-TW" altLang="en-US"/>
        </a:p>
      </dgm:t>
    </dgm:pt>
    <dgm:pt modelId="{9C3329DF-D4A6-4E84-8069-A45305C1307D}">
      <dgm:prSet phldrT="[文字]" custT="1"/>
      <dgm:spPr/>
      <dgm:t>
        <a:bodyPr/>
        <a:lstStyle/>
        <a:p>
          <a:r>
            <a:rPr lang="zh-TW" altLang="en-US" sz="1200" dirty="0" smtClean="0"/>
            <a:t>嘉實提供後臺由花旗維護分類</a:t>
          </a:r>
          <a:r>
            <a:rPr lang="en-US" altLang="zh-TW" sz="1200" dirty="0" smtClean="0"/>
            <a:t>(</a:t>
          </a:r>
          <a:r>
            <a:rPr lang="zh-TW" altLang="en-US" sz="1200" dirty="0" smtClean="0"/>
            <a:t>最多</a:t>
          </a:r>
          <a:r>
            <a:rPr lang="en-US" altLang="zh-TW" sz="1200" dirty="0" smtClean="0"/>
            <a:t>5</a:t>
          </a:r>
          <a:r>
            <a:rPr lang="zh-TW" altLang="en-US" sz="1200" dirty="0" smtClean="0"/>
            <a:t>組</a:t>
          </a:r>
          <a:r>
            <a:rPr lang="en-US" altLang="zh-TW" sz="1200" dirty="0" smtClean="0"/>
            <a:t>)</a:t>
          </a:r>
          <a:r>
            <a:rPr lang="en-US" altLang="en-US" sz="1200" dirty="0" smtClean="0"/>
            <a:t>(</a:t>
          </a:r>
          <a:r>
            <a:rPr lang="zh-TW" altLang="en-US" sz="1200" dirty="0" smtClean="0"/>
            <a:t>標的商品以花旗</a:t>
          </a:r>
          <a:r>
            <a:rPr lang="en-US" altLang="en-US" sz="1200" dirty="0" smtClean="0"/>
            <a:t>FUNDCODE</a:t>
          </a:r>
          <a:r>
            <a:rPr lang="zh-TW" altLang="en-US" sz="1200" dirty="0" smtClean="0"/>
            <a:t>對應</a:t>
          </a:r>
          <a:r>
            <a:rPr lang="en-US" altLang="en-US" sz="1200" dirty="0" smtClean="0"/>
            <a:t>)</a:t>
          </a:r>
          <a:endParaRPr lang="zh-TW" altLang="en-US" sz="1200" dirty="0"/>
        </a:p>
      </dgm:t>
    </dgm:pt>
    <dgm:pt modelId="{0B603C5A-FF5A-44A2-95E7-D4DF2A241579}" type="parTrans" cxnId="{BD18FE44-8268-4BE4-B1E4-88D24D3A15D0}">
      <dgm:prSet/>
      <dgm:spPr/>
      <dgm:t>
        <a:bodyPr/>
        <a:lstStyle/>
        <a:p>
          <a:endParaRPr lang="zh-TW" altLang="en-US"/>
        </a:p>
      </dgm:t>
    </dgm:pt>
    <dgm:pt modelId="{C2A423FA-A17D-44D1-8D3A-73D60BDD7810}" type="sibTrans" cxnId="{BD18FE44-8268-4BE4-B1E4-88D24D3A15D0}">
      <dgm:prSet/>
      <dgm:spPr/>
      <dgm:t>
        <a:bodyPr/>
        <a:lstStyle/>
        <a:p>
          <a:endParaRPr lang="zh-TW" altLang="en-US"/>
        </a:p>
      </dgm:t>
    </dgm:pt>
    <dgm:pt modelId="{EA600A35-01BF-4669-9D4D-25563F4962FE}">
      <dgm:prSet/>
      <dgm:spPr/>
      <dgm:t>
        <a:bodyPr/>
        <a:lstStyle/>
        <a:p>
          <a:r>
            <a:rPr lang="zh-TW" altLang="en-US" dirty="0" smtClean="0"/>
            <a:t>註</a:t>
          </a:r>
          <a:r>
            <a:rPr lang="en-US" altLang="zh-TW" dirty="0" smtClean="0"/>
            <a:t>7:</a:t>
          </a:r>
          <a:r>
            <a:rPr lang="zh-TW" altLang="en-US" dirty="0" smtClean="0"/>
            <a:t>取消左邊選單</a:t>
          </a:r>
          <a:endParaRPr lang="zh-TW" altLang="en-US" dirty="0"/>
        </a:p>
      </dgm:t>
    </dgm:pt>
    <dgm:pt modelId="{62662928-8A85-43EC-8EB6-93765651FBB6}" type="parTrans" cxnId="{A1B2E449-3EAC-4FE0-9003-6AB618BA2A5C}">
      <dgm:prSet/>
      <dgm:spPr/>
      <dgm:t>
        <a:bodyPr/>
        <a:lstStyle/>
        <a:p>
          <a:endParaRPr lang="zh-TW" altLang="en-US"/>
        </a:p>
      </dgm:t>
    </dgm:pt>
    <dgm:pt modelId="{E91682C9-A918-4A6D-A0CF-33192DFDEB65}" type="sibTrans" cxnId="{A1B2E449-3EAC-4FE0-9003-6AB618BA2A5C}">
      <dgm:prSet/>
      <dgm:spPr/>
      <dgm:t>
        <a:bodyPr/>
        <a:lstStyle/>
        <a:p>
          <a:endParaRPr lang="zh-TW" altLang="en-US"/>
        </a:p>
      </dgm:t>
    </dgm:pt>
    <dgm:pt modelId="{37669DA7-F155-4834-8008-56E169796CE2}">
      <dgm:prSet custT="1"/>
      <dgm:spPr/>
      <dgm:t>
        <a:bodyPr/>
        <a:lstStyle/>
        <a:p>
          <a:r>
            <a:rPr lang="zh-TW" altLang="en-US" sz="1200" dirty="0" smtClean="0"/>
            <a:t>優惠活動</a:t>
          </a:r>
          <a:r>
            <a:rPr lang="en-US" altLang="en-US" sz="1200" dirty="0" smtClean="0"/>
            <a:t>/</a:t>
          </a:r>
          <a:r>
            <a:rPr lang="zh-TW" altLang="en-US" sz="1200" dirty="0" smtClean="0"/>
            <a:t>精選基金</a:t>
          </a:r>
          <a:r>
            <a:rPr lang="en-US" altLang="en-US" sz="1200" dirty="0" smtClean="0"/>
            <a:t>/</a:t>
          </a:r>
          <a:r>
            <a:rPr lang="zh-TW" altLang="en-US" sz="1200" dirty="0" smtClean="0"/>
            <a:t>多元資產 等頁面</a:t>
          </a:r>
          <a:endParaRPr lang="zh-TW" altLang="en-US" sz="1200" dirty="0"/>
        </a:p>
      </dgm:t>
    </dgm:pt>
    <dgm:pt modelId="{0544D23B-7929-4A5E-BA1E-635D517D4832}" type="parTrans" cxnId="{28A76D94-AE9E-41C2-A28F-D9F5553388DE}">
      <dgm:prSet/>
      <dgm:spPr/>
      <dgm:t>
        <a:bodyPr/>
        <a:lstStyle/>
        <a:p>
          <a:endParaRPr lang="zh-TW" altLang="en-US"/>
        </a:p>
      </dgm:t>
    </dgm:pt>
    <dgm:pt modelId="{C7D35F33-6FAF-460C-AF91-2BA36F7E0A09}" type="sibTrans" cxnId="{28A76D94-AE9E-41C2-A28F-D9F5553388DE}">
      <dgm:prSet/>
      <dgm:spPr/>
      <dgm:t>
        <a:bodyPr/>
        <a:lstStyle/>
        <a:p>
          <a:endParaRPr lang="zh-TW" altLang="en-US"/>
        </a:p>
      </dgm:t>
    </dgm:pt>
    <dgm:pt modelId="{DA13C249-E569-426C-99EF-C1BC54936E01}">
      <dgm:prSet/>
      <dgm:spPr/>
      <dgm:t>
        <a:bodyPr/>
        <a:lstStyle/>
        <a:p>
          <a:r>
            <a:rPr lang="zh-TW" altLang="en-US" dirty="0" smtClean="0"/>
            <a:t>註</a:t>
          </a:r>
          <a:r>
            <a:rPr lang="en-US" altLang="zh-TW" dirty="0" smtClean="0"/>
            <a:t>9:</a:t>
          </a:r>
          <a:r>
            <a:rPr lang="zh-TW" altLang="en-US" dirty="0" smtClean="0"/>
            <a:t>新增頁籤</a:t>
          </a:r>
          <a:endParaRPr lang="zh-TW" altLang="en-US" dirty="0"/>
        </a:p>
      </dgm:t>
    </dgm:pt>
    <dgm:pt modelId="{E4420664-9C6F-4F8D-97A5-1C0A8B7B1904}" type="parTrans" cxnId="{DEA32AB4-ADB0-479B-994A-6E6F3BBA66D0}">
      <dgm:prSet/>
      <dgm:spPr/>
      <dgm:t>
        <a:bodyPr/>
        <a:lstStyle/>
        <a:p>
          <a:endParaRPr lang="zh-TW" altLang="en-US"/>
        </a:p>
      </dgm:t>
    </dgm:pt>
    <dgm:pt modelId="{A0F1F684-A360-419D-9428-6F06C2340B6D}" type="sibTrans" cxnId="{DEA32AB4-ADB0-479B-994A-6E6F3BBA66D0}">
      <dgm:prSet/>
      <dgm:spPr/>
      <dgm:t>
        <a:bodyPr/>
        <a:lstStyle/>
        <a:p>
          <a:endParaRPr lang="zh-TW" altLang="en-US"/>
        </a:p>
      </dgm:t>
    </dgm:pt>
    <dgm:pt modelId="{1ACE7ED8-5448-4637-BFE2-A380BCE7984A}">
      <dgm:prSet custT="1"/>
      <dgm:spPr/>
      <dgm:t>
        <a:bodyPr/>
        <a:lstStyle/>
        <a:p>
          <a:r>
            <a:rPr lang="zh-TW" altLang="en-US" sz="1200" dirty="0" smtClean="0"/>
            <a:t>內容依註</a:t>
          </a:r>
          <a:r>
            <a:rPr lang="en-US" altLang="zh-TW" sz="1200" dirty="0" smtClean="0"/>
            <a:t>6</a:t>
          </a:r>
          <a:r>
            <a:rPr lang="zh-TW" altLang="en-US" sz="1200" dirty="0" smtClean="0"/>
            <a:t>次分類；多元資產</a:t>
          </a:r>
          <a:r>
            <a:rPr lang="en-US" altLang="zh-TW" sz="1200" dirty="0" smtClean="0"/>
            <a:t>-</a:t>
          </a:r>
          <a:r>
            <a:rPr lang="zh-TW" altLang="en-US" sz="1200" dirty="0" smtClean="0"/>
            <a:t>說明</a:t>
          </a:r>
          <a:r>
            <a:rPr lang="en-US" altLang="zh-TW" sz="1200" dirty="0" smtClean="0"/>
            <a:t>/</a:t>
          </a:r>
          <a:r>
            <a:rPr lang="zh-TW" altLang="en-US" sz="1200" dirty="0" smtClean="0"/>
            <a:t>商品列表依「頁籤」功能切換。</a:t>
          </a:r>
          <a:endParaRPr lang="zh-TW" altLang="en-US" sz="1200" dirty="0"/>
        </a:p>
      </dgm:t>
    </dgm:pt>
    <dgm:pt modelId="{6DB5009D-3385-4E77-9C23-200679AE082E}" type="parTrans" cxnId="{3239B65D-F221-4A29-80BF-DDE05260E4C0}">
      <dgm:prSet/>
      <dgm:spPr/>
      <dgm:t>
        <a:bodyPr/>
        <a:lstStyle/>
        <a:p>
          <a:endParaRPr lang="zh-TW" altLang="en-US"/>
        </a:p>
      </dgm:t>
    </dgm:pt>
    <dgm:pt modelId="{0B9D2325-13C7-4D7A-B6F8-FD8853FA9523}" type="sibTrans" cxnId="{3239B65D-F221-4A29-80BF-DDE05260E4C0}">
      <dgm:prSet/>
      <dgm:spPr/>
      <dgm:t>
        <a:bodyPr/>
        <a:lstStyle/>
        <a:p>
          <a:endParaRPr lang="zh-TW" altLang="en-US"/>
        </a:p>
      </dgm:t>
    </dgm:pt>
    <dgm:pt modelId="{31456F11-6FD9-44A7-8F14-9AA959E41133}">
      <dgm:prSet custT="1"/>
      <dgm:spPr/>
      <dgm:t>
        <a:bodyPr/>
        <a:lstStyle/>
        <a:p>
          <a:r>
            <a:rPr lang="zh-TW" altLang="en-US" sz="1200" dirty="0" smtClean="0"/>
            <a:t>新增精選基金中</a:t>
          </a:r>
          <a:endParaRPr lang="zh-TW" altLang="en-US" sz="1200" dirty="0"/>
        </a:p>
      </dgm:t>
    </dgm:pt>
    <dgm:pt modelId="{2C91803B-726D-4CBF-83D4-8D3A059B9426}" type="parTrans" cxnId="{20095449-F38A-4C50-9DB3-82B3A368FCC3}">
      <dgm:prSet/>
      <dgm:spPr/>
      <dgm:t>
        <a:bodyPr/>
        <a:lstStyle/>
        <a:p>
          <a:endParaRPr lang="zh-TW" altLang="en-US"/>
        </a:p>
      </dgm:t>
    </dgm:pt>
    <dgm:pt modelId="{6F4D9959-747C-4C18-99BC-803198E53125}" type="sibTrans" cxnId="{20095449-F38A-4C50-9DB3-82B3A368FCC3}">
      <dgm:prSet/>
      <dgm:spPr/>
      <dgm:t>
        <a:bodyPr/>
        <a:lstStyle/>
        <a:p>
          <a:endParaRPr lang="zh-TW" altLang="en-US"/>
        </a:p>
      </dgm:t>
    </dgm:pt>
    <dgm:pt modelId="{6885CA69-17A9-4D46-AC68-A9886ABC2CBB}">
      <dgm:prSet/>
      <dgm:spPr/>
      <dgm:t>
        <a:bodyPr/>
        <a:lstStyle/>
        <a:p>
          <a:r>
            <a:rPr lang="zh-TW" altLang="en-US" dirty="0" smtClean="0"/>
            <a:t>註</a:t>
          </a:r>
          <a:r>
            <a:rPr lang="en-US" altLang="zh-TW" dirty="0" smtClean="0"/>
            <a:t>10:</a:t>
          </a:r>
          <a:r>
            <a:rPr lang="zh-TW" altLang="en-US" dirty="0" smtClean="0"/>
            <a:t>新增淨值圖</a:t>
          </a:r>
          <a:endParaRPr lang="zh-TW" altLang="en-US" dirty="0"/>
        </a:p>
      </dgm:t>
    </dgm:pt>
    <dgm:pt modelId="{02A918F6-8918-42F2-9F31-6235260CE27A}" type="parTrans" cxnId="{1A1F82AA-F7EB-491B-A237-C55438378C8D}">
      <dgm:prSet/>
      <dgm:spPr/>
      <dgm:t>
        <a:bodyPr/>
        <a:lstStyle/>
        <a:p>
          <a:endParaRPr lang="zh-TW" altLang="en-US"/>
        </a:p>
      </dgm:t>
    </dgm:pt>
    <dgm:pt modelId="{7883B7C2-FF66-49BC-97DB-026AC7B729D5}" type="sibTrans" cxnId="{1A1F82AA-F7EB-491B-A237-C55438378C8D}">
      <dgm:prSet/>
      <dgm:spPr/>
      <dgm:t>
        <a:bodyPr/>
        <a:lstStyle/>
        <a:p>
          <a:endParaRPr lang="zh-TW" altLang="en-US"/>
        </a:p>
      </dgm:t>
    </dgm:pt>
    <dgm:pt modelId="{9947B5FB-D85B-4B0A-AD34-92B4D7D0FD2F}">
      <dgm:prSet/>
      <dgm:spPr/>
      <dgm:t>
        <a:bodyPr/>
        <a:lstStyle/>
        <a:p>
          <a:r>
            <a:rPr lang="zh-TW" altLang="en-US" dirty="0" smtClean="0"/>
            <a:t>註 </a:t>
          </a:r>
          <a:r>
            <a:rPr lang="en-US" altLang="zh-TW" dirty="0" smtClean="0"/>
            <a:t>11:</a:t>
          </a:r>
          <a:r>
            <a:rPr lang="zh-TW" altLang="en-US" dirty="0" smtClean="0"/>
            <a:t>淨值圖呈現</a:t>
          </a:r>
          <a:endParaRPr lang="zh-TW" altLang="en-US" dirty="0"/>
        </a:p>
      </dgm:t>
    </dgm:pt>
    <dgm:pt modelId="{82691499-6380-4B2C-9F4D-CD44E8E1C5B8}" type="parTrans" cxnId="{36E8E6F5-BAE9-4889-94E9-6F41DEDEC0A1}">
      <dgm:prSet/>
      <dgm:spPr/>
      <dgm:t>
        <a:bodyPr/>
        <a:lstStyle/>
        <a:p>
          <a:endParaRPr lang="zh-TW" altLang="en-US"/>
        </a:p>
      </dgm:t>
    </dgm:pt>
    <dgm:pt modelId="{261957F7-8B36-47FB-A75B-E26D97A92AC8}" type="sibTrans" cxnId="{36E8E6F5-BAE9-4889-94E9-6F41DEDEC0A1}">
      <dgm:prSet/>
      <dgm:spPr/>
      <dgm:t>
        <a:bodyPr/>
        <a:lstStyle/>
        <a:p>
          <a:endParaRPr lang="zh-TW" altLang="en-US"/>
        </a:p>
      </dgm:t>
    </dgm:pt>
    <dgm:pt modelId="{C2B05D53-BFD6-46AD-B6A3-3A3467A754E6}">
      <dgm:prSet/>
      <dgm:spPr/>
      <dgm:t>
        <a:bodyPr/>
        <a:lstStyle/>
        <a:p>
          <a:r>
            <a:rPr lang="zh-TW" altLang="en-US" dirty="0" smtClean="0"/>
            <a:t>註 </a:t>
          </a:r>
          <a:r>
            <a:rPr lang="en-US" altLang="zh-TW" dirty="0" smtClean="0"/>
            <a:t>13:</a:t>
          </a:r>
          <a:r>
            <a:rPr lang="zh-TW" altLang="en-US" dirty="0" smtClean="0"/>
            <a:t>新增圖檔</a:t>
          </a:r>
          <a:r>
            <a:rPr lang="en-US" altLang="zh-TW" dirty="0" smtClean="0"/>
            <a:t>(</a:t>
          </a:r>
          <a:r>
            <a:rPr lang="zh-TW" altLang="en-US" dirty="0" smtClean="0"/>
            <a:t>內容</a:t>
          </a:r>
          <a:r>
            <a:rPr lang="en-US" altLang="zh-TW" dirty="0" smtClean="0"/>
            <a:t>)</a:t>
          </a:r>
          <a:endParaRPr lang="zh-TW" altLang="en-US" dirty="0"/>
        </a:p>
      </dgm:t>
    </dgm:pt>
    <dgm:pt modelId="{8EDABF0F-7836-4982-A9B5-94560FFCF8EF}" type="parTrans" cxnId="{C0F63731-D5C1-41CF-ABE8-A970096F5E78}">
      <dgm:prSet/>
      <dgm:spPr/>
      <dgm:t>
        <a:bodyPr/>
        <a:lstStyle/>
        <a:p>
          <a:endParaRPr lang="zh-TW" altLang="en-US"/>
        </a:p>
      </dgm:t>
    </dgm:pt>
    <dgm:pt modelId="{77EC43CE-5844-47F9-A290-92848421F76D}" type="sibTrans" cxnId="{C0F63731-D5C1-41CF-ABE8-A970096F5E78}">
      <dgm:prSet/>
      <dgm:spPr/>
      <dgm:t>
        <a:bodyPr/>
        <a:lstStyle/>
        <a:p>
          <a:endParaRPr lang="zh-TW" altLang="en-US"/>
        </a:p>
      </dgm:t>
    </dgm:pt>
    <dgm:pt modelId="{1FD53334-A334-4F2E-BB8C-D11A26914D9B}">
      <dgm:prSet custT="1"/>
      <dgm:spPr/>
      <dgm:t>
        <a:bodyPr/>
        <a:lstStyle/>
        <a:p>
          <a:r>
            <a:rPr lang="zh-TW" altLang="en-US" sz="1200" dirty="0" smtClean="0"/>
            <a:t>如</a:t>
          </a:r>
          <a:r>
            <a:rPr lang="en-US" altLang="zh-TW" sz="1200" dirty="0" smtClean="0"/>
            <a:t>P6</a:t>
          </a:r>
          <a:r>
            <a:rPr lang="zh-TW" altLang="en-US" sz="1200" dirty="0" smtClean="0"/>
            <a:t>圖示</a:t>
          </a:r>
          <a:endParaRPr lang="zh-TW" altLang="en-US" sz="1200" dirty="0"/>
        </a:p>
      </dgm:t>
    </dgm:pt>
    <dgm:pt modelId="{025A4447-2B7D-46F6-898A-8762EE79E1F8}" type="parTrans" cxnId="{892B4EC2-E929-4905-874A-8AC9E5C154A4}">
      <dgm:prSet/>
      <dgm:spPr/>
      <dgm:t>
        <a:bodyPr/>
        <a:lstStyle/>
        <a:p>
          <a:endParaRPr lang="zh-TW" altLang="en-US"/>
        </a:p>
      </dgm:t>
    </dgm:pt>
    <dgm:pt modelId="{E8C3FD6E-2A17-4D70-9E76-8FE724A1BD61}" type="sibTrans" cxnId="{892B4EC2-E929-4905-874A-8AC9E5C154A4}">
      <dgm:prSet/>
      <dgm:spPr/>
      <dgm:t>
        <a:bodyPr/>
        <a:lstStyle/>
        <a:p>
          <a:endParaRPr lang="zh-TW" altLang="en-US"/>
        </a:p>
      </dgm:t>
    </dgm:pt>
    <dgm:pt modelId="{5FEDF7B5-7EF2-4705-9B91-A23035E13D68}">
      <dgm:prSet/>
      <dgm:spPr/>
      <dgm:t>
        <a:bodyPr/>
        <a:lstStyle/>
        <a:p>
          <a:r>
            <a:rPr lang="zh-TW" altLang="en-US" dirty="0" smtClean="0"/>
            <a:t>註</a:t>
          </a:r>
          <a:r>
            <a:rPr lang="en-US" altLang="zh-TW" dirty="0" smtClean="0"/>
            <a:t>12:</a:t>
          </a:r>
          <a:r>
            <a:rPr lang="zh-TW" altLang="en-US" dirty="0" smtClean="0"/>
            <a:t>圖框</a:t>
          </a:r>
          <a:endParaRPr lang="zh-TW" altLang="en-US" dirty="0"/>
        </a:p>
      </dgm:t>
    </dgm:pt>
    <dgm:pt modelId="{8F127CAE-46F0-4231-B9AA-448211CE6503}" type="parTrans" cxnId="{E109B258-D4B8-4A5A-9D3C-BF2AC05F0BE9}">
      <dgm:prSet/>
      <dgm:spPr/>
      <dgm:t>
        <a:bodyPr/>
        <a:lstStyle/>
        <a:p>
          <a:endParaRPr lang="zh-TW" altLang="en-US"/>
        </a:p>
      </dgm:t>
    </dgm:pt>
    <dgm:pt modelId="{0F8DE9B5-B757-46A1-87F4-6C5E1523B848}" type="sibTrans" cxnId="{E109B258-D4B8-4A5A-9D3C-BF2AC05F0BE9}">
      <dgm:prSet/>
      <dgm:spPr/>
      <dgm:t>
        <a:bodyPr/>
        <a:lstStyle/>
        <a:p>
          <a:endParaRPr lang="zh-TW" altLang="en-US"/>
        </a:p>
      </dgm:t>
    </dgm:pt>
    <dgm:pt modelId="{9E7EBACA-1675-4226-9D27-C18E377DE666}">
      <dgm:prSet custT="1"/>
      <dgm:spPr/>
      <dgm:t>
        <a:bodyPr/>
        <a:lstStyle/>
        <a:p>
          <a:r>
            <a:rPr lang="zh-TW" altLang="en-US" sz="1200" dirty="0" smtClean="0"/>
            <a:t>對齊填滿</a:t>
          </a:r>
          <a:endParaRPr lang="zh-TW" altLang="en-US" sz="1200" dirty="0"/>
        </a:p>
      </dgm:t>
    </dgm:pt>
    <dgm:pt modelId="{90942788-C28F-4FF1-83EB-BE526737A212}" type="parTrans" cxnId="{1AEC69B5-4447-4580-8A1E-C392C713AFCD}">
      <dgm:prSet/>
      <dgm:spPr/>
      <dgm:t>
        <a:bodyPr/>
        <a:lstStyle/>
        <a:p>
          <a:endParaRPr lang="zh-TW" altLang="en-US"/>
        </a:p>
      </dgm:t>
    </dgm:pt>
    <dgm:pt modelId="{2E37CB5E-99D1-4CDE-9903-6DA2AAA58096}" type="sibTrans" cxnId="{1AEC69B5-4447-4580-8A1E-C392C713AFCD}">
      <dgm:prSet/>
      <dgm:spPr/>
      <dgm:t>
        <a:bodyPr/>
        <a:lstStyle/>
        <a:p>
          <a:endParaRPr lang="zh-TW" altLang="en-US"/>
        </a:p>
      </dgm:t>
    </dgm:pt>
    <dgm:pt modelId="{F467EAD7-916C-457B-9B25-A7DBAF29D70D}">
      <dgm:prSet custT="1"/>
      <dgm:spPr/>
      <dgm:t>
        <a:bodyPr/>
        <a:lstStyle/>
        <a:p>
          <a:r>
            <a:rPr lang="zh-TW" altLang="en-US" sz="1200" dirty="0" smtClean="0"/>
            <a:t>多元資產基金由花旗分類提供</a:t>
          </a:r>
          <a:endParaRPr lang="zh-TW" altLang="en-US" sz="1200" dirty="0"/>
        </a:p>
      </dgm:t>
    </dgm:pt>
    <dgm:pt modelId="{BBD27BB6-0767-42F7-AD29-7E8F5E9D552F}" type="parTrans" cxnId="{D9169E38-CD85-48BF-B5C6-FA7AE0634C8D}">
      <dgm:prSet/>
      <dgm:spPr/>
      <dgm:t>
        <a:bodyPr/>
        <a:lstStyle/>
        <a:p>
          <a:endParaRPr lang="zh-TW" altLang="en-US"/>
        </a:p>
      </dgm:t>
    </dgm:pt>
    <dgm:pt modelId="{FFA13FC7-0773-4742-AD6C-B4EEE5A9F65E}" type="sibTrans" cxnId="{D9169E38-CD85-48BF-B5C6-FA7AE0634C8D}">
      <dgm:prSet/>
      <dgm:spPr/>
      <dgm:t>
        <a:bodyPr/>
        <a:lstStyle/>
        <a:p>
          <a:endParaRPr lang="zh-TW" altLang="en-US"/>
        </a:p>
      </dgm:t>
    </dgm:pt>
    <dgm:pt modelId="{F3E88A5D-5AEB-4A4D-9081-1E5006C999D2}">
      <dgm:prSet custT="1"/>
      <dgm:spPr/>
      <dgm:t>
        <a:bodyPr/>
        <a:lstStyle/>
        <a:p>
          <a:r>
            <a:rPr lang="en-US" altLang="zh-TW" sz="1200" dirty="0" smtClean="0"/>
            <a:t>PPT</a:t>
          </a:r>
          <a:r>
            <a:rPr lang="zh-TW" altLang="en-US" sz="1200" dirty="0" smtClean="0"/>
            <a:t> </a:t>
          </a:r>
          <a:r>
            <a:rPr lang="en-US" altLang="zh-TW" sz="1200" dirty="0" smtClean="0"/>
            <a:t>p8+p9+p10</a:t>
          </a:r>
          <a:r>
            <a:rPr lang="zh-TW" altLang="en-US" sz="1200" dirty="0" smtClean="0"/>
            <a:t>合併呈現整整頁模式</a:t>
          </a:r>
          <a:endParaRPr lang="zh-TW" altLang="en-US" sz="1200" dirty="0"/>
        </a:p>
      </dgm:t>
    </dgm:pt>
    <dgm:pt modelId="{343E8EAD-A23D-468A-A6CE-811BD6786C7F}" type="parTrans" cxnId="{0C599102-1DBE-4393-BDA2-8A60367D27F8}">
      <dgm:prSet/>
      <dgm:spPr/>
      <dgm:t>
        <a:bodyPr/>
        <a:lstStyle/>
        <a:p>
          <a:endParaRPr lang="zh-TW" altLang="en-US"/>
        </a:p>
      </dgm:t>
    </dgm:pt>
    <dgm:pt modelId="{D7A41278-F54F-4FD5-9B25-17C5DE6E3A29}" type="sibTrans" cxnId="{0C599102-1DBE-4393-BDA2-8A60367D27F8}">
      <dgm:prSet/>
      <dgm:spPr/>
      <dgm:t>
        <a:bodyPr/>
        <a:lstStyle/>
        <a:p>
          <a:endParaRPr lang="zh-TW" altLang="en-US"/>
        </a:p>
      </dgm:t>
    </dgm:pt>
    <dgm:pt modelId="{A531F8CB-1131-48F9-A1EC-F84BDF3F114D}">
      <dgm:prSet custT="1"/>
      <dgm:spPr/>
      <dgm:t>
        <a:bodyPr/>
        <a:lstStyle/>
        <a:p>
          <a:r>
            <a:rPr lang="zh-TW" altLang="en-US" sz="1200" dirty="0" smtClean="0">
              <a:solidFill>
                <a:schemeClr val="tx1"/>
              </a:solidFill>
            </a:rPr>
            <a:t>寬度最多</a:t>
          </a:r>
          <a:r>
            <a:rPr lang="en-US" altLang="zh-TW" sz="1200" dirty="0" smtClean="0">
              <a:solidFill>
                <a:schemeClr val="tx1"/>
              </a:solidFill>
            </a:rPr>
            <a:t>926px(</a:t>
          </a:r>
          <a:r>
            <a:rPr lang="zh-TW" altLang="en-US" sz="1200" dirty="0" smtClean="0">
              <a:solidFill>
                <a:schemeClr val="tx1"/>
              </a:solidFill>
            </a:rPr>
            <a:t>包含多元資產說明 亦同</a:t>
          </a:r>
          <a:r>
            <a:rPr lang="en-US" altLang="zh-TW" sz="1200" dirty="0" smtClean="0">
              <a:solidFill>
                <a:schemeClr val="tx1"/>
              </a:solidFill>
            </a:rPr>
            <a:t>)</a:t>
          </a:r>
          <a:endParaRPr lang="zh-TW" altLang="en-US" sz="1200" dirty="0">
            <a:solidFill>
              <a:schemeClr val="tx1"/>
            </a:solidFill>
          </a:endParaRPr>
        </a:p>
      </dgm:t>
    </dgm:pt>
    <dgm:pt modelId="{20C48303-F067-4C3A-B397-B73A9AB1BD34}" type="parTrans" cxnId="{58201BD9-9438-4D18-9F4E-0E6C4BA3E0B1}">
      <dgm:prSet/>
      <dgm:spPr/>
      <dgm:t>
        <a:bodyPr/>
        <a:lstStyle/>
        <a:p>
          <a:endParaRPr lang="zh-TW" altLang="en-US"/>
        </a:p>
      </dgm:t>
    </dgm:pt>
    <dgm:pt modelId="{32E5216B-591A-4FB9-832E-42985255A770}" type="sibTrans" cxnId="{58201BD9-9438-4D18-9F4E-0E6C4BA3E0B1}">
      <dgm:prSet/>
      <dgm:spPr/>
      <dgm:t>
        <a:bodyPr/>
        <a:lstStyle/>
        <a:p>
          <a:endParaRPr lang="zh-TW" altLang="en-US"/>
        </a:p>
      </dgm:t>
    </dgm:pt>
    <dgm:pt modelId="{47203990-A83F-4B54-AA24-F1C73BA02526}" type="pres">
      <dgm:prSet presAssocID="{32F0227A-8982-4A3D-986E-23B6A8C608F3}" presName="Name0" presStyleCnt="0">
        <dgm:presLayoutVars>
          <dgm:dir/>
          <dgm:animLvl val="lvl"/>
          <dgm:resizeHandles val="exact"/>
        </dgm:presLayoutVars>
      </dgm:prSet>
      <dgm:spPr/>
      <dgm:t>
        <a:bodyPr/>
        <a:lstStyle/>
        <a:p>
          <a:endParaRPr lang="zh-TW" altLang="en-US"/>
        </a:p>
      </dgm:t>
    </dgm:pt>
    <dgm:pt modelId="{AFFF709C-61E4-441A-A8BC-CFFCCACCA1A4}" type="pres">
      <dgm:prSet presAssocID="{BCDD5028-F47A-4A0A-B73D-2A2CF93228B1}" presName="linNode" presStyleCnt="0"/>
      <dgm:spPr/>
    </dgm:pt>
    <dgm:pt modelId="{80A56905-FE0D-4485-871F-848C89787ECC}" type="pres">
      <dgm:prSet presAssocID="{BCDD5028-F47A-4A0A-B73D-2A2CF93228B1}" presName="parentText" presStyleLbl="node1" presStyleIdx="0" presStyleCnt="12">
        <dgm:presLayoutVars>
          <dgm:chMax val="1"/>
          <dgm:bulletEnabled val="1"/>
        </dgm:presLayoutVars>
      </dgm:prSet>
      <dgm:spPr/>
      <dgm:t>
        <a:bodyPr/>
        <a:lstStyle/>
        <a:p>
          <a:endParaRPr lang="zh-TW" altLang="en-US"/>
        </a:p>
      </dgm:t>
    </dgm:pt>
    <dgm:pt modelId="{F9CD5841-0220-4EEB-A37B-4B5584869AD8}" type="pres">
      <dgm:prSet presAssocID="{BCDD5028-F47A-4A0A-B73D-2A2CF93228B1}" presName="descendantText" presStyleLbl="alignAccFollowNode1" presStyleIdx="0" presStyleCnt="12">
        <dgm:presLayoutVars>
          <dgm:bulletEnabled val="1"/>
        </dgm:presLayoutVars>
      </dgm:prSet>
      <dgm:spPr/>
      <dgm:t>
        <a:bodyPr/>
        <a:lstStyle/>
        <a:p>
          <a:endParaRPr lang="zh-TW" altLang="en-US"/>
        </a:p>
      </dgm:t>
    </dgm:pt>
    <dgm:pt modelId="{DF41BE99-F0FE-462E-AA53-9580F9371FB5}" type="pres">
      <dgm:prSet presAssocID="{71F2D46F-9337-4419-9E66-C003D9A4E048}" presName="sp" presStyleCnt="0"/>
      <dgm:spPr/>
    </dgm:pt>
    <dgm:pt modelId="{5EAA7209-BD2F-40A7-BB81-6E2BFC29D229}" type="pres">
      <dgm:prSet presAssocID="{E2F3D9B8-89CF-42D3-9F27-E1287E2CD6B5}" presName="linNode" presStyleCnt="0"/>
      <dgm:spPr/>
    </dgm:pt>
    <dgm:pt modelId="{318BDEB6-0E9E-4C85-A709-1C7BFA95D364}" type="pres">
      <dgm:prSet presAssocID="{E2F3D9B8-89CF-42D3-9F27-E1287E2CD6B5}" presName="parentText" presStyleLbl="node1" presStyleIdx="1" presStyleCnt="12">
        <dgm:presLayoutVars>
          <dgm:chMax val="1"/>
          <dgm:bulletEnabled val="1"/>
        </dgm:presLayoutVars>
      </dgm:prSet>
      <dgm:spPr/>
      <dgm:t>
        <a:bodyPr/>
        <a:lstStyle/>
        <a:p>
          <a:endParaRPr lang="zh-TW" altLang="en-US"/>
        </a:p>
      </dgm:t>
    </dgm:pt>
    <dgm:pt modelId="{584BD102-301B-46ED-9D91-FF611739C160}" type="pres">
      <dgm:prSet presAssocID="{E2F3D9B8-89CF-42D3-9F27-E1287E2CD6B5}" presName="descendantText" presStyleLbl="alignAccFollowNode1" presStyleIdx="1" presStyleCnt="12">
        <dgm:presLayoutVars>
          <dgm:bulletEnabled val="1"/>
        </dgm:presLayoutVars>
      </dgm:prSet>
      <dgm:spPr/>
      <dgm:t>
        <a:bodyPr/>
        <a:lstStyle/>
        <a:p>
          <a:endParaRPr lang="zh-TW" altLang="en-US"/>
        </a:p>
      </dgm:t>
    </dgm:pt>
    <dgm:pt modelId="{10E93087-5244-405F-9887-52EDA4CF7008}" type="pres">
      <dgm:prSet presAssocID="{4B213791-C3FD-40BF-8375-DF63576A0DDA}" presName="sp" presStyleCnt="0"/>
      <dgm:spPr/>
    </dgm:pt>
    <dgm:pt modelId="{8FD5B601-35AA-4C95-B00B-7EF41B4F8502}" type="pres">
      <dgm:prSet presAssocID="{35638160-D7DE-403B-B450-3EBE6AFBDA5A}" presName="linNode" presStyleCnt="0"/>
      <dgm:spPr/>
    </dgm:pt>
    <dgm:pt modelId="{DAFE39D2-149F-4D86-A065-C5BD15311CAC}" type="pres">
      <dgm:prSet presAssocID="{35638160-D7DE-403B-B450-3EBE6AFBDA5A}" presName="parentText" presStyleLbl="node1" presStyleIdx="2" presStyleCnt="12">
        <dgm:presLayoutVars>
          <dgm:chMax val="1"/>
          <dgm:bulletEnabled val="1"/>
        </dgm:presLayoutVars>
      </dgm:prSet>
      <dgm:spPr/>
      <dgm:t>
        <a:bodyPr/>
        <a:lstStyle/>
        <a:p>
          <a:endParaRPr lang="zh-TW" altLang="en-US"/>
        </a:p>
      </dgm:t>
    </dgm:pt>
    <dgm:pt modelId="{8929A391-9589-49D2-A5E3-B89B90E667FE}" type="pres">
      <dgm:prSet presAssocID="{35638160-D7DE-403B-B450-3EBE6AFBDA5A}" presName="descendantText" presStyleLbl="alignAccFollowNode1" presStyleIdx="2" presStyleCnt="12">
        <dgm:presLayoutVars>
          <dgm:bulletEnabled val="1"/>
        </dgm:presLayoutVars>
      </dgm:prSet>
      <dgm:spPr/>
      <dgm:t>
        <a:bodyPr/>
        <a:lstStyle/>
        <a:p>
          <a:endParaRPr lang="zh-TW" altLang="en-US"/>
        </a:p>
      </dgm:t>
    </dgm:pt>
    <dgm:pt modelId="{2354204E-956F-46B6-9396-1DE8E53EC4F1}" type="pres">
      <dgm:prSet presAssocID="{192DD21E-7A9C-4568-85EA-4B54F410A278}" presName="sp" presStyleCnt="0"/>
      <dgm:spPr/>
    </dgm:pt>
    <dgm:pt modelId="{0DF51EAB-3D66-458A-9576-6FD8D5BCAED4}" type="pres">
      <dgm:prSet presAssocID="{2B321148-941C-44A6-9FE1-215CF077577B}" presName="linNode" presStyleCnt="0"/>
      <dgm:spPr/>
    </dgm:pt>
    <dgm:pt modelId="{22AB457D-AA3B-4E74-83CF-28C2F3958EAB}" type="pres">
      <dgm:prSet presAssocID="{2B321148-941C-44A6-9FE1-215CF077577B}" presName="parentText" presStyleLbl="node1" presStyleIdx="3" presStyleCnt="12">
        <dgm:presLayoutVars>
          <dgm:chMax val="1"/>
          <dgm:bulletEnabled val="1"/>
        </dgm:presLayoutVars>
      </dgm:prSet>
      <dgm:spPr/>
      <dgm:t>
        <a:bodyPr/>
        <a:lstStyle/>
        <a:p>
          <a:endParaRPr lang="zh-TW" altLang="en-US"/>
        </a:p>
      </dgm:t>
    </dgm:pt>
    <dgm:pt modelId="{A56BE644-140F-4064-9718-A33AE7926E7F}" type="pres">
      <dgm:prSet presAssocID="{2B321148-941C-44A6-9FE1-215CF077577B}" presName="descendantText" presStyleLbl="alignAccFollowNode1" presStyleIdx="3" presStyleCnt="12" custLinFactNeighborX="-1672" custLinFactNeighborY="29">
        <dgm:presLayoutVars>
          <dgm:bulletEnabled val="1"/>
        </dgm:presLayoutVars>
      </dgm:prSet>
      <dgm:spPr/>
      <dgm:t>
        <a:bodyPr/>
        <a:lstStyle/>
        <a:p>
          <a:endParaRPr lang="zh-TW" altLang="en-US"/>
        </a:p>
      </dgm:t>
    </dgm:pt>
    <dgm:pt modelId="{358DBA90-7BD7-4AA8-A694-083E45851A76}" type="pres">
      <dgm:prSet presAssocID="{90A82CA3-B88D-439E-9AB8-02EA56D30398}" presName="sp" presStyleCnt="0"/>
      <dgm:spPr/>
    </dgm:pt>
    <dgm:pt modelId="{4727E3B6-DE01-43CE-A052-9CAFE7131B1D}" type="pres">
      <dgm:prSet presAssocID="{363CD062-ADF8-4B58-A178-E4E586326FE8}" presName="linNode" presStyleCnt="0"/>
      <dgm:spPr/>
    </dgm:pt>
    <dgm:pt modelId="{BDC87ADB-1FB9-4A5F-BF8C-283B8B864A1F}" type="pres">
      <dgm:prSet presAssocID="{363CD062-ADF8-4B58-A178-E4E586326FE8}" presName="parentText" presStyleLbl="node1" presStyleIdx="4" presStyleCnt="12">
        <dgm:presLayoutVars>
          <dgm:chMax val="1"/>
          <dgm:bulletEnabled val="1"/>
        </dgm:presLayoutVars>
      </dgm:prSet>
      <dgm:spPr/>
      <dgm:t>
        <a:bodyPr/>
        <a:lstStyle/>
        <a:p>
          <a:endParaRPr lang="zh-TW" altLang="en-US"/>
        </a:p>
      </dgm:t>
    </dgm:pt>
    <dgm:pt modelId="{916E3A57-925F-46D8-8897-1A671B82832D}" type="pres">
      <dgm:prSet presAssocID="{363CD062-ADF8-4B58-A178-E4E586326FE8}" presName="descendantText" presStyleLbl="alignAccFollowNode1" presStyleIdx="4" presStyleCnt="12">
        <dgm:presLayoutVars>
          <dgm:bulletEnabled val="1"/>
        </dgm:presLayoutVars>
      </dgm:prSet>
      <dgm:spPr/>
      <dgm:t>
        <a:bodyPr/>
        <a:lstStyle/>
        <a:p>
          <a:endParaRPr lang="zh-TW" altLang="en-US"/>
        </a:p>
      </dgm:t>
    </dgm:pt>
    <dgm:pt modelId="{20901ABF-5E7F-426E-86A2-6894AE1E64D7}" type="pres">
      <dgm:prSet presAssocID="{2DECF112-4272-4AC5-A52E-B185B1CD5A01}" presName="sp" presStyleCnt="0"/>
      <dgm:spPr/>
    </dgm:pt>
    <dgm:pt modelId="{9ACDFF61-7009-40A7-ACA9-388FA8B1041B}" type="pres">
      <dgm:prSet presAssocID="{D99071FE-15CB-4ED7-BF84-13537D4AA87F}" presName="linNode" presStyleCnt="0"/>
      <dgm:spPr/>
    </dgm:pt>
    <dgm:pt modelId="{3BA5AAD8-8BE4-4CAE-8FC3-E59771B5F173}" type="pres">
      <dgm:prSet presAssocID="{D99071FE-15CB-4ED7-BF84-13537D4AA87F}" presName="parentText" presStyleLbl="node1" presStyleIdx="5" presStyleCnt="12">
        <dgm:presLayoutVars>
          <dgm:chMax val="1"/>
          <dgm:bulletEnabled val="1"/>
        </dgm:presLayoutVars>
      </dgm:prSet>
      <dgm:spPr/>
      <dgm:t>
        <a:bodyPr/>
        <a:lstStyle/>
        <a:p>
          <a:endParaRPr lang="zh-TW" altLang="en-US"/>
        </a:p>
      </dgm:t>
    </dgm:pt>
    <dgm:pt modelId="{34B714E5-87B7-4297-9EC2-B7542A722472}" type="pres">
      <dgm:prSet presAssocID="{D99071FE-15CB-4ED7-BF84-13537D4AA87F}" presName="descendantText" presStyleLbl="alignAccFollowNode1" presStyleIdx="5" presStyleCnt="12">
        <dgm:presLayoutVars>
          <dgm:bulletEnabled val="1"/>
        </dgm:presLayoutVars>
      </dgm:prSet>
      <dgm:spPr/>
      <dgm:t>
        <a:bodyPr/>
        <a:lstStyle/>
        <a:p>
          <a:endParaRPr lang="zh-TW" altLang="en-US"/>
        </a:p>
      </dgm:t>
    </dgm:pt>
    <dgm:pt modelId="{499ABD9F-0EE6-49F9-98FC-6ABA043FB090}" type="pres">
      <dgm:prSet presAssocID="{4B9A431C-3AFE-4E00-9714-DC051891AF57}" presName="sp" presStyleCnt="0"/>
      <dgm:spPr/>
    </dgm:pt>
    <dgm:pt modelId="{2FC2C450-FF81-4C4A-B1F5-D528AA1960D9}" type="pres">
      <dgm:prSet presAssocID="{EA600A35-01BF-4669-9D4D-25563F4962FE}" presName="linNode" presStyleCnt="0"/>
      <dgm:spPr/>
    </dgm:pt>
    <dgm:pt modelId="{9A26C4E2-ED22-45E0-98A9-EFC443877047}" type="pres">
      <dgm:prSet presAssocID="{EA600A35-01BF-4669-9D4D-25563F4962FE}" presName="parentText" presStyleLbl="node1" presStyleIdx="6" presStyleCnt="12">
        <dgm:presLayoutVars>
          <dgm:chMax val="1"/>
          <dgm:bulletEnabled val="1"/>
        </dgm:presLayoutVars>
      </dgm:prSet>
      <dgm:spPr/>
      <dgm:t>
        <a:bodyPr/>
        <a:lstStyle/>
        <a:p>
          <a:endParaRPr lang="zh-TW" altLang="en-US"/>
        </a:p>
      </dgm:t>
    </dgm:pt>
    <dgm:pt modelId="{D3641B8B-24A4-464C-B336-723526688DF9}" type="pres">
      <dgm:prSet presAssocID="{EA600A35-01BF-4669-9D4D-25563F4962FE}" presName="descendantText" presStyleLbl="alignAccFollowNode1" presStyleIdx="6" presStyleCnt="12">
        <dgm:presLayoutVars>
          <dgm:bulletEnabled val="1"/>
        </dgm:presLayoutVars>
      </dgm:prSet>
      <dgm:spPr/>
      <dgm:t>
        <a:bodyPr/>
        <a:lstStyle/>
        <a:p>
          <a:endParaRPr lang="zh-TW" altLang="en-US"/>
        </a:p>
      </dgm:t>
    </dgm:pt>
    <dgm:pt modelId="{853C431C-048B-4BEC-AF7C-4879891114E5}" type="pres">
      <dgm:prSet presAssocID="{E91682C9-A918-4A6D-A0CF-33192DFDEB65}" presName="sp" presStyleCnt="0"/>
      <dgm:spPr/>
    </dgm:pt>
    <dgm:pt modelId="{F4FF56A4-6A51-409C-99E2-5FE226BFCF92}" type="pres">
      <dgm:prSet presAssocID="{DA13C249-E569-426C-99EF-C1BC54936E01}" presName="linNode" presStyleCnt="0"/>
      <dgm:spPr/>
    </dgm:pt>
    <dgm:pt modelId="{7A542F15-85C0-474B-A965-2D3FA044A8E2}" type="pres">
      <dgm:prSet presAssocID="{DA13C249-E569-426C-99EF-C1BC54936E01}" presName="parentText" presStyleLbl="node1" presStyleIdx="7" presStyleCnt="12">
        <dgm:presLayoutVars>
          <dgm:chMax val="1"/>
          <dgm:bulletEnabled val="1"/>
        </dgm:presLayoutVars>
      </dgm:prSet>
      <dgm:spPr/>
      <dgm:t>
        <a:bodyPr/>
        <a:lstStyle/>
        <a:p>
          <a:endParaRPr lang="zh-TW" altLang="en-US"/>
        </a:p>
      </dgm:t>
    </dgm:pt>
    <dgm:pt modelId="{637DFCA6-A8DC-4ADD-962A-4320C81E586A}" type="pres">
      <dgm:prSet presAssocID="{DA13C249-E569-426C-99EF-C1BC54936E01}" presName="descendantText" presStyleLbl="alignAccFollowNode1" presStyleIdx="7" presStyleCnt="12">
        <dgm:presLayoutVars>
          <dgm:bulletEnabled val="1"/>
        </dgm:presLayoutVars>
      </dgm:prSet>
      <dgm:spPr/>
      <dgm:t>
        <a:bodyPr/>
        <a:lstStyle/>
        <a:p>
          <a:endParaRPr lang="zh-TW" altLang="en-US"/>
        </a:p>
      </dgm:t>
    </dgm:pt>
    <dgm:pt modelId="{5A0448B0-ABAD-4F5B-B54F-ACB829542323}" type="pres">
      <dgm:prSet presAssocID="{A0F1F684-A360-419D-9428-6F06C2340B6D}" presName="sp" presStyleCnt="0"/>
      <dgm:spPr/>
    </dgm:pt>
    <dgm:pt modelId="{2EDB456C-12AD-461F-8042-EE12D75D672A}" type="pres">
      <dgm:prSet presAssocID="{6885CA69-17A9-4D46-AC68-A9886ABC2CBB}" presName="linNode" presStyleCnt="0"/>
      <dgm:spPr/>
    </dgm:pt>
    <dgm:pt modelId="{5B4022CA-93A4-41CE-8A02-929800CA41E1}" type="pres">
      <dgm:prSet presAssocID="{6885CA69-17A9-4D46-AC68-A9886ABC2CBB}" presName="parentText" presStyleLbl="node1" presStyleIdx="8" presStyleCnt="12">
        <dgm:presLayoutVars>
          <dgm:chMax val="1"/>
          <dgm:bulletEnabled val="1"/>
        </dgm:presLayoutVars>
      </dgm:prSet>
      <dgm:spPr/>
      <dgm:t>
        <a:bodyPr/>
        <a:lstStyle/>
        <a:p>
          <a:endParaRPr lang="zh-TW" altLang="en-US"/>
        </a:p>
      </dgm:t>
    </dgm:pt>
    <dgm:pt modelId="{D2AFA9A2-16E5-4649-9164-DB49C4AC88CD}" type="pres">
      <dgm:prSet presAssocID="{6885CA69-17A9-4D46-AC68-A9886ABC2CBB}" presName="descendantText" presStyleLbl="alignAccFollowNode1" presStyleIdx="8" presStyleCnt="12">
        <dgm:presLayoutVars>
          <dgm:bulletEnabled val="1"/>
        </dgm:presLayoutVars>
      </dgm:prSet>
      <dgm:spPr/>
      <dgm:t>
        <a:bodyPr/>
        <a:lstStyle/>
        <a:p>
          <a:endParaRPr lang="zh-TW" altLang="en-US"/>
        </a:p>
      </dgm:t>
    </dgm:pt>
    <dgm:pt modelId="{120340AD-6B36-434E-8859-B259656E1BE3}" type="pres">
      <dgm:prSet presAssocID="{7883B7C2-FF66-49BC-97DB-026AC7B729D5}" presName="sp" presStyleCnt="0"/>
      <dgm:spPr/>
    </dgm:pt>
    <dgm:pt modelId="{91E72500-77EC-4F87-B1C4-AD73938394C8}" type="pres">
      <dgm:prSet presAssocID="{9947B5FB-D85B-4B0A-AD34-92B4D7D0FD2F}" presName="linNode" presStyleCnt="0"/>
      <dgm:spPr/>
    </dgm:pt>
    <dgm:pt modelId="{63016F98-4F00-4BC7-B0A6-046757757E73}" type="pres">
      <dgm:prSet presAssocID="{9947B5FB-D85B-4B0A-AD34-92B4D7D0FD2F}" presName="parentText" presStyleLbl="node1" presStyleIdx="9" presStyleCnt="12">
        <dgm:presLayoutVars>
          <dgm:chMax val="1"/>
          <dgm:bulletEnabled val="1"/>
        </dgm:presLayoutVars>
      </dgm:prSet>
      <dgm:spPr/>
      <dgm:t>
        <a:bodyPr/>
        <a:lstStyle/>
        <a:p>
          <a:endParaRPr lang="zh-TW" altLang="en-US"/>
        </a:p>
      </dgm:t>
    </dgm:pt>
    <dgm:pt modelId="{316F66C4-46DE-463E-9AAC-C69FD61744FA}" type="pres">
      <dgm:prSet presAssocID="{9947B5FB-D85B-4B0A-AD34-92B4D7D0FD2F}" presName="descendantText" presStyleLbl="alignAccFollowNode1" presStyleIdx="9" presStyleCnt="12">
        <dgm:presLayoutVars>
          <dgm:bulletEnabled val="1"/>
        </dgm:presLayoutVars>
      </dgm:prSet>
      <dgm:spPr/>
      <dgm:t>
        <a:bodyPr/>
        <a:lstStyle/>
        <a:p>
          <a:endParaRPr lang="zh-TW" altLang="en-US"/>
        </a:p>
      </dgm:t>
    </dgm:pt>
    <dgm:pt modelId="{F8186E60-D9FA-4748-A952-4855D40C7C52}" type="pres">
      <dgm:prSet presAssocID="{261957F7-8B36-47FB-A75B-E26D97A92AC8}" presName="sp" presStyleCnt="0"/>
      <dgm:spPr/>
    </dgm:pt>
    <dgm:pt modelId="{21C3796C-98A6-4EC7-B243-B7CA1F92DF1B}" type="pres">
      <dgm:prSet presAssocID="{5FEDF7B5-7EF2-4705-9B91-A23035E13D68}" presName="linNode" presStyleCnt="0"/>
      <dgm:spPr/>
    </dgm:pt>
    <dgm:pt modelId="{3E23FDC7-EFD2-49B2-8C67-7B35D11E8EC6}" type="pres">
      <dgm:prSet presAssocID="{5FEDF7B5-7EF2-4705-9B91-A23035E13D68}" presName="parentText" presStyleLbl="node1" presStyleIdx="10" presStyleCnt="12">
        <dgm:presLayoutVars>
          <dgm:chMax val="1"/>
          <dgm:bulletEnabled val="1"/>
        </dgm:presLayoutVars>
      </dgm:prSet>
      <dgm:spPr/>
      <dgm:t>
        <a:bodyPr/>
        <a:lstStyle/>
        <a:p>
          <a:endParaRPr lang="zh-TW" altLang="en-US"/>
        </a:p>
      </dgm:t>
    </dgm:pt>
    <dgm:pt modelId="{7FFDF810-A27F-4F81-93E3-416D1CC49FE7}" type="pres">
      <dgm:prSet presAssocID="{5FEDF7B5-7EF2-4705-9B91-A23035E13D68}" presName="descendantText" presStyleLbl="alignAccFollowNode1" presStyleIdx="10" presStyleCnt="12">
        <dgm:presLayoutVars>
          <dgm:bulletEnabled val="1"/>
        </dgm:presLayoutVars>
      </dgm:prSet>
      <dgm:spPr/>
      <dgm:t>
        <a:bodyPr/>
        <a:lstStyle/>
        <a:p>
          <a:endParaRPr lang="zh-TW" altLang="en-US"/>
        </a:p>
      </dgm:t>
    </dgm:pt>
    <dgm:pt modelId="{5ACA1C4A-F7FF-40AC-9779-F0F811A405B2}" type="pres">
      <dgm:prSet presAssocID="{0F8DE9B5-B757-46A1-87F4-6C5E1523B848}" presName="sp" presStyleCnt="0"/>
      <dgm:spPr/>
    </dgm:pt>
    <dgm:pt modelId="{CFCC91DE-6093-44A6-9FB8-F0AC61787D7D}" type="pres">
      <dgm:prSet presAssocID="{C2B05D53-BFD6-46AD-B6A3-3A3467A754E6}" presName="linNode" presStyleCnt="0"/>
      <dgm:spPr/>
    </dgm:pt>
    <dgm:pt modelId="{79492B76-81C4-4145-AD72-C7DA4007F7A9}" type="pres">
      <dgm:prSet presAssocID="{C2B05D53-BFD6-46AD-B6A3-3A3467A754E6}" presName="parentText" presStyleLbl="node1" presStyleIdx="11" presStyleCnt="12">
        <dgm:presLayoutVars>
          <dgm:chMax val="1"/>
          <dgm:bulletEnabled val="1"/>
        </dgm:presLayoutVars>
      </dgm:prSet>
      <dgm:spPr/>
      <dgm:t>
        <a:bodyPr/>
        <a:lstStyle/>
        <a:p>
          <a:endParaRPr lang="zh-TW" altLang="en-US"/>
        </a:p>
      </dgm:t>
    </dgm:pt>
    <dgm:pt modelId="{6560A5BA-6CA3-4E03-80FF-58CB4BA27AC3}" type="pres">
      <dgm:prSet presAssocID="{C2B05D53-BFD6-46AD-B6A3-3A3467A754E6}" presName="descendantText" presStyleLbl="alignAccFollowNode1" presStyleIdx="11" presStyleCnt="12">
        <dgm:presLayoutVars>
          <dgm:bulletEnabled val="1"/>
        </dgm:presLayoutVars>
      </dgm:prSet>
      <dgm:spPr/>
      <dgm:t>
        <a:bodyPr/>
        <a:lstStyle/>
        <a:p>
          <a:endParaRPr lang="zh-TW" altLang="en-US"/>
        </a:p>
      </dgm:t>
    </dgm:pt>
  </dgm:ptLst>
  <dgm:cxnLst>
    <dgm:cxn modelId="{8A06C0CA-280C-4D86-BF0C-1C0BFBA98E8C}" type="presOf" srcId="{D99071FE-15CB-4ED7-BF84-13537D4AA87F}" destId="{3BA5AAD8-8BE4-4CAE-8FC3-E59771B5F173}" srcOrd="0" destOrd="0" presId="urn:microsoft.com/office/officeart/2005/8/layout/vList5"/>
    <dgm:cxn modelId="{3239B65D-F221-4A29-80BF-DDE05260E4C0}" srcId="{DA13C249-E569-426C-99EF-C1BC54936E01}" destId="{1ACE7ED8-5448-4637-BFE2-A380BCE7984A}" srcOrd="0" destOrd="0" parTransId="{6DB5009D-3385-4E77-9C23-200679AE082E}" sibTransId="{0B9D2325-13C7-4D7A-B6F8-FD8853FA9523}"/>
    <dgm:cxn modelId="{4264322C-DAF7-460D-A042-1D7E620168AD}" type="presOf" srcId="{36E86917-8FFF-4E90-8A6E-0EF8F0D58669}" destId="{916E3A57-925F-46D8-8897-1A671B82832D}" srcOrd="0" destOrd="0" presId="urn:microsoft.com/office/officeart/2005/8/layout/vList5"/>
    <dgm:cxn modelId="{3FDFCC4F-057D-4E8E-855A-D05E30E84F74}" srcId="{2B321148-941C-44A6-9FE1-215CF077577B}" destId="{E7803BC6-9B96-44EA-BFF2-B6C726CE87A5}" srcOrd="1" destOrd="0" parTransId="{3064FE98-23F8-4DA8-9D2C-E6E8D7F97776}" sibTransId="{09730145-469D-444C-BD4B-9D4A6DF604E6}"/>
    <dgm:cxn modelId="{5A43B106-C13A-4947-B7A1-F4A43F8164BB}" type="presOf" srcId="{F1BB4490-A25F-4FFE-AF26-42056EDB41FA}" destId="{584BD102-301B-46ED-9D91-FF611739C160}" srcOrd="0" destOrd="1" presId="urn:microsoft.com/office/officeart/2005/8/layout/vList5"/>
    <dgm:cxn modelId="{67C9278E-4B74-48EF-AE5C-12255B09EF44}" type="presOf" srcId="{9E7EBACA-1675-4226-9D27-C18E377DE666}" destId="{7FFDF810-A27F-4F81-93E3-416D1CC49FE7}" srcOrd="0" destOrd="0" presId="urn:microsoft.com/office/officeart/2005/8/layout/vList5"/>
    <dgm:cxn modelId="{90EBB4B7-B136-4BC5-9B57-B3317BAAACAF}" type="presOf" srcId="{32F0227A-8982-4A3D-986E-23B6A8C608F3}" destId="{47203990-A83F-4B54-AA24-F1C73BA02526}" srcOrd="0" destOrd="0" presId="urn:microsoft.com/office/officeart/2005/8/layout/vList5"/>
    <dgm:cxn modelId="{72AD2D30-EDFD-40E0-BB64-D2525F9F5561}" type="presOf" srcId="{2B321148-941C-44A6-9FE1-215CF077577B}" destId="{22AB457D-AA3B-4E74-83CF-28C2F3958EAB}" srcOrd="0" destOrd="0" presId="urn:microsoft.com/office/officeart/2005/8/layout/vList5"/>
    <dgm:cxn modelId="{D9169E38-CD85-48BF-B5C6-FA7AE0634C8D}" srcId="{C2B05D53-BFD6-46AD-B6A3-3A3467A754E6}" destId="{F467EAD7-916C-457B-9B25-A7DBAF29D70D}" srcOrd="1" destOrd="0" parTransId="{BBD27BB6-0767-42F7-AD29-7E8F5E9D552F}" sibTransId="{FFA13FC7-0773-4742-AD6C-B4EEE5A9F65E}"/>
    <dgm:cxn modelId="{DEA32AB4-ADB0-479B-994A-6E6F3BBA66D0}" srcId="{32F0227A-8982-4A3D-986E-23B6A8C608F3}" destId="{DA13C249-E569-426C-99EF-C1BC54936E01}" srcOrd="7" destOrd="0" parTransId="{E4420664-9C6F-4F8D-97A5-1C0A8B7B1904}" sibTransId="{A0F1F684-A360-419D-9428-6F06C2340B6D}"/>
    <dgm:cxn modelId="{92253690-0D43-4AEC-8467-75C486744962}" type="presOf" srcId="{9947B5FB-D85B-4B0A-AD34-92B4D7D0FD2F}" destId="{63016F98-4F00-4BC7-B0A6-046757757E73}" srcOrd="0" destOrd="0" presId="urn:microsoft.com/office/officeart/2005/8/layout/vList5"/>
    <dgm:cxn modelId="{1A1F82AA-F7EB-491B-A237-C55438378C8D}" srcId="{32F0227A-8982-4A3D-986E-23B6A8C608F3}" destId="{6885CA69-17A9-4D46-AC68-A9886ABC2CBB}" srcOrd="8" destOrd="0" parTransId="{02A918F6-8918-42F2-9F31-6235260CE27A}" sibTransId="{7883B7C2-FF66-49BC-97DB-026AC7B729D5}"/>
    <dgm:cxn modelId="{F5BFF353-9B65-4343-B81C-066301741E9D}" type="presOf" srcId="{24D04351-615F-4FD7-A1F7-8907D632DDD8}" destId="{F9CD5841-0220-4EEB-A37B-4B5584869AD8}" srcOrd="0" destOrd="0" presId="urn:microsoft.com/office/officeart/2005/8/layout/vList5"/>
    <dgm:cxn modelId="{8634B764-50C4-4EDB-9D7B-681605E8A195}" srcId="{32F0227A-8982-4A3D-986E-23B6A8C608F3}" destId="{E2F3D9B8-89CF-42D3-9F27-E1287E2CD6B5}" srcOrd="1" destOrd="0" parTransId="{33C6904C-60C2-4090-B0FC-81952E841544}" sibTransId="{4B213791-C3FD-40BF-8375-DF63576A0DDA}"/>
    <dgm:cxn modelId="{52012BE5-6867-452A-BBFE-E8A3661956EE}" type="presOf" srcId="{EC8261AD-7610-48D8-9EFE-AACB2083E079}" destId="{A56BE644-140F-4064-9718-A33AE7926E7F}" srcOrd="0" destOrd="0" presId="urn:microsoft.com/office/officeart/2005/8/layout/vList5"/>
    <dgm:cxn modelId="{CFC4298A-837D-4641-B7C7-EAE91647CB88}" srcId="{32F0227A-8982-4A3D-986E-23B6A8C608F3}" destId="{363CD062-ADF8-4B58-A178-E4E586326FE8}" srcOrd="4" destOrd="0" parTransId="{FAFFC1B4-96B2-4407-A65B-36045936367F}" sibTransId="{2DECF112-4272-4AC5-A52E-B185B1CD5A01}"/>
    <dgm:cxn modelId="{D098E399-D0BB-43F7-B996-0BECAC934B8C}" type="presOf" srcId="{37669DA7-F155-4834-8008-56E169796CE2}" destId="{D3641B8B-24A4-464C-B336-723526688DF9}" srcOrd="0" destOrd="0" presId="urn:microsoft.com/office/officeart/2005/8/layout/vList5"/>
    <dgm:cxn modelId="{8F693AAD-D22D-4E51-903E-5956C91D804B}" srcId="{363CD062-ADF8-4B58-A178-E4E586326FE8}" destId="{36E86917-8FFF-4E90-8A6E-0EF8F0D58669}" srcOrd="0" destOrd="0" parTransId="{0FF5C920-8BF3-46DD-AF0A-7E38673A667F}" sibTransId="{8B34D249-06F4-49ED-8381-534FC94D047F}"/>
    <dgm:cxn modelId="{413BB2FD-7BF3-4759-A0B5-B72872BA6611}" type="presOf" srcId="{5CFD5678-D580-48FB-B1FB-0EDF5814A824}" destId="{584BD102-301B-46ED-9D91-FF611739C160}" srcOrd="0" destOrd="0" presId="urn:microsoft.com/office/officeart/2005/8/layout/vList5"/>
    <dgm:cxn modelId="{0FD8ED76-FA08-42D6-B805-5F1315C683D5}" type="presOf" srcId="{092578B4-D044-43CD-8F47-FDBF7D315243}" destId="{8929A391-9589-49D2-A5E3-B89B90E667FE}" srcOrd="0" destOrd="1" presId="urn:microsoft.com/office/officeart/2005/8/layout/vList5"/>
    <dgm:cxn modelId="{892B4EC2-E929-4905-874A-8AC9E5C154A4}" srcId="{9947B5FB-D85B-4B0A-AD34-92B4D7D0FD2F}" destId="{1FD53334-A334-4F2E-BB8C-D11A26914D9B}" srcOrd="0" destOrd="0" parTransId="{025A4447-2B7D-46F6-898A-8762EE79E1F8}" sibTransId="{E8C3FD6E-2A17-4D70-9E76-8FE724A1BD61}"/>
    <dgm:cxn modelId="{3787988D-BC77-41A5-B40C-95E973111BA1}" type="presOf" srcId="{DA13C249-E569-426C-99EF-C1BC54936E01}" destId="{7A542F15-85C0-474B-A965-2D3FA044A8E2}" srcOrd="0" destOrd="0" presId="urn:microsoft.com/office/officeart/2005/8/layout/vList5"/>
    <dgm:cxn modelId="{C0F63731-D5C1-41CF-ABE8-A970096F5E78}" srcId="{32F0227A-8982-4A3D-986E-23B6A8C608F3}" destId="{C2B05D53-BFD6-46AD-B6A3-3A3467A754E6}" srcOrd="11" destOrd="0" parTransId="{8EDABF0F-7836-4982-A9B5-94560FFCF8EF}" sibTransId="{77EC43CE-5844-47F9-A290-92848421F76D}"/>
    <dgm:cxn modelId="{F2DEA68D-DD54-4EDE-8ACC-BFB0579A7A88}" type="presOf" srcId="{9C3329DF-D4A6-4E84-8069-A45305C1307D}" destId="{34B714E5-87B7-4297-9EC2-B7542A722472}" srcOrd="0" destOrd="0" presId="urn:microsoft.com/office/officeart/2005/8/layout/vList5"/>
    <dgm:cxn modelId="{BD18FE44-8268-4BE4-B1E4-88D24D3A15D0}" srcId="{D99071FE-15CB-4ED7-BF84-13537D4AA87F}" destId="{9C3329DF-D4A6-4E84-8069-A45305C1307D}" srcOrd="0" destOrd="0" parTransId="{0B603C5A-FF5A-44A2-95E7-D4DF2A241579}" sibTransId="{C2A423FA-A17D-44D1-8D3A-73D60BDD7810}"/>
    <dgm:cxn modelId="{58201BD9-9438-4D18-9F4E-0E6C4BA3E0B1}" srcId="{5FEDF7B5-7EF2-4705-9B91-A23035E13D68}" destId="{A531F8CB-1131-48F9-A1EC-F84BDF3F114D}" srcOrd="1" destOrd="0" parTransId="{20C48303-F067-4C3A-B397-B73A9AB1BD34}" sibTransId="{32E5216B-591A-4FB9-832E-42985255A770}"/>
    <dgm:cxn modelId="{1AEC69B5-4447-4580-8A1E-C392C713AFCD}" srcId="{5FEDF7B5-7EF2-4705-9B91-A23035E13D68}" destId="{9E7EBACA-1675-4226-9D27-C18E377DE666}" srcOrd="0" destOrd="0" parTransId="{90942788-C28F-4FF1-83EB-BE526737A212}" sibTransId="{2E37CB5E-99D1-4CDE-9903-6DA2AAA58096}"/>
    <dgm:cxn modelId="{60183D7E-6BF5-45F5-8EE2-6491CC92A1DB}" type="presOf" srcId="{35638160-D7DE-403B-B450-3EBE6AFBDA5A}" destId="{DAFE39D2-149F-4D86-A065-C5BD15311CAC}" srcOrd="0" destOrd="0" presId="urn:microsoft.com/office/officeart/2005/8/layout/vList5"/>
    <dgm:cxn modelId="{EDD18DF6-F453-4C97-A039-62F08E2E2046}" srcId="{35638160-D7DE-403B-B450-3EBE6AFBDA5A}" destId="{092578B4-D044-43CD-8F47-FDBF7D315243}" srcOrd="1" destOrd="0" parTransId="{0A18BE2D-C714-49E6-AEAA-477C01D5775C}" sibTransId="{BF5D8691-C87A-40BB-9AD4-33CF1ECAEC3D}"/>
    <dgm:cxn modelId="{C48B6323-0190-4345-BAB3-71E45FEF0217}" type="presOf" srcId="{F3E88A5D-5AEB-4A4D-9081-1E5006C999D2}" destId="{6560A5BA-6CA3-4E03-80FF-58CB4BA27AC3}" srcOrd="0" destOrd="0" presId="urn:microsoft.com/office/officeart/2005/8/layout/vList5"/>
    <dgm:cxn modelId="{88935A91-075B-4A8C-A85A-3512747FB678}" type="presOf" srcId="{5FEDF7B5-7EF2-4705-9B91-A23035E13D68}" destId="{3E23FDC7-EFD2-49B2-8C67-7B35D11E8EC6}" srcOrd="0" destOrd="0" presId="urn:microsoft.com/office/officeart/2005/8/layout/vList5"/>
    <dgm:cxn modelId="{B68FE903-17FB-490E-AF63-E34A706A87A8}" type="presOf" srcId="{E7803BC6-9B96-44EA-BFF2-B6C726CE87A5}" destId="{A56BE644-140F-4064-9718-A33AE7926E7F}" srcOrd="0" destOrd="1" presId="urn:microsoft.com/office/officeart/2005/8/layout/vList5"/>
    <dgm:cxn modelId="{00D8CF8E-F2B7-4EA6-90D0-D4C5F434D60B}" srcId="{BCDD5028-F47A-4A0A-B73D-2A2CF93228B1}" destId="{24D04351-615F-4FD7-A1F7-8907D632DDD8}" srcOrd="0" destOrd="0" parTransId="{C045B0EF-7739-4F80-A46F-6C46308902AD}" sibTransId="{73A85F6E-3E25-4D6B-BC4D-4E15F24E8193}"/>
    <dgm:cxn modelId="{C43A2419-2526-4634-BADD-AB3E27BCB014}" type="presOf" srcId="{1FD53334-A334-4F2E-BB8C-D11A26914D9B}" destId="{316F66C4-46DE-463E-9AAC-C69FD61744FA}" srcOrd="0" destOrd="0" presId="urn:microsoft.com/office/officeart/2005/8/layout/vList5"/>
    <dgm:cxn modelId="{0C599102-1DBE-4393-BDA2-8A60367D27F8}" srcId="{C2B05D53-BFD6-46AD-B6A3-3A3467A754E6}" destId="{F3E88A5D-5AEB-4A4D-9081-1E5006C999D2}" srcOrd="0" destOrd="0" parTransId="{343E8EAD-A23D-468A-A6CE-811BD6786C7F}" sibTransId="{D7A41278-F54F-4FD5-9B25-17C5DE6E3A29}"/>
    <dgm:cxn modelId="{F459F5D2-8E17-40B4-9F4A-970B07EC1BA6}" type="presOf" srcId="{363CD062-ADF8-4B58-A178-E4E586326FE8}" destId="{BDC87ADB-1FB9-4A5F-BF8C-283B8B864A1F}" srcOrd="0" destOrd="0" presId="urn:microsoft.com/office/officeart/2005/8/layout/vList5"/>
    <dgm:cxn modelId="{20095449-F38A-4C50-9DB3-82B3A368FCC3}" srcId="{6885CA69-17A9-4D46-AC68-A9886ABC2CBB}" destId="{31456F11-6FD9-44A7-8F14-9AA959E41133}" srcOrd="0" destOrd="0" parTransId="{2C91803B-726D-4CBF-83D4-8D3A059B9426}" sibTransId="{6F4D9959-747C-4C18-99BC-803198E53125}"/>
    <dgm:cxn modelId="{DE8A16A4-83BD-49AA-8E43-4A88A2A1DA3B}" srcId="{E2F3D9B8-89CF-42D3-9F27-E1287E2CD6B5}" destId="{F1BB4490-A25F-4FFE-AF26-42056EDB41FA}" srcOrd="1" destOrd="0" parTransId="{FFC8C63B-64E3-4CE7-88D8-4294BD2B6FD9}" sibTransId="{85FCD67E-76D9-465B-8BA2-142B16C6B92D}"/>
    <dgm:cxn modelId="{70913F72-36E9-4F82-92CB-D4A218BE7EA4}" type="presOf" srcId="{E2F3D9B8-89CF-42D3-9F27-E1287E2CD6B5}" destId="{318BDEB6-0E9E-4C85-A709-1C7BFA95D364}" srcOrd="0" destOrd="0" presId="urn:microsoft.com/office/officeart/2005/8/layout/vList5"/>
    <dgm:cxn modelId="{36E8E6F5-BAE9-4889-94E9-6F41DEDEC0A1}" srcId="{32F0227A-8982-4A3D-986E-23B6A8C608F3}" destId="{9947B5FB-D85B-4B0A-AD34-92B4D7D0FD2F}" srcOrd="9" destOrd="0" parTransId="{82691499-6380-4B2C-9F4D-CD44E8E1C5B8}" sibTransId="{261957F7-8B36-47FB-A75B-E26D97A92AC8}"/>
    <dgm:cxn modelId="{61E8560D-47FE-4EFB-AF27-BC38428F11D0}" type="presOf" srcId="{C2B05D53-BFD6-46AD-B6A3-3A3467A754E6}" destId="{79492B76-81C4-4145-AD72-C7DA4007F7A9}" srcOrd="0" destOrd="0" presId="urn:microsoft.com/office/officeart/2005/8/layout/vList5"/>
    <dgm:cxn modelId="{9C83831F-A483-47AF-BBAF-8CFAEE33E9BD}" srcId="{35638160-D7DE-403B-B450-3EBE6AFBDA5A}" destId="{5A9F8C27-20A1-475E-9E1E-4457F782EF99}" srcOrd="0" destOrd="0" parTransId="{789FA62D-A6D9-4A68-AD74-0D914973478F}" sibTransId="{DB8EA13C-91E5-495E-B413-9A5F99C1241C}"/>
    <dgm:cxn modelId="{E109B258-D4B8-4A5A-9D3C-BF2AC05F0BE9}" srcId="{32F0227A-8982-4A3D-986E-23B6A8C608F3}" destId="{5FEDF7B5-7EF2-4705-9B91-A23035E13D68}" srcOrd="10" destOrd="0" parTransId="{8F127CAE-46F0-4231-B9AA-448211CE6503}" sibTransId="{0F8DE9B5-B757-46A1-87F4-6C5E1523B848}"/>
    <dgm:cxn modelId="{2DB1FAA8-DA93-441B-A3A0-23CD5DB8EAF2}" srcId="{32F0227A-8982-4A3D-986E-23B6A8C608F3}" destId="{D99071FE-15CB-4ED7-BF84-13537D4AA87F}" srcOrd="5" destOrd="0" parTransId="{FA58E9B8-C302-4514-9B0E-1CB1BD525875}" sibTransId="{4B9A431C-3AFE-4E00-9714-DC051891AF57}"/>
    <dgm:cxn modelId="{C59EC12D-7FF8-4A37-ACE9-61ADE109DD95}" type="presOf" srcId="{6885CA69-17A9-4D46-AC68-A9886ABC2CBB}" destId="{5B4022CA-93A4-41CE-8A02-929800CA41E1}" srcOrd="0" destOrd="0" presId="urn:microsoft.com/office/officeart/2005/8/layout/vList5"/>
    <dgm:cxn modelId="{46D81123-EC4F-4237-83AA-105CBCA3F9F9}" type="presOf" srcId="{A531F8CB-1131-48F9-A1EC-F84BDF3F114D}" destId="{7FFDF810-A27F-4F81-93E3-416D1CC49FE7}" srcOrd="0" destOrd="1" presId="urn:microsoft.com/office/officeart/2005/8/layout/vList5"/>
    <dgm:cxn modelId="{28A76D94-AE9E-41C2-A28F-D9F5553388DE}" srcId="{EA600A35-01BF-4669-9D4D-25563F4962FE}" destId="{37669DA7-F155-4834-8008-56E169796CE2}" srcOrd="0" destOrd="0" parTransId="{0544D23B-7929-4A5E-BA1E-635D517D4832}" sibTransId="{C7D35F33-6FAF-460C-AF91-2BA36F7E0A09}"/>
    <dgm:cxn modelId="{75475F2E-3D1E-4816-8B44-0040B9EC4222}" type="presOf" srcId="{F467EAD7-916C-457B-9B25-A7DBAF29D70D}" destId="{6560A5BA-6CA3-4E03-80FF-58CB4BA27AC3}" srcOrd="0" destOrd="1" presId="urn:microsoft.com/office/officeart/2005/8/layout/vList5"/>
    <dgm:cxn modelId="{BA0FF6B7-CFEF-4DBF-8688-7901A8EFF935}" type="presOf" srcId="{1ACE7ED8-5448-4637-BFE2-A380BCE7984A}" destId="{637DFCA6-A8DC-4ADD-962A-4320C81E586A}" srcOrd="0" destOrd="0" presId="urn:microsoft.com/office/officeart/2005/8/layout/vList5"/>
    <dgm:cxn modelId="{78A7970F-91C1-4F6F-8100-E80B1027F974}" srcId="{32F0227A-8982-4A3D-986E-23B6A8C608F3}" destId="{2B321148-941C-44A6-9FE1-215CF077577B}" srcOrd="3" destOrd="0" parTransId="{F3F4A736-14DF-4603-8ED5-5A2E1F7C808E}" sibTransId="{90A82CA3-B88D-439E-9AB8-02EA56D30398}"/>
    <dgm:cxn modelId="{681451AD-C0E2-4728-93EE-0C8E01D2D0CB}" type="presOf" srcId="{31456F11-6FD9-44A7-8F14-9AA959E41133}" destId="{D2AFA9A2-16E5-4649-9164-DB49C4AC88CD}" srcOrd="0" destOrd="0" presId="urn:microsoft.com/office/officeart/2005/8/layout/vList5"/>
    <dgm:cxn modelId="{593D5178-BE9A-41D3-8E32-D0F669E824AB}" srcId="{E2F3D9B8-89CF-42D3-9F27-E1287E2CD6B5}" destId="{5CFD5678-D580-48FB-B1FB-0EDF5814A824}" srcOrd="0" destOrd="0" parTransId="{6DBAD1B0-50F9-45E1-BB41-83020235E56B}" sibTransId="{3A986945-D6B9-4149-8F3E-4B7DA5008428}"/>
    <dgm:cxn modelId="{A1B2E449-3EAC-4FE0-9003-6AB618BA2A5C}" srcId="{32F0227A-8982-4A3D-986E-23B6A8C608F3}" destId="{EA600A35-01BF-4669-9D4D-25563F4962FE}" srcOrd="6" destOrd="0" parTransId="{62662928-8A85-43EC-8EB6-93765651FBB6}" sibTransId="{E91682C9-A918-4A6D-A0CF-33192DFDEB65}"/>
    <dgm:cxn modelId="{71F35F25-B3EF-49A9-A842-3A0890660607}" srcId="{32F0227A-8982-4A3D-986E-23B6A8C608F3}" destId="{35638160-D7DE-403B-B450-3EBE6AFBDA5A}" srcOrd="2" destOrd="0" parTransId="{0D92463D-74CA-4211-9026-0C29C5D57A46}" sibTransId="{192DD21E-7A9C-4568-85EA-4B54F410A278}"/>
    <dgm:cxn modelId="{56622F90-A595-4E3F-A54D-D40A60F5092E}" type="presOf" srcId="{BCDD5028-F47A-4A0A-B73D-2A2CF93228B1}" destId="{80A56905-FE0D-4485-871F-848C89787ECC}" srcOrd="0" destOrd="0" presId="urn:microsoft.com/office/officeart/2005/8/layout/vList5"/>
    <dgm:cxn modelId="{1A0DF105-3066-4F1E-AC38-26080F17C74F}" srcId="{32F0227A-8982-4A3D-986E-23B6A8C608F3}" destId="{BCDD5028-F47A-4A0A-B73D-2A2CF93228B1}" srcOrd="0" destOrd="0" parTransId="{DFA70166-A1FD-4B0B-99E0-0C52CC4DD918}" sibTransId="{71F2D46F-9337-4419-9E66-C003D9A4E048}"/>
    <dgm:cxn modelId="{FDEB4F6F-690C-4471-A29D-75CB39CFCD8A}" type="presOf" srcId="{EA600A35-01BF-4669-9D4D-25563F4962FE}" destId="{9A26C4E2-ED22-45E0-98A9-EFC443877047}" srcOrd="0" destOrd="0" presId="urn:microsoft.com/office/officeart/2005/8/layout/vList5"/>
    <dgm:cxn modelId="{F999D9F9-2EDB-4AAA-9FE8-6F709497A892}" srcId="{2B321148-941C-44A6-9FE1-215CF077577B}" destId="{EC8261AD-7610-48D8-9EFE-AACB2083E079}" srcOrd="0" destOrd="0" parTransId="{FAEC738C-96C3-41D8-9490-B10E2EFC4E2C}" sibTransId="{9BF24B55-5C7C-4EFD-82E3-AAAFE39DC624}"/>
    <dgm:cxn modelId="{3C9820B2-CF92-4631-AA44-D73F8341DE72}" type="presOf" srcId="{5A9F8C27-20A1-475E-9E1E-4457F782EF99}" destId="{8929A391-9589-49D2-A5E3-B89B90E667FE}" srcOrd="0" destOrd="0" presId="urn:microsoft.com/office/officeart/2005/8/layout/vList5"/>
    <dgm:cxn modelId="{D2E08768-AC4F-43E7-9E1E-8D0A9FBE513C}" type="presParOf" srcId="{47203990-A83F-4B54-AA24-F1C73BA02526}" destId="{AFFF709C-61E4-441A-A8BC-CFFCCACCA1A4}" srcOrd="0" destOrd="0" presId="urn:microsoft.com/office/officeart/2005/8/layout/vList5"/>
    <dgm:cxn modelId="{EF88FFB8-65C3-456C-99BA-410966212FF2}" type="presParOf" srcId="{AFFF709C-61E4-441A-A8BC-CFFCCACCA1A4}" destId="{80A56905-FE0D-4485-871F-848C89787ECC}" srcOrd="0" destOrd="0" presId="urn:microsoft.com/office/officeart/2005/8/layout/vList5"/>
    <dgm:cxn modelId="{984D9A22-8410-47A1-9E0E-BAD93340B898}" type="presParOf" srcId="{AFFF709C-61E4-441A-A8BC-CFFCCACCA1A4}" destId="{F9CD5841-0220-4EEB-A37B-4B5584869AD8}" srcOrd="1" destOrd="0" presId="urn:microsoft.com/office/officeart/2005/8/layout/vList5"/>
    <dgm:cxn modelId="{8002974C-EE3C-4D17-A71D-D6022616734E}" type="presParOf" srcId="{47203990-A83F-4B54-AA24-F1C73BA02526}" destId="{DF41BE99-F0FE-462E-AA53-9580F9371FB5}" srcOrd="1" destOrd="0" presId="urn:microsoft.com/office/officeart/2005/8/layout/vList5"/>
    <dgm:cxn modelId="{7E1ADD3F-236F-4D70-8B43-AC39E0DA0032}" type="presParOf" srcId="{47203990-A83F-4B54-AA24-F1C73BA02526}" destId="{5EAA7209-BD2F-40A7-BB81-6E2BFC29D229}" srcOrd="2" destOrd="0" presId="urn:microsoft.com/office/officeart/2005/8/layout/vList5"/>
    <dgm:cxn modelId="{81D6FC26-84C4-45E9-9A0D-06FF69150F90}" type="presParOf" srcId="{5EAA7209-BD2F-40A7-BB81-6E2BFC29D229}" destId="{318BDEB6-0E9E-4C85-A709-1C7BFA95D364}" srcOrd="0" destOrd="0" presId="urn:microsoft.com/office/officeart/2005/8/layout/vList5"/>
    <dgm:cxn modelId="{D44FAF44-A919-400C-AA98-93A005B921BE}" type="presParOf" srcId="{5EAA7209-BD2F-40A7-BB81-6E2BFC29D229}" destId="{584BD102-301B-46ED-9D91-FF611739C160}" srcOrd="1" destOrd="0" presId="urn:microsoft.com/office/officeart/2005/8/layout/vList5"/>
    <dgm:cxn modelId="{3D415031-DC72-4283-B497-71599D0D6822}" type="presParOf" srcId="{47203990-A83F-4B54-AA24-F1C73BA02526}" destId="{10E93087-5244-405F-9887-52EDA4CF7008}" srcOrd="3" destOrd="0" presId="urn:microsoft.com/office/officeart/2005/8/layout/vList5"/>
    <dgm:cxn modelId="{207FAD3C-E144-4536-A249-CF48786ACE37}" type="presParOf" srcId="{47203990-A83F-4B54-AA24-F1C73BA02526}" destId="{8FD5B601-35AA-4C95-B00B-7EF41B4F8502}" srcOrd="4" destOrd="0" presId="urn:microsoft.com/office/officeart/2005/8/layout/vList5"/>
    <dgm:cxn modelId="{505ED7B7-BF2F-4CD8-B10C-6786BB02DAC3}" type="presParOf" srcId="{8FD5B601-35AA-4C95-B00B-7EF41B4F8502}" destId="{DAFE39D2-149F-4D86-A065-C5BD15311CAC}" srcOrd="0" destOrd="0" presId="urn:microsoft.com/office/officeart/2005/8/layout/vList5"/>
    <dgm:cxn modelId="{D28D5025-3FAA-4A10-BC7B-8067EA7BF69B}" type="presParOf" srcId="{8FD5B601-35AA-4C95-B00B-7EF41B4F8502}" destId="{8929A391-9589-49D2-A5E3-B89B90E667FE}" srcOrd="1" destOrd="0" presId="urn:microsoft.com/office/officeart/2005/8/layout/vList5"/>
    <dgm:cxn modelId="{3257C8CB-4A5C-40D8-A66F-5CEDD6D288AD}" type="presParOf" srcId="{47203990-A83F-4B54-AA24-F1C73BA02526}" destId="{2354204E-956F-46B6-9396-1DE8E53EC4F1}" srcOrd="5" destOrd="0" presId="urn:microsoft.com/office/officeart/2005/8/layout/vList5"/>
    <dgm:cxn modelId="{045E9999-ADEB-4B0C-9A3F-02C85530F5CC}" type="presParOf" srcId="{47203990-A83F-4B54-AA24-F1C73BA02526}" destId="{0DF51EAB-3D66-458A-9576-6FD8D5BCAED4}" srcOrd="6" destOrd="0" presId="urn:microsoft.com/office/officeart/2005/8/layout/vList5"/>
    <dgm:cxn modelId="{5B282378-521B-4975-B58D-BE7040BF17FA}" type="presParOf" srcId="{0DF51EAB-3D66-458A-9576-6FD8D5BCAED4}" destId="{22AB457D-AA3B-4E74-83CF-28C2F3958EAB}" srcOrd="0" destOrd="0" presId="urn:microsoft.com/office/officeart/2005/8/layout/vList5"/>
    <dgm:cxn modelId="{0CDF797B-6AB7-4AF3-BE95-9CF2EBBDE128}" type="presParOf" srcId="{0DF51EAB-3D66-458A-9576-6FD8D5BCAED4}" destId="{A56BE644-140F-4064-9718-A33AE7926E7F}" srcOrd="1" destOrd="0" presId="urn:microsoft.com/office/officeart/2005/8/layout/vList5"/>
    <dgm:cxn modelId="{9A14B9FD-6BD8-4B54-BA8A-999E6901522F}" type="presParOf" srcId="{47203990-A83F-4B54-AA24-F1C73BA02526}" destId="{358DBA90-7BD7-4AA8-A694-083E45851A76}" srcOrd="7" destOrd="0" presId="urn:microsoft.com/office/officeart/2005/8/layout/vList5"/>
    <dgm:cxn modelId="{95129202-D3B3-44B0-BCA4-CC2044233135}" type="presParOf" srcId="{47203990-A83F-4B54-AA24-F1C73BA02526}" destId="{4727E3B6-DE01-43CE-A052-9CAFE7131B1D}" srcOrd="8" destOrd="0" presId="urn:microsoft.com/office/officeart/2005/8/layout/vList5"/>
    <dgm:cxn modelId="{51301558-AC11-4A56-BA75-8D17107C89C9}" type="presParOf" srcId="{4727E3B6-DE01-43CE-A052-9CAFE7131B1D}" destId="{BDC87ADB-1FB9-4A5F-BF8C-283B8B864A1F}" srcOrd="0" destOrd="0" presId="urn:microsoft.com/office/officeart/2005/8/layout/vList5"/>
    <dgm:cxn modelId="{548F92FE-6B7B-4378-870D-DE2D2880AAF5}" type="presParOf" srcId="{4727E3B6-DE01-43CE-A052-9CAFE7131B1D}" destId="{916E3A57-925F-46D8-8897-1A671B82832D}" srcOrd="1" destOrd="0" presId="urn:microsoft.com/office/officeart/2005/8/layout/vList5"/>
    <dgm:cxn modelId="{E289D23B-B553-4302-BEAB-DD30CC84AC47}" type="presParOf" srcId="{47203990-A83F-4B54-AA24-F1C73BA02526}" destId="{20901ABF-5E7F-426E-86A2-6894AE1E64D7}" srcOrd="9" destOrd="0" presId="urn:microsoft.com/office/officeart/2005/8/layout/vList5"/>
    <dgm:cxn modelId="{59D8B0D8-1BDE-4016-B75C-651E8C468AC8}" type="presParOf" srcId="{47203990-A83F-4B54-AA24-F1C73BA02526}" destId="{9ACDFF61-7009-40A7-ACA9-388FA8B1041B}" srcOrd="10" destOrd="0" presId="urn:microsoft.com/office/officeart/2005/8/layout/vList5"/>
    <dgm:cxn modelId="{EFF3FE07-AEBD-4F84-A18D-A658D4F1D2D0}" type="presParOf" srcId="{9ACDFF61-7009-40A7-ACA9-388FA8B1041B}" destId="{3BA5AAD8-8BE4-4CAE-8FC3-E59771B5F173}" srcOrd="0" destOrd="0" presId="urn:microsoft.com/office/officeart/2005/8/layout/vList5"/>
    <dgm:cxn modelId="{D15FD65F-1039-4368-8C47-3C5904B88CA9}" type="presParOf" srcId="{9ACDFF61-7009-40A7-ACA9-388FA8B1041B}" destId="{34B714E5-87B7-4297-9EC2-B7542A722472}" srcOrd="1" destOrd="0" presId="urn:microsoft.com/office/officeart/2005/8/layout/vList5"/>
    <dgm:cxn modelId="{7D7D38C7-1C6E-428C-B107-D1A4CBBC3E1B}" type="presParOf" srcId="{47203990-A83F-4B54-AA24-F1C73BA02526}" destId="{499ABD9F-0EE6-49F9-98FC-6ABA043FB090}" srcOrd="11" destOrd="0" presId="urn:microsoft.com/office/officeart/2005/8/layout/vList5"/>
    <dgm:cxn modelId="{3D7A9457-8556-4E0B-8178-B290C470D14F}" type="presParOf" srcId="{47203990-A83F-4B54-AA24-F1C73BA02526}" destId="{2FC2C450-FF81-4C4A-B1F5-D528AA1960D9}" srcOrd="12" destOrd="0" presId="urn:microsoft.com/office/officeart/2005/8/layout/vList5"/>
    <dgm:cxn modelId="{134999C3-C0F5-4632-915B-D8BAE13C989D}" type="presParOf" srcId="{2FC2C450-FF81-4C4A-B1F5-D528AA1960D9}" destId="{9A26C4E2-ED22-45E0-98A9-EFC443877047}" srcOrd="0" destOrd="0" presId="urn:microsoft.com/office/officeart/2005/8/layout/vList5"/>
    <dgm:cxn modelId="{62E53EBC-CF55-41B1-BB68-38A3294A672F}" type="presParOf" srcId="{2FC2C450-FF81-4C4A-B1F5-D528AA1960D9}" destId="{D3641B8B-24A4-464C-B336-723526688DF9}" srcOrd="1" destOrd="0" presId="urn:microsoft.com/office/officeart/2005/8/layout/vList5"/>
    <dgm:cxn modelId="{7510A75D-94DC-464F-A340-2BBA68EF44C8}" type="presParOf" srcId="{47203990-A83F-4B54-AA24-F1C73BA02526}" destId="{853C431C-048B-4BEC-AF7C-4879891114E5}" srcOrd="13" destOrd="0" presId="urn:microsoft.com/office/officeart/2005/8/layout/vList5"/>
    <dgm:cxn modelId="{A3E2748E-2DA2-470D-821A-826A9DFE0E5B}" type="presParOf" srcId="{47203990-A83F-4B54-AA24-F1C73BA02526}" destId="{F4FF56A4-6A51-409C-99E2-5FE226BFCF92}" srcOrd="14" destOrd="0" presId="urn:microsoft.com/office/officeart/2005/8/layout/vList5"/>
    <dgm:cxn modelId="{9800D902-0982-47DB-B871-3822F0A58620}" type="presParOf" srcId="{F4FF56A4-6A51-409C-99E2-5FE226BFCF92}" destId="{7A542F15-85C0-474B-A965-2D3FA044A8E2}" srcOrd="0" destOrd="0" presId="urn:microsoft.com/office/officeart/2005/8/layout/vList5"/>
    <dgm:cxn modelId="{B2BF155D-6795-43F4-B2C3-399DC98D1F77}" type="presParOf" srcId="{F4FF56A4-6A51-409C-99E2-5FE226BFCF92}" destId="{637DFCA6-A8DC-4ADD-962A-4320C81E586A}" srcOrd="1" destOrd="0" presId="urn:microsoft.com/office/officeart/2005/8/layout/vList5"/>
    <dgm:cxn modelId="{F8464DEF-DD1F-4B8E-B880-28B5BB3ED31B}" type="presParOf" srcId="{47203990-A83F-4B54-AA24-F1C73BA02526}" destId="{5A0448B0-ABAD-4F5B-B54F-ACB829542323}" srcOrd="15" destOrd="0" presId="urn:microsoft.com/office/officeart/2005/8/layout/vList5"/>
    <dgm:cxn modelId="{1E6097EB-2C25-450D-87D2-D6D56C3078DA}" type="presParOf" srcId="{47203990-A83F-4B54-AA24-F1C73BA02526}" destId="{2EDB456C-12AD-461F-8042-EE12D75D672A}" srcOrd="16" destOrd="0" presId="urn:microsoft.com/office/officeart/2005/8/layout/vList5"/>
    <dgm:cxn modelId="{C62F46E8-41F0-4724-A38C-B33E75433F06}" type="presParOf" srcId="{2EDB456C-12AD-461F-8042-EE12D75D672A}" destId="{5B4022CA-93A4-41CE-8A02-929800CA41E1}" srcOrd="0" destOrd="0" presId="urn:microsoft.com/office/officeart/2005/8/layout/vList5"/>
    <dgm:cxn modelId="{48D2C0C2-66B8-4F0B-959D-888CB627D827}" type="presParOf" srcId="{2EDB456C-12AD-461F-8042-EE12D75D672A}" destId="{D2AFA9A2-16E5-4649-9164-DB49C4AC88CD}" srcOrd="1" destOrd="0" presId="urn:microsoft.com/office/officeart/2005/8/layout/vList5"/>
    <dgm:cxn modelId="{1D650631-B333-4212-84A1-868565C8C819}" type="presParOf" srcId="{47203990-A83F-4B54-AA24-F1C73BA02526}" destId="{120340AD-6B36-434E-8859-B259656E1BE3}" srcOrd="17" destOrd="0" presId="urn:microsoft.com/office/officeart/2005/8/layout/vList5"/>
    <dgm:cxn modelId="{DE31D614-C024-4C5E-93C4-4B277F3B916A}" type="presParOf" srcId="{47203990-A83F-4B54-AA24-F1C73BA02526}" destId="{91E72500-77EC-4F87-B1C4-AD73938394C8}" srcOrd="18" destOrd="0" presId="urn:microsoft.com/office/officeart/2005/8/layout/vList5"/>
    <dgm:cxn modelId="{8C59E577-BB44-4F21-9288-690B7DA5F81D}" type="presParOf" srcId="{91E72500-77EC-4F87-B1C4-AD73938394C8}" destId="{63016F98-4F00-4BC7-B0A6-046757757E73}" srcOrd="0" destOrd="0" presId="urn:microsoft.com/office/officeart/2005/8/layout/vList5"/>
    <dgm:cxn modelId="{D24642D9-EFD3-4047-A93B-6837C13720D9}" type="presParOf" srcId="{91E72500-77EC-4F87-B1C4-AD73938394C8}" destId="{316F66C4-46DE-463E-9AAC-C69FD61744FA}" srcOrd="1" destOrd="0" presId="urn:microsoft.com/office/officeart/2005/8/layout/vList5"/>
    <dgm:cxn modelId="{FEA8CF6A-94DF-4C2C-825E-B4296B241600}" type="presParOf" srcId="{47203990-A83F-4B54-AA24-F1C73BA02526}" destId="{F8186E60-D9FA-4748-A952-4855D40C7C52}" srcOrd="19" destOrd="0" presId="urn:microsoft.com/office/officeart/2005/8/layout/vList5"/>
    <dgm:cxn modelId="{9FB570D4-690F-45DB-8E11-D2934354A847}" type="presParOf" srcId="{47203990-A83F-4B54-AA24-F1C73BA02526}" destId="{21C3796C-98A6-4EC7-B243-B7CA1F92DF1B}" srcOrd="20" destOrd="0" presId="urn:microsoft.com/office/officeart/2005/8/layout/vList5"/>
    <dgm:cxn modelId="{39210A9C-13F6-4B43-92C3-D3A2F5361D4C}" type="presParOf" srcId="{21C3796C-98A6-4EC7-B243-B7CA1F92DF1B}" destId="{3E23FDC7-EFD2-49B2-8C67-7B35D11E8EC6}" srcOrd="0" destOrd="0" presId="urn:microsoft.com/office/officeart/2005/8/layout/vList5"/>
    <dgm:cxn modelId="{105E6206-5B12-40E8-A906-D0E85CCE2666}" type="presParOf" srcId="{21C3796C-98A6-4EC7-B243-B7CA1F92DF1B}" destId="{7FFDF810-A27F-4F81-93E3-416D1CC49FE7}" srcOrd="1" destOrd="0" presId="urn:microsoft.com/office/officeart/2005/8/layout/vList5"/>
    <dgm:cxn modelId="{39B2DA2D-59B0-4182-813F-216730515AA8}" type="presParOf" srcId="{47203990-A83F-4B54-AA24-F1C73BA02526}" destId="{5ACA1C4A-F7FF-40AC-9779-F0F811A405B2}" srcOrd="21" destOrd="0" presId="urn:microsoft.com/office/officeart/2005/8/layout/vList5"/>
    <dgm:cxn modelId="{AFEE27A5-34CD-47DD-97EE-F86955C600EA}" type="presParOf" srcId="{47203990-A83F-4B54-AA24-F1C73BA02526}" destId="{CFCC91DE-6093-44A6-9FB8-F0AC61787D7D}" srcOrd="22" destOrd="0" presId="urn:microsoft.com/office/officeart/2005/8/layout/vList5"/>
    <dgm:cxn modelId="{21BFBA63-1B8D-4611-A5BC-6786190B0B5B}" type="presParOf" srcId="{CFCC91DE-6093-44A6-9FB8-F0AC61787D7D}" destId="{79492B76-81C4-4145-AD72-C7DA4007F7A9}" srcOrd="0" destOrd="0" presId="urn:microsoft.com/office/officeart/2005/8/layout/vList5"/>
    <dgm:cxn modelId="{D6DC7F30-6D92-4505-8794-DD9ADD5691C4}" type="presParOf" srcId="{CFCC91DE-6093-44A6-9FB8-F0AC61787D7D}" destId="{6560A5BA-6CA3-4E03-80FF-58CB4BA27AC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0227A-8982-4A3D-986E-23B6A8C608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TW" altLang="en-US"/>
        </a:p>
      </dgm:t>
    </dgm:pt>
    <dgm:pt modelId="{BCDD5028-F47A-4A0A-B73D-2A2CF93228B1}">
      <dgm:prSet phldrT="[文字]"/>
      <dgm:spPr/>
      <dgm:t>
        <a:bodyPr/>
        <a:lstStyle/>
        <a:p>
          <a:r>
            <a:rPr lang="zh-TW" altLang="en-US" dirty="0" smtClean="0"/>
            <a:t>註</a:t>
          </a:r>
          <a:r>
            <a:rPr lang="en-US" altLang="zh-TW" dirty="0" smtClean="0"/>
            <a:t>14:</a:t>
          </a:r>
          <a:r>
            <a:rPr lang="zh-TW" altLang="en-US" dirty="0" smtClean="0"/>
            <a:t>新增多元資產基金</a:t>
          </a:r>
          <a:endParaRPr lang="zh-TW" altLang="en-US" dirty="0"/>
        </a:p>
      </dgm:t>
    </dgm:pt>
    <dgm:pt modelId="{DFA70166-A1FD-4B0B-99E0-0C52CC4DD918}" type="parTrans" cxnId="{1A0DF105-3066-4F1E-AC38-26080F17C74F}">
      <dgm:prSet/>
      <dgm:spPr/>
      <dgm:t>
        <a:bodyPr/>
        <a:lstStyle/>
        <a:p>
          <a:endParaRPr lang="zh-TW" altLang="en-US"/>
        </a:p>
      </dgm:t>
    </dgm:pt>
    <dgm:pt modelId="{71F2D46F-9337-4419-9E66-C003D9A4E048}" type="sibTrans" cxnId="{1A0DF105-3066-4F1E-AC38-26080F17C74F}">
      <dgm:prSet/>
      <dgm:spPr/>
      <dgm:t>
        <a:bodyPr/>
        <a:lstStyle/>
        <a:p>
          <a:endParaRPr lang="zh-TW" altLang="en-US"/>
        </a:p>
      </dgm:t>
    </dgm:pt>
    <dgm:pt modelId="{24D04351-615F-4FD7-A1F7-8907D632DDD8}">
      <dgm:prSet phldrT="[文字]" custT="1"/>
      <dgm:spPr/>
      <dgm:t>
        <a:bodyPr/>
        <a:lstStyle/>
        <a:p>
          <a:r>
            <a:rPr lang="zh-TW" altLang="en-US" sz="1200" dirty="0" smtClean="0">
              <a:solidFill>
                <a:schemeClr val="tx1"/>
              </a:solidFill>
            </a:rPr>
            <a:t>同優惠活動及精選基金，共有二個入口</a:t>
          </a:r>
          <a:endParaRPr lang="zh-TW" altLang="en-US" sz="1200" dirty="0">
            <a:solidFill>
              <a:schemeClr val="tx1"/>
            </a:solidFill>
          </a:endParaRPr>
        </a:p>
      </dgm:t>
    </dgm:pt>
    <dgm:pt modelId="{C045B0EF-7739-4F80-A46F-6C46308902AD}" type="parTrans" cxnId="{00D8CF8E-F2B7-4EA6-90D0-D4C5F434D60B}">
      <dgm:prSet/>
      <dgm:spPr/>
      <dgm:t>
        <a:bodyPr/>
        <a:lstStyle/>
        <a:p>
          <a:endParaRPr lang="zh-TW" altLang="en-US"/>
        </a:p>
      </dgm:t>
    </dgm:pt>
    <dgm:pt modelId="{73A85F6E-3E25-4D6B-BC4D-4E15F24E8193}" type="sibTrans" cxnId="{00D8CF8E-F2B7-4EA6-90D0-D4C5F434D60B}">
      <dgm:prSet/>
      <dgm:spPr/>
      <dgm:t>
        <a:bodyPr/>
        <a:lstStyle/>
        <a:p>
          <a:endParaRPr lang="zh-TW" altLang="en-US"/>
        </a:p>
      </dgm:t>
    </dgm:pt>
    <dgm:pt modelId="{E2F3D9B8-89CF-42D3-9F27-E1287E2CD6B5}">
      <dgm:prSet phldrT="[文字]"/>
      <dgm:spPr/>
      <dgm:t>
        <a:bodyPr/>
        <a:lstStyle/>
        <a:p>
          <a:r>
            <a:rPr lang="zh-TW" altLang="en-US" dirty="0" smtClean="0"/>
            <a:t>其他說明</a:t>
          </a:r>
          <a:endParaRPr lang="zh-TW" altLang="en-US" dirty="0"/>
        </a:p>
      </dgm:t>
    </dgm:pt>
    <dgm:pt modelId="{33C6904C-60C2-4090-B0FC-81952E841544}" type="parTrans" cxnId="{8634B764-50C4-4EDB-9D7B-681605E8A195}">
      <dgm:prSet/>
      <dgm:spPr/>
      <dgm:t>
        <a:bodyPr/>
        <a:lstStyle/>
        <a:p>
          <a:endParaRPr lang="zh-TW" altLang="en-US"/>
        </a:p>
      </dgm:t>
    </dgm:pt>
    <dgm:pt modelId="{4B213791-C3FD-40BF-8375-DF63576A0DDA}" type="sibTrans" cxnId="{8634B764-50C4-4EDB-9D7B-681605E8A195}">
      <dgm:prSet/>
      <dgm:spPr/>
      <dgm:t>
        <a:bodyPr/>
        <a:lstStyle/>
        <a:p>
          <a:endParaRPr lang="zh-TW" altLang="en-US"/>
        </a:p>
      </dgm:t>
    </dgm:pt>
    <dgm:pt modelId="{E4EF336B-7F80-409C-BAD6-AE8117C5EEC4}">
      <dgm:prSet phldrT="[文字]"/>
      <dgm:spPr/>
      <dgm:t>
        <a:bodyPr/>
        <a:lstStyle/>
        <a:p>
          <a:endParaRPr lang="zh-TW" altLang="en-US" dirty="0"/>
        </a:p>
      </dgm:t>
    </dgm:pt>
    <dgm:pt modelId="{98511B99-9498-4820-A556-9C803A692315}" type="parTrans" cxnId="{73586663-B0CA-4399-BC03-6937407C976C}">
      <dgm:prSet/>
      <dgm:spPr/>
      <dgm:t>
        <a:bodyPr/>
        <a:lstStyle/>
        <a:p>
          <a:endParaRPr lang="zh-TW" altLang="en-US"/>
        </a:p>
      </dgm:t>
    </dgm:pt>
    <dgm:pt modelId="{78DB2AB3-273E-49B7-A209-2B0488CFCB6D}" type="sibTrans" cxnId="{73586663-B0CA-4399-BC03-6937407C976C}">
      <dgm:prSet/>
      <dgm:spPr/>
      <dgm:t>
        <a:bodyPr/>
        <a:lstStyle/>
        <a:p>
          <a:endParaRPr lang="zh-TW" altLang="en-US"/>
        </a:p>
      </dgm:t>
    </dgm:pt>
    <dgm:pt modelId="{4CE32E6F-D470-4BDC-9F29-2216D8E12443}">
      <dgm:prSet phldrT="[文字]"/>
      <dgm:spPr/>
      <dgm:t>
        <a:bodyPr/>
        <a:lstStyle/>
        <a:p>
          <a:r>
            <a:rPr lang="zh-TW" altLang="en-US" b="1" dirty="0" smtClean="0">
              <a:solidFill>
                <a:srgbClr val="FF0000"/>
              </a:solidFill>
            </a:rPr>
            <a:t>嘉實提供原本現行</a:t>
          </a:r>
          <a:r>
            <a:rPr lang="en-US" altLang="zh-TW" b="1" dirty="0" smtClean="0">
              <a:solidFill>
                <a:srgbClr val="FF0000"/>
              </a:solidFill>
            </a:rPr>
            <a:t>BANNER</a:t>
          </a:r>
          <a:r>
            <a:rPr lang="zh-TW" altLang="en-US" b="1" dirty="0" smtClean="0">
              <a:solidFill>
                <a:srgbClr val="FF0000"/>
              </a:solidFill>
            </a:rPr>
            <a:t>大小</a:t>
          </a:r>
          <a:r>
            <a:rPr lang="en-US" altLang="zh-TW" b="1" dirty="0" smtClean="0">
              <a:solidFill>
                <a:srgbClr val="FF0000"/>
              </a:solidFill>
            </a:rPr>
            <a:t>~</a:t>
          </a:r>
          <a:r>
            <a:rPr lang="en-US" altLang="zh-TW" b="1" dirty="0" smtClean="0">
              <a:solidFill>
                <a:schemeClr val="tx1"/>
              </a:solidFill>
            </a:rPr>
            <a:t>984</a:t>
          </a:r>
          <a:r>
            <a:rPr lang="zh-TW" altLang="en-US" b="1" dirty="0" smtClean="0">
              <a:solidFill>
                <a:schemeClr val="tx1"/>
              </a:solidFill>
            </a:rPr>
            <a:t>*</a:t>
          </a:r>
          <a:r>
            <a:rPr lang="en-US" altLang="zh-TW" b="1" dirty="0" smtClean="0">
              <a:solidFill>
                <a:schemeClr val="tx1"/>
              </a:solidFill>
            </a:rPr>
            <a:t>590</a:t>
          </a:r>
          <a:endParaRPr lang="zh-TW" altLang="en-US" b="1" dirty="0">
            <a:solidFill>
              <a:schemeClr val="tx1"/>
            </a:solidFill>
          </a:endParaRPr>
        </a:p>
      </dgm:t>
    </dgm:pt>
    <dgm:pt modelId="{AFFD4113-7CE9-4A0F-B17C-42DC417E2E09}" type="parTrans" cxnId="{B3776686-883D-4481-AEA4-35D2C97DC187}">
      <dgm:prSet/>
      <dgm:spPr/>
      <dgm:t>
        <a:bodyPr/>
        <a:lstStyle/>
        <a:p>
          <a:endParaRPr lang="zh-TW" altLang="en-US"/>
        </a:p>
      </dgm:t>
    </dgm:pt>
    <dgm:pt modelId="{2732A3E2-0766-438A-B06B-09FC06E9885C}" type="sibTrans" cxnId="{B3776686-883D-4481-AEA4-35D2C97DC187}">
      <dgm:prSet/>
      <dgm:spPr/>
      <dgm:t>
        <a:bodyPr/>
        <a:lstStyle/>
        <a:p>
          <a:endParaRPr lang="zh-TW" altLang="en-US"/>
        </a:p>
      </dgm:t>
    </dgm:pt>
    <dgm:pt modelId="{0C4B4B75-DA04-4C91-B5AF-6ABAFEF9D0B2}">
      <dgm:prSet phldrT="[文字]"/>
      <dgm:spPr/>
      <dgm:t>
        <a:bodyPr/>
        <a:lstStyle/>
        <a:p>
          <a:r>
            <a:rPr lang="zh-TW" altLang="en-US" b="1" dirty="0" smtClean="0">
              <a:solidFill>
                <a:srgbClr val="FF0000"/>
              </a:solidFill>
            </a:rPr>
            <a:t>嘉實提供置多元資產說明網頁寬度</a:t>
          </a:r>
          <a:r>
            <a:rPr lang="en-US" altLang="zh-TW" b="1" dirty="0" smtClean="0">
              <a:solidFill>
                <a:schemeClr val="tx1"/>
              </a:solidFill>
            </a:rPr>
            <a:t>926px</a:t>
          </a:r>
          <a:endParaRPr lang="zh-TW" altLang="en-US" b="1" dirty="0">
            <a:solidFill>
              <a:schemeClr val="tx1"/>
            </a:solidFill>
          </a:endParaRPr>
        </a:p>
      </dgm:t>
    </dgm:pt>
    <dgm:pt modelId="{677686C9-9D84-45E6-8F57-F484BCCFB0D6}" type="parTrans" cxnId="{5C58B9BB-5CD3-4958-A05E-877132CB13A4}">
      <dgm:prSet/>
      <dgm:spPr/>
      <dgm:t>
        <a:bodyPr/>
        <a:lstStyle/>
        <a:p>
          <a:endParaRPr lang="zh-TW" altLang="en-US"/>
        </a:p>
      </dgm:t>
    </dgm:pt>
    <dgm:pt modelId="{E62CB594-460C-4A5F-AAB1-CB0604558C3D}" type="sibTrans" cxnId="{5C58B9BB-5CD3-4958-A05E-877132CB13A4}">
      <dgm:prSet/>
      <dgm:spPr/>
      <dgm:t>
        <a:bodyPr/>
        <a:lstStyle/>
        <a:p>
          <a:endParaRPr lang="zh-TW" altLang="en-US"/>
        </a:p>
      </dgm:t>
    </dgm:pt>
    <dgm:pt modelId="{B701B8C8-C61D-4B88-8614-647A6E30C908}">
      <dgm:prSet phldrT="[文字]"/>
      <dgm:spPr/>
      <dgm:t>
        <a:bodyPr/>
        <a:lstStyle/>
        <a:p>
          <a:endParaRPr lang="zh-TW" altLang="en-US" dirty="0"/>
        </a:p>
      </dgm:t>
    </dgm:pt>
    <dgm:pt modelId="{D9D0190B-5CDD-45D1-AA2E-76CF7D00AF1F}" type="parTrans" cxnId="{85407DC8-0D08-4C4C-93F0-9E1FCC31A711}">
      <dgm:prSet/>
      <dgm:spPr/>
      <dgm:t>
        <a:bodyPr/>
        <a:lstStyle/>
        <a:p>
          <a:endParaRPr lang="zh-TW" altLang="en-US"/>
        </a:p>
      </dgm:t>
    </dgm:pt>
    <dgm:pt modelId="{DE7A7C33-C2DB-4E2C-8F3D-204D2F0B2E9B}" type="sibTrans" cxnId="{85407DC8-0D08-4C4C-93F0-9E1FCC31A711}">
      <dgm:prSet/>
      <dgm:spPr/>
      <dgm:t>
        <a:bodyPr/>
        <a:lstStyle/>
        <a:p>
          <a:endParaRPr lang="zh-TW" altLang="en-US"/>
        </a:p>
      </dgm:t>
    </dgm:pt>
    <dgm:pt modelId="{E44A1EBB-A356-4472-A1A7-E4FA0FDF5F31}">
      <dgm:prSet phldrT="[文字]"/>
      <dgm:spPr/>
      <dgm:t>
        <a:bodyPr/>
        <a:lstStyle/>
        <a:p>
          <a:endParaRPr lang="zh-TW" altLang="en-US" dirty="0"/>
        </a:p>
      </dgm:t>
    </dgm:pt>
    <dgm:pt modelId="{032EC262-B78E-4811-A8FB-0F3376B10784}" type="parTrans" cxnId="{F6F368AE-33B5-46A5-B91C-F7167A97162B}">
      <dgm:prSet/>
      <dgm:spPr/>
      <dgm:t>
        <a:bodyPr/>
        <a:lstStyle/>
        <a:p>
          <a:endParaRPr lang="zh-TW" altLang="en-US"/>
        </a:p>
      </dgm:t>
    </dgm:pt>
    <dgm:pt modelId="{E57C0780-909D-4C41-9FE9-0F210F577021}" type="sibTrans" cxnId="{F6F368AE-33B5-46A5-B91C-F7167A97162B}">
      <dgm:prSet/>
      <dgm:spPr/>
      <dgm:t>
        <a:bodyPr/>
        <a:lstStyle/>
        <a:p>
          <a:endParaRPr lang="zh-TW" altLang="en-US"/>
        </a:p>
      </dgm:t>
    </dgm:pt>
    <dgm:pt modelId="{9246F82E-1E69-4370-B96C-ADD9D1DE0192}">
      <dgm:prSet phldrT="[文字]"/>
      <dgm:spPr/>
      <dgm:t>
        <a:bodyPr/>
        <a:lstStyle/>
        <a:p>
          <a:endParaRPr lang="zh-TW" altLang="en-US" dirty="0"/>
        </a:p>
      </dgm:t>
    </dgm:pt>
    <dgm:pt modelId="{56F714A9-842B-424C-93A0-C95D3BFF123D}" type="parTrans" cxnId="{4CB482E5-582C-40C1-A1FF-4B960A2152D2}">
      <dgm:prSet/>
      <dgm:spPr/>
      <dgm:t>
        <a:bodyPr/>
        <a:lstStyle/>
        <a:p>
          <a:endParaRPr lang="zh-TW" altLang="en-US"/>
        </a:p>
      </dgm:t>
    </dgm:pt>
    <dgm:pt modelId="{7B1A9C1E-90A2-4939-AA9A-235391C5359F}" type="sibTrans" cxnId="{4CB482E5-582C-40C1-A1FF-4B960A2152D2}">
      <dgm:prSet/>
      <dgm:spPr/>
      <dgm:t>
        <a:bodyPr/>
        <a:lstStyle/>
        <a:p>
          <a:endParaRPr lang="zh-TW" altLang="en-US"/>
        </a:p>
      </dgm:t>
    </dgm:pt>
    <dgm:pt modelId="{265664E2-8FE9-44BB-8F83-2079587F9135}">
      <dgm:prSet phldrT="[文字]"/>
      <dgm:spPr/>
      <dgm:t>
        <a:bodyPr/>
        <a:lstStyle/>
        <a:p>
          <a:endParaRPr lang="zh-TW" altLang="en-US" dirty="0"/>
        </a:p>
      </dgm:t>
    </dgm:pt>
    <dgm:pt modelId="{77D44002-1827-4ECF-B9ED-1D3BC997A073}" type="parTrans" cxnId="{F2A5D3BA-FF18-4462-8615-DA2F90EA2F3C}">
      <dgm:prSet/>
      <dgm:spPr/>
      <dgm:t>
        <a:bodyPr/>
        <a:lstStyle/>
        <a:p>
          <a:endParaRPr lang="zh-TW" altLang="en-US"/>
        </a:p>
      </dgm:t>
    </dgm:pt>
    <dgm:pt modelId="{C8A3E165-2171-4AA3-8F4E-24E7921ECCE5}" type="sibTrans" cxnId="{F2A5D3BA-FF18-4462-8615-DA2F90EA2F3C}">
      <dgm:prSet/>
      <dgm:spPr/>
      <dgm:t>
        <a:bodyPr/>
        <a:lstStyle/>
        <a:p>
          <a:endParaRPr lang="zh-TW" altLang="en-US"/>
        </a:p>
      </dgm:t>
    </dgm:pt>
    <dgm:pt modelId="{0C4771EB-37C4-47F2-B7E6-C74FC5B77853}">
      <dgm:prSet phldrT="[文字]"/>
      <dgm:spPr/>
      <dgm:t>
        <a:bodyPr/>
        <a:lstStyle/>
        <a:p>
          <a:endParaRPr lang="zh-TW" altLang="en-US" dirty="0"/>
        </a:p>
      </dgm:t>
    </dgm:pt>
    <dgm:pt modelId="{06CF522C-16DF-46CE-BD40-2A6C84B94D69}" type="parTrans" cxnId="{013B073C-F847-4E4E-9E66-293E0DC72A6F}">
      <dgm:prSet/>
      <dgm:spPr/>
      <dgm:t>
        <a:bodyPr/>
        <a:lstStyle/>
        <a:p>
          <a:endParaRPr lang="zh-TW" altLang="en-US"/>
        </a:p>
      </dgm:t>
    </dgm:pt>
    <dgm:pt modelId="{1EF9F078-230B-4437-9D39-098FA57FFCB2}" type="sibTrans" cxnId="{013B073C-F847-4E4E-9E66-293E0DC72A6F}">
      <dgm:prSet/>
      <dgm:spPr/>
      <dgm:t>
        <a:bodyPr/>
        <a:lstStyle/>
        <a:p>
          <a:endParaRPr lang="zh-TW" altLang="en-US"/>
        </a:p>
      </dgm:t>
    </dgm:pt>
    <dgm:pt modelId="{D8AF27B7-621F-4173-941E-CD1FCEBD6544}">
      <dgm:prSet phldrT="[文字]"/>
      <dgm:spPr/>
      <dgm:t>
        <a:bodyPr/>
        <a:lstStyle/>
        <a:p>
          <a:endParaRPr lang="zh-TW" altLang="en-US" dirty="0"/>
        </a:p>
      </dgm:t>
    </dgm:pt>
    <dgm:pt modelId="{EFBC52C7-58D6-4559-A1F0-C1F3748EBC4B}" type="parTrans" cxnId="{CE91C0AD-7AB8-4C2B-9042-7EC90B24167A}">
      <dgm:prSet/>
      <dgm:spPr/>
      <dgm:t>
        <a:bodyPr/>
        <a:lstStyle/>
        <a:p>
          <a:endParaRPr lang="zh-TW" altLang="en-US"/>
        </a:p>
      </dgm:t>
    </dgm:pt>
    <dgm:pt modelId="{50B3818E-C954-4970-9AD1-37912EE5C004}" type="sibTrans" cxnId="{CE91C0AD-7AB8-4C2B-9042-7EC90B24167A}">
      <dgm:prSet/>
      <dgm:spPr/>
      <dgm:t>
        <a:bodyPr/>
        <a:lstStyle/>
        <a:p>
          <a:endParaRPr lang="zh-TW" altLang="en-US"/>
        </a:p>
      </dgm:t>
    </dgm:pt>
    <dgm:pt modelId="{8737EACD-7485-4F5D-B78B-575611EB54B4}">
      <dgm:prSet phldrT="[文字]"/>
      <dgm:spPr/>
      <dgm:t>
        <a:bodyPr/>
        <a:lstStyle/>
        <a:p>
          <a:endParaRPr lang="zh-TW" altLang="en-US" dirty="0"/>
        </a:p>
      </dgm:t>
    </dgm:pt>
    <dgm:pt modelId="{9C6DD254-B5CE-4994-BAB4-C53F2DBEADA1}" type="parTrans" cxnId="{329EEBF9-00BC-4511-8EFA-12E5CA99C66F}">
      <dgm:prSet/>
      <dgm:spPr/>
      <dgm:t>
        <a:bodyPr/>
        <a:lstStyle/>
        <a:p>
          <a:endParaRPr lang="zh-TW" altLang="en-US"/>
        </a:p>
      </dgm:t>
    </dgm:pt>
    <dgm:pt modelId="{EEC2A599-895A-4050-9757-2A2C65AB8173}" type="sibTrans" cxnId="{329EEBF9-00BC-4511-8EFA-12E5CA99C66F}">
      <dgm:prSet/>
      <dgm:spPr/>
      <dgm:t>
        <a:bodyPr/>
        <a:lstStyle/>
        <a:p>
          <a:endParaRPr lang="zh-TW" altLang="en-US"/>
        </a:p>
      </dgm:t>
    </dgm:pt>
    <dgm:pt modelId="{7BE65CE9-ED30-4E4C-A834-F62444C77411}">
      <dgm:prSet phldrT="[文字]"/>
      <dgm:spPr/>
      <dgm:t>
        <a:bodyPr/>
        <a:lstStyle/>
        <a:p>
          <a:endParaRPr lang="zh-TW" altLang="en-US" dirty="0"/>
        </a:p>
      </dgm:t>
    </dgm:pt>
    <dgm:pt modelId="{A009E4D9-82E4-434B-8273-75E3D78EE5B6}" type="parTrans" cxnId="{63F37291-56B6-4CCA-A367-E5A7C09103B1}">
      <dgm:prSet/>
      <dgm:spPr/>
      <dgm:t>
        <a:bodyPr/>
        <a:lstStyle/>
        <a:p>
          <a:endParaRPr lang="zh-TW" altLang="en-US"/>
        </a:p>
      </dgm:t>
    </dgm:pt>
    <dgm:pt modelId="{48345459-0267-4371-AC8B-13697D8A063B}" type="sibTrans" cxnId="{63F37291-56B6-4CCA-A367-E5A7C09103B1}">
      <dgm:prSet/>
      <dgm:spPr/>
      <dgm:t>
        <a:bodyPr/>
        <a:lstStyle/>
        <a:p>
          <a:endParaRPr lang="zh-TW" altLang="en-US"/>
        </a:p>
      </dgm:t>
    </dgm:pt>
    <dgm:pt modelId="{5E562021-5E88-47AB-B6BD-9FFC92F53F88}">
      <dgm:prSet phldrT="[文字]"/>
      <dgm:spPr/>
      <dgm:t>
        <a:bodyPr/>
        <a:lstStyle/>
        <a:p>
          <a:endParaRPr lang="zh-TW" altLang="en-US" dirty="0"/>
        </a:p>
      </dgm:t>
    </dgm:pt>
    <dgm:pt modelId="{09A14BEC-8B3B-45E3-868E-F75D80EEAB08}" type="parTrans" cxnId="{4D227D13-B706-42B8-A3F0-32572713075B}">
      <dgm:prSet/>
      <dgm:spPr/>
      <dgm:t>
        <a:bodyPr/>
        <a:lstStyle/>
        <a:p>
          <a:endParaRPr lang="zh-TW" altLang="en-US"/>
        </a:p>
      </dgm:t>
    </dgm:pt>
    <dgm:pt modelId="{580D2577-277B-4DA8-9574-763ED95A2666}" type="sibTrans" cxnId="{4D227D13-B706-42B8-A3F0-32572713075B}">
      <dgm:prSet/>
      <dgm:spPr/>
      <dgm:t>
        <a:bodyPr/>
        <a:lstStyle/>
        <a:p>
          <a:endParaRPr lang="zh-TW" altLang="en-US"/>
        </a:p>
      </dgm:t>
    </dgm:pt>
    <dgm:pt modelId="{911A54FB-9594-4BE8-B72E-ADD765AF3002}">
      <dgm:prSet phldrT="[文字]"/>
      <dgm:spPr/>
      <dgm:t>
        <a:bodyPr/>
        <a:lstStyle/>
        <a:p>
          <a:endParaRPr lang="zh-TW" altLang="en-US" dirty="0"/>
        </a:p>
      </dgm:t>
    </dgm:pt>
    <dgm:pt modelId="{6B4AADA1-9061-49A2-A7F1-257DFDD9EDC8}" type="parTrans" cxnId="{1E747DA7-5878-49E3-8EA8-A0A126A16690}">
      <dgm:prSet/>
      <dgm:spPr/>
      <dgm:t>
        <a:bodyPr/>
        <a:lstStyle/>
        <a:p>
          <a:endParaRPr lang="zh-TW" altLang="en-US"/>
        </a:p>
      </dgm:t>
    </dgm:pt>
    <dgm:pt modelId="{BAFE30F8-27BF-4445-8F3B-C1D63539E0E4}" type="sibTrans" cxnId="{1E747DA7-5878-49E3-8EA8-A0A126A16690}">
      <dgm:prSet/>
      <dgm:spPr/>
      <dgm:t>
        <a:bodyPr/>
        <a:lstStyle/>
        <a:p>
          <a:endParaRPr lang="zh-TW" altLang="en-US"/>
        </a:p>
      </dgm:t>
    </dgm:pt>
    <dgm:pt modelId="{9AB10AE6-5718-421F-BF83-F834336AF948}">
      <dgm:prSet phldrT="[文字]"/>
      <dgm:spPr/>
      <dgm:t>
        <a:bodyPr/>
        <a:lstStyle/>
        <a:p>
          <a:r>
            <a:rPr lang="en-US" altLang="zh-TW" b="1" dirty="0" smtClean="0">
              <a:solidFill>
                <a:srgbClr val="FF0000"/>
              </a:solidFill>
            </a:rPr>
            <a:t>PPT</a:t>
          </a:r>
          <a:r>
            <a:rPr lang="zh-TW" altLang="en-US" b="1" dirty="0" smtClean="0">
              <a:solidFill>
                <a:srgbClr val="FF0000"/>
              </a:solidFill>
            </a:rPr>
            <a:t> </a:t>
          </a:r>
          <a:r>
            <a:rPr lang="en-US" altLang="zh-TW" b="1" dirty="0" smtClean="0">
              <a:solidFill>
                <a:srgbClr val="FF0000"/>
              </a:solidFill>
            </a:rPr>
            <a:t>P.5&gt;&gt;</a:t>
          </a:r>
          <a:r>
            <a:rPr lang="zh-TW" altLang="en-US" b="1" dirty="0" smtClean="0">
              <a:solidFill>
                <a:srgbClr val="FF0000"/>
              </a:solidFill>
            </a:rPr>
            <a:t>花旗請美工廠商提供</a:t>
          </a:r>
          <a:r>
            <a:rPr lang="en-US" altLang="zh-TW" b="1" dirty="0" smtClean="0">
              <a:solidFill>
                <a:srgbClr val="FF0000"/>
              </a:solidFill>
            </a:rPr>
            <a:t>HTML</a:t>
          </a:r>
          <a:r>
            <a:rPr lang="zh-TW" altLang="en-US" b="1" dirty="0" smtClean="0">
              <a:solidFill>
                <a:srgbClr val="FF0000"/>
              </a:solidFill>
            </a:rPr>
            <a:t>美工網頁</a:t>
          </a:r>
          <a:r>
            <a:rPr lang="en-US" altLang="zh-TW" b="1" dirty="0" smtClean="0">
              <a:solidFill>
                <a:srgbClr val="FF0000"/>
              </a:solidFill>
            </a:rPr>
            <a:t>,</a:t>
          </a:r>
          <a:r>
            <a:rPr lang="zh-TW" altLang="en-US" b="1" dirty="0" smtClean="0">
              <a:solidFill>
                <a:srgbClr val="FF0000"/>
              </a:solidFill>
            </a:rPr>
            <a:t>網頁中按鈕上的字非固定於按鈕上</a:t>
          </a:r>
          <a:r>
            <a:rPr lang="en-US" altLang="zh-TW" b="1" dirty="0" smtClean="0">
              <a:solidFill>
                <a:srgbClr val="FF0000"/>
              </a:solidFill>
            </a:rPr>
            <a:t>(</a:t>
          </a:r>
          <a:r>
            <a:rPr lang="zh-TW" altLang="en-US" b="1" dirty="0" smtClean="0">
              <a:solidFill>
                <a:srgbClr val="FF0000"/>
              </a:solidFill>
            </a:rPr>
            <a:t>依花旗可編輯歸類之主</a:t>
          </a:r>
          <a:r>
            <a:rPr lang="en-US" altLang="zh-TW" b="1" dirty="0" smtClean="0">
              <a:solidFill>
                <a:srgbClr val="FF0000"/>
              </a:solidFill>
            </a:rPr>
            <a:t>.</a:t>
          </a:r>
          <a:r>
            <a:rPr lang="zh-TW" altLang="en-US" b="1" dirty="0" smtClean="0">
              <a:solidFill>
                <a:srgbClr val="FF0000"/>
              </a:solidFill>
            </a:rPr>
            <a:t>次分類</a:t>
          </a:r>
          <a:r>
            <a:rPr lang="en-US" altLang="zh-TW" dirty="0" smtClean="0">
              <a:solidFill>
                <a:srgbClr val="FF0000"/>
              </a:solidFill>
            </a:rPr>
            <a:t>)</a:t>
          </a:r>
          <a:r>
            <a:rPr lang="en-US" altLang="zh-TW" dirty="0" smtClean="0"/>
            <a:t> </a:t>
          </a:r>
          <a:r>
            <a:rPr lang="zh-TW" altLang="en-US" b="1" dirty="0" smtClean="0">
              <a:latin typeface="+mn-ea"/>
              <a:ea typeface="+mn-ea"/>
            </a:rPr>
            <a:t>美工版型設計寬度一樣最多</a:t>
          </a:r>
          <a:r>
            <a:rPr lang="en-US" altLang="zh-TW" b="1" dirty="0" smtClean="0">
              <a:latin typeface="+mn-ea"/>
              <a:ea typeface="+mn-ea"/>
            </a:rPr>
            <a:t>926px</a:t>
          </a:r>
          <a:endParaRPr lang="zh-TW" altLang="en-US" b="1" dirty="0">
            <a:latin typeface="+mn-ea"/>
            <a:ea typeface="+mn-ea"/>
          </a:endParaRPr>
        </a:p>
      </dgm:t>
    </dgm:pt>
    <dgm:pt modelId="{BE15CD9C-8192-4D99-A097-D2A1D73B9551}" type="parTrans" cxnId="{1A9A6794-8523-4B79-AAAF-D5C406A47B54}">
      <dgm:prSet/>
      <dgm:spPr/>
      <dgm:t>
        <a:bodyPr/>
        <a:lstStyle/>
        <a:p>
          <a:endParaRPr lang="zh-TW" altLang="en-US"/>
        </a:p>
      </dgm:t>
    </dgm:pt>
    <dgm:pt modelId="{81F8E935-75CB-48FC-B2CB-9DBE7E358BCC}" type="sibTrans" cxnId="{1A9A6794-8523-4B79-AAAF-D5C406A47B54}">
      <dgm:prSet/>
      <dgm:spPr/>
      <dgm:t>
        <a:bodyPr/>
        <a:lstStyle/>
        <a:p>
          <a:endParaRPr lang="zh-TW" altLang="en-US"/>
        </a:p>
      </dgm:t>
    </dgm:pt>
    <dgm:pt modelId="{47203990-A83F-4B54-AA24-F1C73BA02526}" type="pres">
      <dgm:prSet presAssocID="{32F0227A-8982-4A3D-986E-23B6A8C608F3}" presName="Name0" presStyleCnt="0">
        <dgm:presLayoutVars>
          <dgm:dir/>
          <dgm:animLvl val="lvl"/>
          <dgm:resizeHandles val="exact"/>
        </dgm:presLayoutVars>
      </dgm:prSet>
      <dgm:spPr/>
      <dgm:t>
        <a:bodyPr/>
        <a:lstStyle/>
        <a:p>
          <a:endParaRPr lang="zh-TW" altLang="en-US"/>
        </a:p>
      </dgm:t>
    </dgm:pt>
    <dgm:pt modelId="{AFFF709C-61E4-441A-A8BC-CFFCCACCA1A4}" type="pres">
      <dgm:prSet presAssocID="{BCDD5028-F47A-4A0A-B73D-2A2CF93228B1}" presName="linNode" presStyleCnt="0"/>
      <dgm:spPr/>
    </dgm:pt>
    <dgm:pt modelId="{80A56905-FE0D-4485-871F-848C89787ECC}" type="pres">
      <dgm:prSet presAssocID="{BCDD5028-F47A-4A0A-B73D-2A2CF93228B1}" presName="parentText" presStyleLbl="node1" presStyleIdx="0" presStyleCnt="2" custScaleX="59502" custScaleY="15853">
        <dgm:presLayoutVars>
          <dgm:chMax val="1"/>
          <dgm:bulletEnabled val="1"/>
        </dgm:presLayoutVars>
      </dgm:prSet>
      <dgm:spPr/>
      <dgm:t>
        <a:bodyPr/>
        <a:lstStyle/>
        <a:p>
          <a:endParaRPr lang="zh-TW" altLang="en-US"/>
        </a:p>
      </dgm:t>
    </dgm:pt>
    <dgm:pt modelId="{F9CD5841-0220-4EEB-A37B-4B5584869AD8}" type="pres">
      <dgm:prSet presAssocID="{BCDD5028-F47A-4A0A-B73D-2A2CF93228B1}" presName="descendantText" presStyleLbl="alignAccFollowNode1" presStyleIdx="0" presStyleCnt="2" custScaleX="88194" custScaleY="17786" custLinFactNeighborX="4083" custLinFactNeighborY="27">
        <dgm:presLayoutVars>
          <dgm:bulletEnabled val="1"/>
        </dgm:presLayoutVars>
      </dgm:prSet>
      <dgm:spPr/>
      <dgm:t>
        <a:bodyPr/>
        <a:lstStyle/>
        <a:p>
          <a:endParaRPr lang="zh-TW" altLang="en-US"/>
        </a:p>
      </dgm:t>
    </dgm:pt>
    <dgm:pt modelId="{DF41BE99-F0FE-462E-AA53-9580F9371FB5}" type="pres">
      <dgm:prSet presAssocID="{71F2D46F-9337-4419-9E66-C003D9A4E048}" presName="sp" presStyleCnt="0"/>
      <dgm:spPr/>
    </dgm:pt>
    <dgm:pt modelId="{5EAA7209-BD2F-40A7-BB81-6E2BFC29D229}" type="pres">
      <dgm:prSet presAssocID="{E2F3D9B8-89CF-42D3-9F27-E1287E2CD6B5}" presName="linNode" presStyleCnt="0"/>
      <dgm:spPr/>
    </dgm:pt>
    <dgm:pt modelId="{318BDEB6-0E9E-4C85-A709-1C7BFA95D364}" type="pres">
      <dgm:prSet presAssocID="{E2F3D9B8-89CF-42D3-9F27-E1287E2CD6B5}" presName="parentText" presStyleLbl="node1" presStyleIdx="1" presStyleCnt="2" custScaleX="61502" custScaleY="68468">
        <dgm:presLayoutVars>
          <dgm:chMax val="1"/>
          <dgm:bulletEnabled val="1"/>
        </dgm:presLayoutVars>
      </dgm:prSet>
      <dgm:spPr/>
      <dgm:t>
        <a:bodyPr/>
        <a:lstStyle/>
        <a:p>
          <a:endParaRPr lang="zh-TW" altLang="en-US"/>
        </a:p>
      </dgm:t>
    </dgm:pt>
    <dgm:pt modelId="{584BD102-301B-46ED-9D91-FF611739C160}" type="pres">
      <dgm:prSet presAssocID="{E2F3D9B8-89CF-42D3-9F27-E1287E2CD6B5}" presName="descendantText" presStyleLbl="alignAccFollowNode1" presStyleIdx="1" presStyleCnt="2" custScaleX="90491" custScaleY="79849" custLinFactNeighborX="3042" custLinFactNeighborY="-115">
        <dgm:presLayoutVars>
          <dgm:bulletEnabled val="1"/>
        </dgm:presLayoutVars>
      </dgm:prSet>
      <dgm:spPr/>
      <dgm:t>
        <a:bodyPr/>
        <a:lstStyle/>
        <a:p>
          <a:endParaRPr lang="zh-TW" altLang="en-US"/>
        </a:p>
      </dgm:t>
    </dgm:pt>
  </dgm:ptLst>
  <dgm:cxnLst>
    <dgm:cxn modelId="{57F676CF-FE4D-4CD1-BB71-6D8E59EBF826}" type="presOf" srcId="{9246F82E-1E69-4370-B96C-ADD9D1DE0192}" destId="{584BD102-301B-46ED-9D91-FF611739C160}" srcOrd="0" destOrd="6" presId="urn:microsoft.com/office/officeart/2005/8/layout/vList5"/>
    <dgm:cxn modelId="{F6F368AE-33B5-46A5-B91C-F7167A97162B}" srcId="{E2F3D9B8-89CF-42D3-9F27-E1287E2CD6B5}" destId="{E44A1EBB-A356-4472-A1A7-E4FA0FDF5F31}" srcOrd="5" destOrd="0" parTransId="{032EC262-B78E-4811-A8FB-0F3376B10784}" sibTransId="{E57C0780-909D-4C41-9FE9-0F210F577021}"/>
    <dgm:cxn modelId="{85407DC8-0D08-4C4C-93F0-9E1FCC31A711}" srcId="{E2F3D9B8-89CF-42D3-9F27-E1287E2CD6B5}" destId="{B701B8C8-C61D-4B88-8614-647A6E30C908}" srcOrd="12" destOrd="0" parTransId="{D9D0190B-5CDD-45D1-AA2E-76CF7D00AF1F}" sibTransId="{DE7A7C33-C2DB-4E2C-8F3D-204D2F0B2E9B}"/>
    <dgm:cxn modelId="{A3C9D4C4-737F-4AED-8C50-1224445EAC08}" type="presOf" srcId="{BCDD5028-F47A-4A0A-B73D-2A2CF93228B1}" destId="{80A56905-FE0D-4485-871F-848C89787ECC}" srcOrd="0" destOrd="0" presId="urn:microsoft.com/office/officeart/2005/8/layout/vList5"/>
    <dgm:cxn modelId="{127A40AF-DF2E-440B-AD5F-FE49E989BAC3}" type="presOf" srcId="{E4EF336B-7F80-409C-BAD6-AE8117C5EEC4}" destId="{584BD102-301B-46ED-9D91-FF611739C160}" srcOrd="0" destOrd="13" presId="urn:microsoft.com/office/officeart/2005/8/layout/vList5"/>
    <dgm:cxn modelId="{1A9A6794-8523-4B79-AAAF-D5C406A47B54}" srcId="{E2F3D9B8-89CF-42D3-9F27-E1287E2CD6B5}" destId="{9AB10AE6-5718-421F-BF83-F834336AF948}" srcOrd="2" destOrd="0" parTransId="{BE15CD9C-8192-4D99-A097-D2A1D73B9551}" sibTransId="{81F8E935-75CB-48FC-B2CB-9DBE7E358BCC}"/>
    <dgm:cxn modelId="{B3776686-883D-4481-AEA4-35D2C97DC187}" srcId="{E2F3D9B8-89CF-42D3-9F27-E1287E2CD6B5}" destId="{4CE32E6F-D470-4BDC-9F29-2216D8E12443}" srcOrd="0" destOrd="0" parTransId="{AFFD4113-7CE9-4A0F-B17C-42DC417E2E09}" sibTransId="{2732A3E2-0766-438A-B06B-09FC06E9885C}"/>
    <dgm:cxn modelId="{F31AFECF-D123-48CF-847F-1575E61C2A2C}" type="presOf" srcId="{911A54FB-9594-4BE8-B72E-ADD765AF3002}" destId="{584BD102-301B-46ED-9D91-FF611739C160}" srcOrd="0" destOrd="3" presId="urn:microsoft.com/office/officeart/2005/8/layout/vList5"/>
    <dgm:cxn modelId="{42F9C062-CC1A-4664-8DCF-63E0C990FFDB}" type="presOf" srcId="{24D04351-615F-4FD7-A1F7-8907D632DDD8}" destId="{F9CD5841-0220-4EEB-A37B-4B5584869AD8}" srcOrd="0" destOrd="0" presId="urn:microsoft.com/office/officeart/2005/8/layout/vList5"/>
    <dgm:cxn modelId="{63F37291-56B6-4CCA-A367-E5A7C09103B1}" srcId="{E2F3D9B8-89CF-42D3-9F27-E1287E2CD6B5}" destId="{7BE65CE9-ED30-4E4C-A834-F62444C77411}" srcOrd="11" destOrd="0" parTransId="{A009E4D9-82E4-434B-8273-75E3D78EE5B6}" sibTransId="{48345459-0267-4371-AC8B-13697D8A063B}"/>
    <dgm:cxn modelId="{CE91C0AD-7AB8-4C2B-9042-7EC90B24167A}" srcId="{E2F3D9B8-89CF-42D3-9F27-E1287E2CD6B5}" destId="{D8AF27B7-621F-4173-941E-CD1FCEBD6544}" srcOrd="9" destOrd="0" parTransId="{EFBC52C7-58D6-4559-A1F0-C1F3748EBC4B}" sibTransId="{50B3818E-C954-4970-9AD1-37912EE5C004}"/>
    <dgm:cxn modelId="{329EEBF9-00BC-4511-8EFA-12E5CA99C66F}" srcId="{E2F3D9B8-89CF-42D3-9F27-E1287E2CD6B5}" destId="{8737EACD-7485-4F5D-B78B-575611EB54B4}" srcOrd="10" destOrd="0" parTransId="{9C6DD254-B5CE-4994-BAB4-C53F2DBEADA1}" sibTransId="{EEC2A599-895A-4050-9757-2A2C65AB8173}"/>
    <dgm:cxn modelId="{1A0DF105-3066-4F1E-AC38-26080F17C74F}" srcId="{32F0227A-8982-4A3D-986E-23B6A8C608F3}" destId="{BCDD5028-F47A-4A0A-B73D-2A2CF93228B1}" srcOrd="0" destOrd="0" parTransId="{DFA70166-A1FD-4B0B-99E0-0C52CC4DD918}" sibTransId="{71F2D46F-9337-4419-9E66-C003D9A4E048}"/>
    <dgm:cxn modelId="{1E747DA7-5878-49E3-8EA8-A0A126A16690}" srcId="{E2F3D9B8-89CF-42D3-9F27-E1287E2CD6B5}" destId="{911A54FB-9594-4BE8-B72E-ADD765AF3002}" srcOrd="3" destOrd="0" parTransId="{6B4AADA1-9061-49A2-A7F1-257DFDD9EDC8}" sibTransId="{BAFE30F8-27BF-4445-8F3B-C1D63539E0E4}"/>
    <dgm:cxn modelId="{2E5AB379-B16B-4C9A-B8BA-3353E8A7A6F4}" type="presOf" srcId="{0C4771EB-37C4-47F2-B7E6-C74FC5B77853}" destId="{584BD102-301B-46ED-9D91-FF611739C160}" srcOrd="0" destOrd="8" presId="urn:microsoft.com/office/officeart/2005/8/layout/vList5"/>
    <dgm:cxn modelId="{73586663-B0CA-4399-BC03-6937407C976C}" srcId="{E2F3D9B8-89CF-42D3-9F27-E1287E2CD6B5}" destId="{E4EF336B-7F80-409C-BAD6-AE8117C5EEC4}" srcOrd="13" destOrd="0" parTransId="{98511B99-9498-4820-A556-9C803A692315}" sibTransId="{78DB2AB3-273E-49B7-A209-2B0488CFCB6D}"/>
    <dgm:cxn modelId="{013B073C-F847-4E4E-9E66-293E0DC72A6F}" srcId="{E2F3D9B8-89CF-42D3-9F27-E1287E2CD6B5}" destId="{0C4771EB-37C4-47F2-B7E6-C74FC5B77853}" srcOrd="8" destOrd="0" parTransId="{06CF522C-16DF-46CE-BD40-2A6C84B94D69}" sibTransId="{1EF9F078-230B-4437-9D39-098FA57FFCB2}"/>
    <dgm:cxn modelId="{F99C24FC-5575-4D5A-BA8D-4E94560062FE}" type="presOf" srcId="{265664E2-8FE9-44BB-8F83-2079587F9135}" destId="{584BD102-301B-46ED-9D91-FF611739C160}" srcOrd="0" destOrd="7" presId="urn:microsoft.com/office/officeart/2005/8/layout/vList5"/>
    <dgm:cxn modelId="{3D850D80-77D3-4993-BCAA-9676DEC19C1F}" type="presOf" srcId="{B701B8C8-C61D-4B88-8614-647A6E30C908}" destId="{584BD102-301B-46ED-9D91-FF611739C160}" srcOrd="0" destOrd="12" presId="urn:microsoft.com/office/officeart/2005/8/layout/vList5"/>
    <dgm:cxn modelId="{4D227D13-B706-42B8-A3F0-32572713075B}" srcId="{E2F3D9B8-89CF-42D3-9F27-E1287E2CD6B5}" destId="{5E562021-5E88-47AB-B6BD-9FFC92F53F88}" srcOrd="4" destOrd="0" parTransId="{09A14BEC-8B3B-45E3-868E-F75D80EEAB08}" sibTransId="{580D2577-277B-4DA8-9574-763ED95A2666}"/>
    <dgm:cxn modelId="{ED409AF9-1928-488A-ACDE-D8681991D2ED}" type="presOf" srcId="{9AB10AE6-5718-421F-BF83-F834336AF948}" destId="{584BD102-301B-46ED-9D91-FF611739C160}" srcOrd="0" destOrd="2" presId="urn:microsoft.com/office/officeart/2005/8/layout/vList5"/>
    <dgm:cxn modelId="{783A7D38-4AF2-4DEB-8DDB-0566860C63FC}" type="presOf" srcId="{0C4B4B75-DA04-4C91-B5AF-6ABAFEF9D0B2}" destId="{584BD102-301B-46ED-9D91-FF611739C160}" srcOrd="0" destOrd="1" presId="urn:microsoft.com/office/officeart/2005/8/layout/vList5"/>
    <dgm:cxn modelId="{A51CFC11-FD48-4E16-8BEB-9BF8383AC98B}" type="presOf" srcId="{7BE65CE9-ED30-4E4C-A834-F62444C77411}" destId="{584BD102-301B-46ED-9D91-FF611739C160}" srcOrd="0" destOrd="11" presId="urn:microsoft.com/office/officeart/2005/8/layout/vList5"/>
    <dgm:cxn modelId="{E4631955-287B-4F57-8786-0492D58D9913}" type="presOf" srcId="{32F0227A-8982-4A3D-986E-23B6A8C608F3}" destId="{47203990-A83F-4B54-AA24-F1C73BA02526}" srcOrd="0" destOrd="0" presId="urn:microsoft.com/office/officeart/2005/8/layout/vList5"/>
    <dgm:cxn modelId="{8634B764-50C4-4EDB-9D7B-681605E8A195}" srcId="{32F0227A-8982-4A3D-986E-23B6A8C608F3}" destId="{E2F3D9B8-89CF-42D3-9F27-E1287E2CD6B5}" srcOrd="1" destOrd="0" parTransId="{33C6904C-60C2-4090-B0FC-81952E841544}" sibTransId="{4B213791-C3FD-40BF-8375-DF63576A0DDA}"/>
    <dgm:cxn modelId="{87C0F76A-378C-446C-BB73-0AFE81135C38}" type="presOf" srcId="{E44A1EBB-A356-4472-A1A7-E4FA0FDF5F31}" destId="{584BD102-301B-46ED-9D91-FF611739C160}" srcOrd="0" destOrd="5" presId="urn:microsoft.com/office/officeart/2005/8/layout/vList5"/>
    <dgm:cxn modelId="{A0168F2F-42FC-430F-ACDD-884966062B71}" type="presOf" srcId="{D8AF27B7-621F-4173-941E-CD1FCEBD6544}" destId="{584BD102-301B-46ED-9D91-FF611739C160}" srcOrd="0" destOrd="9" presId="urn:microsoft.com/office/officeart/2005/8/layout/vList5"/>
    <dgm:cxn modelId="{00D8CF8E-F2B7-4EA6-90D0-D4C5F434D60B}" srcId="{BCDD5028-F47A-4A0A-B73D-2A2CF93228B1}" destId="{24D04351-615F-4FD7-A1F7-8907D632DDD8}" srcOrd="0" destOrd="0" parTransId="{C045B0EF-7739-4F80-A46F-6C46308902AD}" sibTransId="{73A85F6E-3E25-4D6B-BC4D-4E15F24E8193}"/>
    <dgm:cxn modelId="{F90B9F6B-349B-4084-9CBE-4C6CDCC5E10E}" type="presOf" srcId="{8737EACD-7485-4F5D-B78B-575611EB54B4}" destId="{584BD102-301B-46ED-9D91-FF611739C160}" srcOrd="0" destOrd="10" presId="urn:microsoft.com/office/officeart/2005/8/layout/vList5"/>
    <dgm:cxn modelId="{5C58B9BB-5CD3-4958-A05E-877132CB13A4}" srcId="{E2F3D9B8-89CF-42D3-9F27-E1287E2CD6B5}" destId="{0C4B4B75-DA04-4C91-B5AF-6ABAFEF9D0B2}" srcOrd="1" destOrd="0" parTransId="{677686C9-9D84-45E6-8F57-F484BCCFB0D6}" sibTransId="{E62CB594-460C-4A5F-AAB1-CB0604558C3D}"/>
    <dgm:cxn modelId="{F2A5D3BA-FF18-4462-8615-DA2F90EA2F3C}" srcId="{E2F3D9B8-89CF-42D3-9F27-E1287E2CD6B5}" destId="{265664E2-8FE9-44BB-8F83-2079587F9135}" srcOrd="7" destOrd="0" parTransId="{77D44002-1827-4ECF-B9ED-1D3BC997A073}" sibTransId="{C8A3E165-2171-4AA3-8F4E-24E7921ECCE5}"/>
    <dgm:cxn modelId="{4CB482E5-582C-40C1-A1FF-4B960A2152D2}" srcId="{E2F3D9B8-89CF-42D3-9F27-E1287E2CD6B5}" destId="{9246F82E-1E69-4370-B96C-ADD9D1DE0192}" srcOrd="6" destOrd="0" parTransId="{56F714A9-842B-424C-93A0-C95D3BFF123D}" sibTransId="{7B1A9C1E-90A2-4939-AA9A-235391C5359F}"/>
    <dgm:cxn modelId="{C849902B-DFF0-4894-900B-F0FD1E2961B4}" type="presOf" srcId="{5E562021-5E88-47AB-B6BD-9FFC92F53F88}" destId="{584BD102-301B-46ED-9D91-FF611739C160}" srcOrd="0" destOrd="4" presId="urn:microsoft.com/office/officeart/2005/8/layout/vList5"/>
    <dgm:cxn modelId="{4028496B-A586-44BC-AD1A-E1CD4F4189BE}" type="presOf" srcId="{E2F3D9B8-89CF-42D3-9F27-E1287E2CD6B5}" destId="{318BDEB6-0E9E-4C85-A709-1C7BFA95D364}" srcOrd="0" destOrd="0" presId="urn:microsoft.com/office/officeart/2005/8/layout/vList5"/>
    <dgm:cxn modelId="{0550670B-1307-454C-BA4F-79F3B783EFCB}" type="presOf" srcId="{4CE32E6F-D470-4BDC-9F29-2216D8E12443}" destId="{584BD102-301B-46ED-9D91-FF611739C160}" srcOrd="0" destOrd="0" presId="urn:microsoft.com/office/officeart/2005/8/layout/vList5"/>
    <dgm:cxn modelId="{BC237571-C582-4E75-B485-C9105198915E}" type="presParOf" srcId="{47203990-A83F-4B54-AA24-F1C73BA02526}" destId="{AFFF709C-61E4-441A-A8BC-CFFCCACCA1A4}" srcOrd="0" destOrd="0" presId="urn:microsoft.com/office/officeart/2005/8/layout/vList5"/>
    <dgm:cxn modelId="{AB5A0F81-5FAA-4B3B-A183-F90FF1FECE5A}" type="presParOf" srcId="{AFFF709C-61E4-441A-A8BC-CFFCCACCA1A4}" destId="{80A56905-FE0D-4485-871F-848C89787ECC}" srcOrd="0" destOrd="0" presId="urn:microsoft.com/office/officeart/2005/8/layout/vList5"/>
    <dgm:cxn modelId="{23A59B6F-D098-4E19-A097-034F52E4C4D0}" type="presParOf" srcId="{AFFF709C-61E4-441A-A8BC-CFFCCACCA1A4}" destId="{F9CD5841-0220-4EEB-A37B-4B5584869AD8}" srcOrd="1" destOrd="0" presId="urn:microsoft.com/office/officeart/2005/8/layout/vList5"/>
    <dgm:cxn modelId="{5A0676BC-5D09-4ABB-BD57-4BECD9DC63D9}" type="presParOf" srcId="{47203990-A83F-4B54-AA24-F1C73BA02526}" destId="{DF41BE99-F0FE-462E-AA53-9580F9371FB5}" srcOrd="1" destOrd="0" presId="urn:microsoft.com/office/officeart/2005/8/layout/vList5"/>
    <dgm:cxn modelId="{6AE19195-7BCC-449B-ADF4-CDAE01D56779}" type="presParOf" srcId="{47203990-A83F-4B54-AA24-F1C73BA02526}" destId="{5EAA7209-BD2F-40A7-BB81-6E2BFC29D229}" srcOrd="2" destOrd="0" presId="urn:microsoft.com/office/officeart/2005/8/layout/vList5"/>
    <dgm:cxn modelId="{FFF7600B-958F-4463-A4D7-BC548CC557AB}" type="presParOf" srcId="{5EAA7209-BD2F-40A7-BB81-6E2BFC29D229}" destId="{318BDEB6-0E9E-4C85-A709-1C7BFA95D364}" srcOrd="0" destOrd="0" presId="urn:microsoft.com/office/officeart/2005/8/layout/vList5"/>
    <dgm:cxn modelId="{988964EC-752F-4947-A195-C014CFA1BA5D}" type="presParOf" srcId="{5EAA7209-BD2F-40A7-BB81-6E2BFC29D229}" destId="{584BD102-301B-46ED-9D91-FF611739C16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25B9E-4CB9-437A-AEBC-1B34E98AD4AA}">
      <dsp:nvSpPr>
        <dsp:cNvPr id="0" name=""/>
        <dsp:cNvSpPr/>
      </dsp:nvSpPr>
      <dsp:spPr>
        <a:xfrm>
          <a:off x="1867401" y="2433"/>
          <a:ext cx="973573" cy="359175"/>
        </a:xfrm>
        <a:prstGeom prst="roundRect">
          <a:avLst>
            <a:gd name="adj" fmla="val 1000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mj-lt"/>
              <a:ea typeface="微軟正黑體" panose="020B0604030504040204" pitchFamily="34" charset="-120"/>
            </a:rPr>
            <a:t>股票</a:t>
          </a:r>
          <a:endParaRPr lang="zh-TW" altLang="en-US" sz="1800" kern="1200" dirty="0">
            <a:latin typeface="+mj-lt"/>
            <a:ea typeface="微軟正黑體" panose="020B0604030504040204" pitchFamily="34" charset="-120"/>
          </a:endParaRPr>
        </a:p>
      </dsp:txBody>
      <dsp:txXfrm>
        <a:off x="1877921" y="12953"/>
        <a:ext cx="952533" cy="338135"/>
      </dsp:txXfrm>
    </dsp:sp>
    <dsp:sp modelId="{7C32361E-6033-447D-8B47-3B796704631B}">
      <dsp:nvSpPr>
        <dsp:cNvPr id="0" name=""/>
        <dsp:cNvSpPr/>
      </dsp:nvSpPr>
      <dsp:spPr>
        <a:xfrm>
          <a:off x="1964759" y="361608"/>
          <a:ext cx="97357" cy="365090"/>
        </a:xfrm>
        <a:custGeom>
          <a:avLst/>
          <a:gdLst/>
          <a:ahLst/>
          <a:cxnLst/>
          <a:rect l="0" t="0" r="0" b="0"/>
          <a:pathLst>
            <a:path>
              <a:moveTo>
                <a:pt x="0" y="0"/>
              </a:moveTo>
              <a:lnTo>
                <a:pt x="0" y="365090"/>
              </a:lnTo>
              <a:lnTo>
                <a:pt x="97357" y="3650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447489-938A-49F9-935A-1AE4FBF8D0A4}">
      <dsp:nvSpPr>
        <dsp:cNvPr id="0" name=""/>
        <dsp:cNvSpPr/>
      </dsp:nvSpPr>
      <dsp:spPr>
        <a:xfrm>
          <a:off x="2062116" y="483305"/>
          <a:ext cx="778858" cy="486786"/>
        </a:xfrm>
        <a:prstGeom prst="roundRect">
          <a:avLst>
            <a:gd name="adj" fmla="val 10000"/>
          </a:avLst>
        </a:prstGeom>
        <a:solidFill>
          <a:schemeClr val="accent6">
            <a:lumMod val="40000"/>
            <a:lumOff val="60000"/>
            <a:alpha val="90000"/>
          </a:schemeClr>
        </a:solidFill>
        <a:ln w="25400"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TW" altLang="en-US" sz="1050" kern="1200" dirty="0" smtClean="0">
              <a:latin typeface="+mj-lt"/>
              <a:ea typeface="微軟正黑體" panose="020B0604030504040204" pitchFamily="34" charset="-120"/>
            </a:rPr>
            <a:t>美國</a:t>
          </a:r>
          <a:r>
            <a:rPr lang="en-US" altLang="zh-TW" sz="1050" kern="1200" dirty="0" smtClean="0">
              <a:latin typeface="+mj-lt"/>
              <a:ea typeface="微軟正黑體" panose="020B0604030504040204" pitchFamily="34" charset="-120"/>
            </a:rPr>
            <a:t>/</a:t>
          </a:r>
          <a:r>
            <a:rPr lang="zh-TW" altLang="en-US" sz="1050" kern="1200" dirty="0" smtClean="0">
              <a:latin typeface="+mj-lt"/>
              <a:ea typeface="微軟正黑體" panose="020B0604030504040204" pitchFamily="34" charset="-120"/>
            </a:rPr>
            <a:t>全球股票</a:t>
          </a:r>
          <a:endParaRPr lang="zh-TW" altLang="en-US" sz="1050" kern="1200" dirty="0">
            <a:latin typeface="+mj-lt"/>
            <a:ea typeface="微軟正黑體" panose="020B0604030504040204" pitchFamily="34" charset="-120"/>
          </a:endParaRPr>
        </a:p>
      </dsp:txBody>
      <dsp:txXfrm>
        <a:off x="2076373" y="497562"/>
        <a:ext cx="750344" cy="458272"/>
      </dsp:txXfrm>
    </dsp:sp>
    <dsp:sp modelId="{83484025-7C87-42F3-8AD4-D76D36A85D2F}">
      <dsp:nvSpPr>
        <dsp:cNvPr id="0" name=""/>
        <dsp:cNvSpPr/>
      </dsp:nvSpPr>
      <dsp:spPr>
        <a:xfrm>
          <a:off x="1964759" y="361608"/>
          <a:ext cx="97357" cy="973573"/>
        </a:xfrm>
        <a:custGeom>
          <a:avLst/>
          <a:gdLst/>
          <a:ahLst/>
          <a:cxnLst/>
          <a:rect l="0" t="0" r="0" b="0"/>
          <a:pathLst>
            <a:path>
              <a:moveTo>
                <a:pt x="0" y="0"/>
              </a:moveTo>
              <a:lnTo>
                <a:pt x="0" y="973573"/>
              </a:lnTo>
              <a:lnTo>
                <a:pt x="97357" y="9735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914BCD-06B8-4568-88CB-3B4EF0062D3C}">
      <dsp:nvSpPr>
        <dsp:cNvPr id="0" name=""/>
        <dsp:cNvSpPr/>
      </dsp:nvSpPr>
      <dsp:spPr>
        <a:xfrm>
          <a:off x="2062116" y="1091788"/>
          <a:ext cx="778858" cy="486786"/>
        </a:xfrm>
        <a:prstGeom prst="roundRect">
          <a:avLst>
            <a:gd name="adj" fmla="val 10000"/>
          </a:avLst>
        </a:prstGeom>
        <a:solidFill>
          <a:schemeClr val="accent6">
            <a:lumMod val="40000"/>
            <a:lumOff val="60000"/>
            <a:alpha val="90000"/>
          </a:schemeClr>
        </a:solidFill>
        <a:ln w="25400"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TW" altLang="en-US" sz="1050" kern="1200" dirty="0" smtClean="0">
              <a:latin typeface="+mj-lt"/>
              <a:ea typeface="微軟正黑體" panose="020B0604030504040204" pitchFamily="34" charset="-120"/>
            </a:rPr>
            <a:t>歐洲股票</a:t>
          </a:r>
          <a:endParaRPr lang="zh-TW" altLang="en-US" sz="1050" kern="1200" dirty="0">
            <a:latin typeface="+mj-lt"/>
            <a:ea typeface="微軟正黑體" panose="020B0604030504040204" pitchFamily="34" charset="-120"/>
          </a:endParaRPr>
        </a:p>
      </dsp:txBody>
      <dsp:txXfrm>
        <a:off x="2076373" y="1106045"/>
        <a:ext cx="750344" cy="458272"/>
      </dsp:txXfrm>
    </dsp:sp>
    <dsp:sp modelId="{6DC6F842-79A9-4A61-BB49-D0184207B4A9}">
      <dsp:nvSpPr>
        <dsp:cNvPr id="0" name=""/>
        <dsp:cNvSpPr/>
      </dsp:nvSpPr>
      <dsp:spPr>
        <a:xfrm>
          <a:off x="1964759" y="361608"/>
          <a:ext cx="97357" cy="1582056"/>
        </a:xfrm>
        <a:custGeom>
          <a:avLst/>
          <a:gdLst/>
          <a:ahLst/>
          <a:cxnLst/>
          <a:rect l="0" t="0" r="0" b="0"/>
          <a:pathLst>
            <a:path>
              <a:moveTo>
                <a:pt x="0" y="0"/>
              </a:moveTo>
              <a:lnTo>
                <a:pt x="0" y="1582056"/>
              </a:lnTo>
              <a:lnTo>
                <a:pt x="97357" y="15820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21E3B4-27F4-4AA4-A8CF-03A1068A73BC}">
      <dsp:nvSpPr>
        <dsp:cNvPr id="0" name=""/>
        <dsp:cNvSpPr/>
      </dsp:nvSpPr>
      <dsp:spPr>
        <a:xfrm>
          <a:off x="2062116" y="1700272"/>
          <a:ext cx="778858" cy="486786"/>
        </a:xfrm>
        <a:prstGeom prst="roundRect">
          <a:avLst>
            <a:gd name="adj" fmla="val 10000"/>
          </a:avLst>
        </a:prstGeom>
        <a:solidFill>
          <a:schemeClr val="accent6">
            <a:lumMod val="40000"/>
            <a:lumOff val="60000"/>
            <a:alpha val="90000"/>
          </a:schemeClr>
        </a:solidFill>
        <a:ln w="25400"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zh-TW" altLang="en-US" sz="1000" kern="1200" dirty="0" smtClean="0">
              <a:latin typeface="+mj-lt"/>
              <a:ea typeface="微軟正黑體" panose="020B0604030504040204" pitchFamily="34" charset="-120"/>
            </a:rPr>
            <a:t>日本股票</a:t>
          </a:r>
          <a:endParaRPr lang="zh-TW" altLang="en-US" sz="1000" kern="1200" dirty="0">
            <a:latin typeface="+mj-lt"/>
            <a:ea typeface="微軟正黑體" panose="020B0604030504040204" pitchFamily="34" charset="-120"/>
          </a:endParaRPr>
        </a:p>
      </dsp:txBody>
      <dsp:txXfrm>
        <a:off x="2076373" y="1714529"/>
        <a:ext cx="750344" cy="458272"/>
      </dsp:txXfrm>
    </dsp:sp>
    <dsp:sp modelId="{7C338B71-1237-4E98-975B-5144DB96D57E}">
      <dsp:nvSpPr>
        <dsp:cNvPr id="0" name=""/>
        <dsp:cNvSpPr/>
      </dsp:nvSpPr>
      <dsp:spPr>
        <a:xfrm>
          <a:off x="1964759" y="361608"/>
          <a:ext cx="97357" cy="2190540"/>
        </a:xfrm>
        <a:custGeom>
          <a:avLst/>
          <a:gdLst/>
          <a:ahLst/>
          <a:cxnLst/>
          <a:rect l="0" t="0" r="0" b="0"/>
          <a:pathLst>
            <a:path>
              <a:moveTo>
                <a:pt x="0" y="0"/>
              </a:moveTo>
              <a:lnTo>
                <a:pt x="0" y="2190540"/>
              </a:lnTo>
              <a:lnTo>
                <a:pt x="97357" y="21905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611645-28B6-4D90-AE9D-8EE285D84047}">
      <dsp:nvSpPr>
        <dsp:cNvPr id="0" name=""/>
        <dsp:cNvSpPr/>
      </dsp:nvSpPr>
      <dsp:spPr>
        <a:xfrm>
          <a:off x="2062116" y="2308755"/>
          <a:ext cx="778858" cy="486786"/>
        </a:xfrm>
        <a:prstGeom prst="roundRect">
          <a:avLst>
            <a:gd name="adj" fmla="val 10000"/>
          </a:avLst>
        </a:prstGeom>
        <a:solidFill>
          <a:schemeClr val="accent6">
            <a:lumMod val="40000"/>
            <a:lumOff val="60000"/>
            <a:alpha val="90000"/>
          </a:schemeClr>
        </a:solidFill>
        <a:ln w="25400"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zh-TW" altLang="en-US" sz="1000" kern="1200" dirty="0" smtClean="0">
              <a:latin typeface="+mj-lt"/>
              <a:ea typeface="微軟正黑體" panose="020B0604030504040204" pitchFamily="34" charset="-120"/>
            </a:rPr>
            <a:t>亞洲</a:t>
          </a:r>
          <a:r>
            <a:rPr lang="en-US" altLang="zh-TW" sz="1000" kern="1200" dirty="0" smtClean="0">
              <a:latin typeface="+mj-lt"/>
              <a:ea typeface="微軟正黑體" panose="020B0604030504040204" pitchFamily="34" charset="-120"/>
            </a:rPr>
            <a:t>(</a:t>
          </a:r>
          <a:r>
            <a:rPr lang="zh-TW" altLang="en-US" sz="1000" kern="1200" dirty="0" smtClean="0">
              <a:latin typeface="+mj-lt"/>
              <a:ea typeface="微軟正黑體" panose="020B0604030504040204" pitchFamily="34" charset="-120"/>
            </a:rPr>
            <a:t>不含日本</a:t>
          </a:r>
          <a:r>
            <a:rPr lang="en-US" altLang="zh-TW" sz="1000" kern="1200" dirty="0" smtClean="0">
              <a:latin typeface="+mj-lt"/>
              <a:ea typeface="微軟正黑體" panose="020B0604030504040204" pitchFamily="34" charset="-120"/>
            </a:rPr>
            <a:t>)</a:t>
          </a:r>
          <a:r>
            <a:rPr lang="zh-TW" altLang="en-US" sz="1000" kern="1200" dirty="0" smtClean="0">
              <a:latin typeface="+mj-lt"/>
              <a:ea typeface="微軟正黑體" panose="020B0604030504040204" pitchFamily="34" charset="-120"/>
            </a:rPr>
            <a:t>股票</a:t>
          </a:r>
          <a:endParaRPr lang="zh-TW" altLang="en-US" sz="1000" kern="1200" dirty="0">
            <a:latin typeface="+mj-lt"/>
            <a:ea typeface="微軟正黑體" panose="020B0604030504040204" pitchFamily="34" charset="-120"/>
          </a:endParaRPr>
        </a:p>
      </dsp:txBody>
      <dsp:txXfrm>
        <a:off x="2076373" y="2323012"/>
        <a:ext cx="750344" cy="458272"/>
      </dsp:txXfrm>
    </dsp:sp>
    <dsp:sp modelId="{A0297809-34F3-4313-B02E-AA4CE075CC69}">
      <dsp:nvSpPr>
        <dsp:cNvPr id="0" name=""/>
        <dsp:cNvSpPr/>
      </dsp:nvSpPr>
      <dsp:spPr>
        <a:xfrm>
          <a:off x="1964759" y="361608"/>
          <a:ext cx="97357" cy="2799023"/>
        </a:xfrm>
        <a:custGeom>
          <a:avLst/>
          <a:gdLst/>
          <a:ahLst/>
          <a:cxnLst/>
          <a:rect l="0" t="0" r="0" b="0"/>
          <a:pathLst>
            <a:path>
              <a:moveTo>
                <a:pt x="0" y="0"/>
              </a:moveTo>
              <a:lnTo>
                <a:pt x="0" y="2799023"/>
              </a:lnTo>
              <a:lnTo>
                <a:pt x="97357" y="27990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21A99-3D24-4221-BBC8-D9E1424A30C4}">
      <dsp:nvSpPr>
        <dsp:cNvPr id="0" name=""/>
        <dsp:cNvSpPr/>
      </dsp:nvSpPr>
      <dsp:spPr>
        <a:xfrm>
          <a:off x="2062116" y="2917238"/>
          <a:ext cx="778858" cy="486786"/>
        </a:xfrm>
        <a:prstGeom prst="roundRect">
          <a:avLst>
            <a:gd name="adj" fmla="val 10000"/>
          </a:avLst>
        </a:prstGeom>
        <a:solidFill>
          <a:schemeClr val="accent6">
            <a:lumMod val="40000"/>
            <a:lumOff val="60000"/>
            <a:alpha val="90000"/>
          </a:schemeClr>
        </a:solidFill>
        <a:ln w="25400"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zh-TW" altLang="en-US" sz="1000" kern="1200" dirty="0" smtClean="0">
              <a:latin typeface="+mj-lt"/>
              <a:ea typeface="微軟正黑體" panose="020B0604030504040204" pitchFamily="34" charset="-120"/>
            </a:rPr>
            <a:t>新興市場</a:t>
          </a:r>
          <a:r>
            <a:rPr lang="en-US" altLang="zh-TW" sz="1000" kern="1200" dirty="0" smtClean="0">
              <a:latin typeface="+mj-lt"/>
              <a:ea typeface="微軟正黑體" panose="020B0604030504040204" pitchFamily="34" charset="-120"/>
            </a:rPr>
            <a:t>(</a:t>
          </a:r>
          <a:r>
            <a:rPr lang="zh-TW" altLang="en-US" sz="1000" kern="1200" dirty="0" smtClean="0">
              <a:latin typeface="+mj-lt"/>
              <a:ea typeface="微軟正黑體" panose="020B0604030504040204" pitchFamily="34" charset="-120"/>
            </a:rPr>
            <a:t>不含亞洲</a:t>
          </a:r>
          <a:r>
            <a:rPr lang="en-US" altLang="zh-TW" sz="1000" kern="1200" dirty="0" smtClean="0">
              <a:latin typeface="+mj-lt"/>
              <a:ea typeface="微軟正黑體" panose="020B0604030504040204" pitchFamily="34" charset="-120"/>
            </a:rPr>
            <a:t>)</a:t>
          </a:r>
          <a:r>
            <a:rPr lang="zh-TW" altLang="en-US" sz="1000" kern="1200" dirty="0" smtClean="0">
              <a:latin typeface="+mj-lt"/>
              <a:ea typeface="微軟正黑體" panose="020B0604030504040204" pitchFamily="34" charset="-120"/>
            </a:rPr>
            <a:t>股票</a:t>
          </a:r>
          <a:endParaRPr lang="zh-TW" altLang="en-US" sz="1000" kern="1200" dirty="0">
            <a:latin typeface="+mj-lt"/>
            <a:ea typeface="微軟正黑體" panose="020B0604030504040204" pitchFamily="34" charset="-120"/>
          </a:endParaRPr>
        </a:p>
      </dsp:txBody>
      <dsp:txXfrm>
        <a:off x="2076373" y="2931495"/>
        <a:ext cx="750344" cy="458272"/>
      </dsp:txXfrm>
    </dsp:sp>
    <dsp:sp modelId="{FBE8AEF3-1597-4936-A54A-B134B0505AAD}">
      <dsp:nvSpPr>
        <dsp:cNvPr id="0" name=""/>
        <dsp:cNvSpPr/>
      </dsp:nvSpPr>
      <dsp:spPr>
        <a:xfrm>
          <a:off x="3084368" y="2433"/>
          <a:ext cx="973573" cy="3591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mj-lt"/>
              <a:ea typeface="微軟正黑體" panose="020B0604030504040204" pitchFamily="34" charset="-120"/>
            </a:rPr>
            <a:t>債券</a:t>
          </a:r>
          <a:endParaRPr lang="zh-TW" altLang="en-US" sz="1800" kern="1200" dirty="0">
            <a:latin typeface="+mj-lt"/>
            <a:ea typeface="微軟正黑體" panose="020B0604030504040204" pitchFamily="34" charset="-120"/>
          </a:endParaRPr>
        </a:p>
      </dsp:txBody>
      <dsp:txXfrm>
        <a:off x="3094888" y="12953"/>
        <a:ext cx="952533" cy="338135"/>
      </dsp:txXfrm>
    </dsp:sp>
    <dsp:sp modelId="{864489FE-14E9-4796-81ED-8D2D73AD555D}">
      <dsp:nvSpPr>
        <dsp:cNvPr id="0" name=""/>
        <dsp:cNvSpPr/>
      </dsp:nvSpPr>
      <dsp:spPr>
        <a:xfrm>
          <a:off x="3181726" y="361608"/>
          <a:ext cx="97357" cy="365090"/>
        </a:xfrm>
        <a:custGeom>
          <a:avLst/>
          <a:gdLst/>
          <a:ahLst/>
          <a:cxnLst/>
          <a:rect l="0" t="0" r="0" b="0"/>
          <a:pathLst>
            <a:path>
              <a:moveTo>
                <a:pt x="0" y="0"/>
              </a:moveTo>
              <a:lnTo>
                <a:pt x="0" y="365090"/>
              </a:lnTo>
              <a:lnTo>
                <a:pt x="97357" y="3650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31CBB5-391B-40BA-BC49-7DF7CE4914D7}">
      <dsp:nvSpPr>
        <dsp:cNvPr id="0" name=""/>
        <dsp:cNvSpPr/>
      </dsp:nvSpPr>
      <dsp:spPr>
        <a:xfrm>
          <a:off x="3279083" y="483305"/>
          <a:ext cx="778858" cy="486786"/>
        </a:xfrm>
        <a:prstGeom prst="roundRect">
          <a:avLst>
            <a:gd name="adj" fmla="val 10000"/>
          </a:avLst>
        </a:prstGeom>
        <a:solidFill>
          <a:schemeClr val="accent6">
            <a:lumMod val="40000"/>
            <a:lumOff val="60000"/>
            <a:alpha val="90000"/>
          </a:schemeClr>
        </a:solidFill>
        <a:ln w="25400"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zh-TW" altLang="en-US" sz="800" kern="1200" dirty="0" smtClean="0">
              <a:latin typeface="+mj-lt"/>
              <a:ea typeface="微軟正黑體" panose="020B0604030504040204" pitchFamily="34" charset="-120"/>
            </a:rPr>
            <a:t>美國</a:t>
          </a:r>
          <a:r>
            <a:rPr lang="en-US" altLang="zh-TW" sz="800" kern="1200" dirty="0" smtClean="0">
              <a:latin typeface="+mj-lt"/>
              <a:ea typeface="微軟正黑體" panose="020B0604030504040204" pitchFamily="34" charset="-120"/>
            </a:rPr>
            <a:t>/</a:t>
          </a:r>
          <a:r>
            <a:rPr lang="zh-TW" altLang="en-US" sz="800" kern="1200" dirty="0" smtClean="0">
              <a:latin typeface="+mj-lt"/>
              <a:ea typeface="微軟正黑體" panose="020B0604030504040204" pitchFamily="34" charset="-120"/>
            </a:rPr>
            <a:t>全球投資級債券</a:t>
          </a:r>
          <a:endParaRPr lang="zh-TW" altLang="en-US" sz="800" kern="1200" dirty="0">
            <a:latin typeface="+mj-lt"/>
            <a:ea typeface="微軟正黑體" panose="020B0604030504040204" pitchFamily="34" charset="-120"/>
          </a:endParaRPr>
        </a:p>
      </dsp:txBody>
      <dsp:txXfrm>
        <a:off x="3293340" y="497562"/>
        <a:ext cx="750344" cy="458272"/>
      </dsp:txXfrm>
    </dsp:sp>
    <dsp:sp modelId="{47C1E82A-F982-4609-A0E1-196A4827C241}">
      <dsp:nvSpPr>
        <dsp:cNvPr id="0" name=""/>
        <dsp:cNvSpPr/>
      </dsp:nvSpPr>
      <dsp:spPr>
        <a:xfrm>
          <a:off x="3181726" y="361608"/>
          <a:ext cx="97357" cy="973573"/>
        </a:xfrm>
        <a:custGeom>
          <a:avLst/>
          <a:gdLst/>
          <a:ahLst/>
          <a:cxnLst/>
          <a:rect l="0" t="0" r="0" b="0"/>
          <a:pathLst>
            <a:path>
              <a:moveTo>
                <a:pt x="0" y="0"/>
              </a:moveTo>
              <a:lnTo>
                <a:pt x="0" y="973573"/>
              </a:lnTo>
              <a:lnTo>
                <a:pt x="97357" y="9735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0114F8-3EC5-4404-A83A-2C4503D47340}">
      <dsp:nvSpPr>
        <dsp:cNvPr id="0" name=""/>
        <dsp:cNvSpPr/>
      </dsp:nvSpPr>
      <dsp:spPr>
        <a:xfrm>
          <a:off x="3279083" y="1091788"/>
          <a:ext cx="778858" cy="486786"/>
        </a:xfrm>
        <a:prstGeom prst="roundRect">
          <a:avLst>
            <a:gd name="adj" fmla="val 10000"/>
          </a:avLst>
        </a:prstGeom>
        <a:solidFill>
          <a:schemeClr val="accent6">
            <a:lumMod val="40000"/>
            <a:lumOff val="60000"/>
            <a:alpha val="90000"/>
          </a:schemeClr>
        </a:solidFill>
        <a:ln w="25400"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zh-TW" altLang="en-US" sz="800" kern="1200" dirty="0" smtClean="0">
              <a:latin typeface="+mj-lt"/>
              <a:ea typeface="微軟正黑體" panose="020B0604030504040204" pitchFamily="34" charset="-120"/>
            </a:rPr>
            <a:t>美國</a:t>
          </a:r>
          <a:r>
            <a:rPr lang="en-US" altLang="zh-TW" sz="800" kern="1200" dirty="0" smtClean="0">
              <a:latin typeface="+mj-lt"/>
              <a:ea typeface="微軟正黑體" panose="020B0604030504040204" pitchFamily="34" charset="-120"/>
            </a:rPr>
            <a:t>/</a:t>
          </a:r>
          <a:r>
            <a:rPr lang="zh-TW" altLang="en-US" sz="800" kern="1200" dirty="0" smtClean="0">
              <a:latin typeface="+mj-lt"/>
              <a:ea typeface="微軟正黑體" panose="020B0604030504040204" pitchFamily="34" charset="-120"/>
            </a:rPr>
            <a:t>全球非投資級債券</a:t>
          </a:r>
          <a:endParaRPr lang="zh-TW" altLang="en-US" sz="800" kern="1200" dirty="0">
            <a:latin typeface="+mj-lt"/>
            <a:ea typeface="微軟正黑體" panose="020B0604030504040204" pitchFamily="34" charset="-120"/>
          </a:endParaRPr>
        </a:p>
      </dsp:txBody>
      <dsp:txXfrm>
        <a:off x="3293340" y="1106045"/>
        <a:ext cx="750344" cy="458272"/>
      </dsp:txXfrm>
    </dsp:sp>
    <dsp:sp modelId="{610F10CF-EE43-408C-B958-51466FF3E722}">
      <dsp:nvSpPr>
        <dsp:cNvPr id="0" name=""/>
        <dsp:cNvSpPr/>
      </dsp:nvSpPr>
      <dsp:spPr>
        <a:xfrm>
          <a:off x="3181726" y="361608"/>
          <a:ext cx="97357" cy="1582056"/>
        </a:xfrm>
        <a:custGeom>
          <a:avLst/>
          <a:gdLst/>
          <a:ahLst/>
          <a:cxnLst/>
          <a:rect l="0" t="0" r="0" b="0"/>
          <a:pathLst>
            <a:path>
              <a:moveTo>
                <a:pt x="0" y="0"/>
              </a:moveTo>
              <a:lnTo>
                <a:pt x="0" y="1582056"/>
              </a:lnTo>
              <a:lnTo>
                <a:pt x="97357" y="15820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12257D-F332-4340-B34E-4CBDD920D55D}">
      <dsp:nvSpPr>
        <dsp:cNvPr id="0" name=""/>
        <dsp:cNvSpPr/>
      </dsp:nvSpPr>
      <dsp:spPr>
        <a:xfrm>
          <a:off x="3279083" y="1700272"/>
          <a:ext cx="778858" cy="486786"/>
        </a:xfrm>
        <a:prstGeom prst="roundRect">
          <a:avLst>
            <a:gd name="adj" fmla="val 10000"/>
          </a:avLst>
        </a:prstGeom>
        <a:solidFill>
          <a:schemeClr val="accent6">
            <a:lumMod val="40000"/>
            <a:lumOff val="60000"/>
            <a:alpha val="90000"/>
          </a:schemeClr>
        </a:solidFill>
        <a:ln w="25400"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zh-TW" altLang="en-US" sz="800" kern="1200" dirty="0" smtClean="0">
              <a:latin typeface="+mj-lt"/>
              <a:ea typeface="微軟正黑體" panose="020B0604030504040204" pitchFamily="34" charset="-120"/>
            </a:rPr>
            <a:t>亞洲</a:t>
          </a:r>
          <a:r>
            <a:rPr lang="en-US" altLang="zh-TW" sz="800" kern="1200" dirty="0" smtClean="0">
              <a:latin typeface="+mj-lt"/>
              <a:ea typeface="微軟正黑體" panose="020B0604030504040204" pitchFamily="34" charset="-120"/>
            </a:rPr>
            <a:t>(</a:t>
          </a:r>
          <a:r>
            <a:rPr lang="zh-TW" altLang="en-US" sz="800" kern="1200" dirty="0" smtClean="0">
              <a:latin typeface="+mj-lt"/>
              <a:ea typeface="微軟正黑體" panose="020B0604030504040204" pitchFamily="34" charset="-120"/>
            </a:rPr>
            <a:t>不含日本</a:t>
          </a:r>
          <a:r>
            <a:rPr lang="en-US" altLang="zh-TW" sz="800" kern="1200" dirty="0" smtClean="0">
              <a:latin typeface="+mj-lt"/>
              <a:ea typeface="微軟正黑體" panose="020B0604030504040204" pitchFamily="34" charset="-120"/>
            </a:rPr>
            <a:t>)</a:t>
          </a:r>
          <a:r>
            <a:rPr lang="zh-TW" altLang="en-US" sz="800" kern="1200" dirty="0" smtClean="0">
              <a:latin typeface="+mj-lt"/>
              <a:ea typeface="微軟正黑體" panose="020B0604030504040204" pitchFamily="34" charset="-120"/>
            </a:rPr>
            <a:t>新興市場債券</a:t>
          </a:r>
          <a:endParaRPr lang="en-US" altLang="zh-TW" sz="800" kern="1200" dirty="0" smtClean="0">
            <a:latin typeface="+mj-lt"/>
            <a:ea typeface="微軟正黑體" panose="020B0604030504040204" pitchFamily="34" charset="-120"/>
          </a:endParaRPr>
        </a:p>
      </dsp:txBody>
      <dsp:txXfrm>
        <a:off x="3293340" y="1714529"/>
        <a:ext cx="750344" cy="4582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D5841-0220-4EEB-A37B-4B5584869AD8}">
      <dsp:nvSpPr>
        <dsp:cNvPr id="0" name=""/>
        <dsp:cNvSpPr/>
      </dsp:nvSpPr>
      <dsp:spPr>
        <a:xfrm rot="5400000">
          <a:off x="4286258" y="-1868989"/>
          <a:ext cx="371375" cy="42088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TW" altLang="en-US" sz="1200" kern="1200" dirty="0" smtClean="0"/>
            <a:t>內容顯示　</a:t>
          </a:r>
          <a:r>
            <a:rPr lang="zh-TW" altLang="en-US" sz="1200" b="1" kern="1200" dirty="0" smtClean="0">
              <a:solidFill>
                <a:srgbClr val="C00000"/>
              </a:solidFill>
            </a:rPr>
            <a:t>優惠活動</a:t>
          </a:r>
          <a:r>
            <a:rPr lang="en-US" altLang="zh-TW" sz="1200" b="1" kern="1200" dirty="0" smtClean="0">
              <a:solidFill>
                <a:srgbClr val="C00000"/>
              </a:solidFill>
            </a:rPr>
            <a:t>/</a:t>
          </a:r>
          <a:r>
            <a:rPr lang="zh-TW" altLang="en-US" sz="1200" b="1" kern="1200" dirty="0" smtClean="0">
              <a:solidFill>
                <a:srgbClr val="C00000"/>
              </a:solidFill>
            </a:rPr>
            <a:t>精選基金</a:t>
          </a:r>
          <a:r>
            <a:rPr lang="en-US" altLang="zh-TW" sz="1200" b="1" kern="1200" dirty="0" smtClean="0">
              <a:solidFill>
                <a:srgbClr val="C00000"/>
              </a:solidFill>
            </a:rPr>
            <a:t>/</a:t>
          </a:r>
          <a:r>
            <a:rPr lang="zh-TW" altLang="en-US" sz="1200" b="1" kern="1200" dirty="0" smtClean="0">
              <a:solidFill>
                <a:srgbClr val="C00000"/>
              </a:solidFill>
            </a:rPr>
            <a:t>多元資產</a:t>
          </a:r>
          <a:r>
            <a:rPr lang="zh-TW" altLang="en-US" sz="1200" b="0" kern="1200" dirty="0" smtClean="0">
              <a:solidFill>
                <a:schemeClr val="tx1"/>
              </a:solidFill>
            </a:rPr>
            <a:t>　三組頁籤</a:t>
          </a:r>
          <a:endParaRPr lang="zh-TW" altLang="en-US" sz="1200" b="0" kern="1200" dirty="0">
            <a:solidFill>
              <a:schemeClr val="tx1"/>
            </a:solidFill>
          </a:endParaRPr>
        </a:p>
      </dsp:txBody>
      <dsp:txXfrm rot="-5400000">
        <a:off x="2367501" y="67897"/>
        <a:ext cx="4190761" cy="335117"/>
      </dsp:txXfrm>
    </dsp:sp>
    <dsp:sp modelId="{80A56905-FE0D-4485-871F-848C89787ECC}">
      <dsp:nvSpPr>
        <dsp:cNvPr id="0" name=""/>
        <dsp:cNvSpPr/>
      </dsp:nvSpPr>
      <dsp:spPr>
        <a:xfrm>
          <a:off x="0" y="3346"/>
          <a:ext cx="2367501" cy="4642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zh-TW" altLang="en-US" sz="1900" kern="1200" dirty="0" smtClean="0"/>
            <a:t>註</a:t>
          </a:r>
          <a:r>
            <a:rPr lang="en-US" altLang="zh-TW" sz="1900" kern="1200" dirty="0" smtClean="0"/>
            <a:t>1:</a:t>
          </a:r>
          <a:r>
            <a:rPr lang="zh-TW" altLang="en-US" sz="1900" kern="1200" dirty="0" smtClean="0"/>
            <a:t>新增頁籤</a:t>
          </a:r>
          <a:endParaRPr lang="zh-TW" altLang="en-US" sz="1900" kern="1200" dirty="0"/>
        </a:p>
      </dsp:txBody>
      <dsp:txXfrm>
        <a:off x="22661" y="26007"/>
        <a:ext cx="2322179" cy="418897"/>
      </dsp:txXfrm>
    </dsp:sp>
    <dsp:sp modelId="{584BD102-301B-46ED-9D91-FF611739C160}">
      <dsp:nvSpPr>
        <dsp:cNvPr id="0" name=""/>
        <dsp:cNvSpPr/>
      </dsp:nvSpPr>
      <dsp:spPr>
        <a:xfrm rot="5400000">
          <a:off x="4286258" y="-1381558"/>
          <a:ext cx="371375" cy="42088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TW" altLang="en-US" sz="1200" kern="1200" dirty="0" smtClean="0"/>
            <a:t>嘉實提供後台</a:t>
          </a:r>
          <a:r>
            <a:rPr lang="en-US" altLang="zh-TW" sz="1200" kern="1200" dirty="0" smtClean="0"/>
            <a:t>-</a:t>
          </a:r>
          <a:r>
            <a:rPr lang="zh-TW" altLang="en-US" sz="1200" kern="1200" dirty="0" smtClean="0"/>
            <a:t>僅一則</a:t>
          </a:r>
          <a:r>
            <a:rPr lang="en-US" altLang="zh-TW" sz="1200" kern="1200" dirty="0" smtClean="0"/>
            <a:t>(</a:t>
          </a:r>
          <a:r>
            <a:rPr lang="zh-TW" altLang="en-US" sz="1200" kern="1200" dirty="0" smtClean="0"/>
            <a:t>標題 </a:t>
          </a:r>
          <a:r>
            <a:rPr lang="en-US" altLang="zh-TW" sz="1200" kern="1200" dirty="0" smtClean="0"/>
            <a:t>/</a:t>
          </a:r>
          <a:r>
            <a:rPr lang="zh-TW" altLang="en-US" sz="1200" kern="1200" dirty="0" smtClean="0"/>
            <a:t> 內文</a:t>
          </a:r>
          <a:r>
            <a:rPr lang="en-US" altLang="zh-TW" sz="1200" kern="1200" dirty="0" smtClean="0"/>
            <a:t>)</a:t>
          </a:r>
          <a:endParaRPr lang="zh-TW" altLang="en-US" sz="1200" kern="1200" dirty="0"/>
        </a:p>
        <a:p>
          <a:pPr marL="114300" lvl="1" indent="-114300" algn="l" defTabSz="533400">
            <a:lnSpc>
              <a:spcPct val="90000"/>
            </a:lnSpc>
            <a:spcBef>
              <a:spcPct val="0"/>
            </a:spcBef>
            <a:spcAft>
              <a:spcPct val="15000"/>
            </a:spcAft>
            <a:buChar char="••"/>
          </a:pPr>
          <a:r>
            <a:rPr lang="zh-TW" altLang="en-US" sz="1200" kern="1200" dirty="0" smtClean="0"/>
            <a:t>花旗提供</a:t>
          </a:r>
          <a:r>
            <a:rPr lang="en-US" altLang="zh-TW" sz="1200" kern="1200" dirty="0" smtClean="0"/>
            <a:t>BANNER(984</a:t>
          </a:r>
          <a:r>
            <a:rPr lang="zh-TW" altLang="en-US" sz="1200" kern="1200" dirty="0" smtClean="0"/>
            <a:t>*</a:t>
          </a:r>
          <a:r>
            <a:rPr lang="en-US" altLang="zh-TW" sz="1200" kern="1200" dirty="0" smtClean="0"/>
            <a:t>590)</a:t>
          </a:r>
          <a:r>
            <a:rPr lang="zh-TW" altLang="en-US" sz="1200" kern="1200" dirty="0" smtClean="0"/>
            <a:t>及文字維護</a:t>
          </a:r>
          <a:endParaRPr lang="zh-TW" altLang="en-US" sz="1200" kern="1200" dirty="0"/>
        </a:p>
      </dsp:txBody>
      <dsp:txXfrm rot="-5400000">
        <a:off x="2367501" y="555328"/>
        <a:ext cx="4190761" cy="335117"/>
      </dsp:txXfrm>
    </dsp:sp>
    <dsp:sp modelId="{318BDEB6-0E9E-4C85-A709-1C7BFA95D364}">
      <dsp:nvSpPr>
        <dsp:cNvPr id="0" name=""/>
        <dsp:cNvSpPr/>
      </dsp:nvSpPr>
      <dsp:spPr>
        <a:xfrm>
          <a:off x="0" y="490776"/>
          <a:ext cx="2367501" cy="4642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zh-TW" altLang="en-US" sz="1900" kern="1200" dirty="0" smtClean="0"/>
            <a:t>註</a:t>
          </a:r>
          <a:r>
            <a:rPr lang="en-US" altLang="zh-TW" sz="1900" kern="1200" dirty="0" smtClean="0"/>
            <a:t>2:</a:t>
          </a:r>
          <a:r>
            <a:rPr lang="zh-TW" altLang="en-US" sz="1900" kern="1200" dirty="0" smtClean="0"/>
            <a:t>優惠公告</a:t>
          </a:r>
          <a:endParaRPr lang="zh-TW" altLang="en-US" sz="1900" kern="1200" dirty="0"/>
        </a:p>
      </dsp:txBody>
      <dsp:txXfrm>
        <a:off x="22661" y="513437"/>
        <a:ext cx="2322179" cy="418897"/>
      </dsp:txXfrm>
    </dsp:sp>
    <dsp:sp modelId="{8929A391-9589-49D2-A5E3-B89B90E667FE}">
      <dsp:nvSpPr>
        <dsp:cNvPr id="0" name=""/>
        <dsp:cNvSpPr/>
      </dsp:nvSpPr>
      <dsp:spPr>
        <a:xfrm rot="5400000">
          <a:off x="4286258" y="-894128"/>
          <a:ext cx="371375" cy="42088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TW" altLang="en-US" sz="1200" kern="1200" dirty="0" smtClean="0"/>
            <a:t>花旗提供對應</a:t>
          </a:r>
          <a:r>
            <a:rPr lang="en-US" altLang="zh-TW" sz="1200" kern="1200" dirty="0" smtClean="0"/>
            <a:t>BANNER</a:t>
          </a:r>
          <a:endParaRPr lang="zh-TW" altLang="en-US" sz="1200" kern="1200" dirty="0"/>
        </a:p>
        <a:p>
          <a:pPr marL="114300" lvl="1" indent="-114300" algn="l" defTabSz="533400">
            <a:lnSpc>
              <a:spcPct val="90000"/>
            </a:lnSpc>
            <a:spcBef>
              <a:spcPct val="0"/>
            </a:spcBef>
            <a:spcAft>
              <a:spcPct val="15000"/>
            </a:spcAft>
            <a:buChar char="••"/>
          </a:pPr>
          <a:r>
            <a:rPr lang="zh-TW" altLang="en-US" sz="1200" kern="1200" dirty="0" smtClean="0"/>
            <a:t>顯示內容呈現</a:t>
          </a:r>
          <a:r>
            <a:rPr lang="en-US" altLang="zh-TW" sz="1200" kern="1200" dirty="0" smtClean="0"/>
            <a:t>PPT</a:t>
          </a:r>
          <a:r>
            <a:rPr lang="zh-TW" altLang="en-US" sz="1200" kern="1200" dirty="0" smtClean="0"/>
            <a:t> </a:t>
          </a:r>
          <a:r>
            <a:rPr lang="en-US" altLang="zh-TW" sz="1200" kern="1200" dirty="0" smtClean="0"/>
            <a:t>P5</a:t>
          </a:r>
          <a:endParaRPr lang="zh-TW" altLang="en-US" sz="1200" kern="1200" dirty="0"/>
        </a:p>
      </dsp:txBody>
      <dsp:txXfrm rot="-5400000">
        <a:off x="2367501" y="1042758"/>
        <a:ext cx="4190761" cy="335117"/>
      </dsp:txXfrm>
    </dsp:sp>
    <dsp:sp modelId="{DAFE39D2-149F-4D86-A065-C5BD15311CAC}">
      <dsp:nvSpPr>
        <dsp:cNvPr id="0" name=""/>
        <dsp:cNvSpPr/>
      </dsp:nvSpPr>
      <dsp:spPr>
        <a:xfrm>
          <a:off x="0" y="978207"/>
          <a:ext cx="2367501" cy="4642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zh-TW" altLang="en-US" sz="1900" kern="1200" dirty="0" smtClean="0"/>
            <a:t>註</a:t>
          </a:r>
          <a:r>
            <a:rPr lang="en-US" altLang="zh-TW" sz="1900" kern="1200" dirty="0" smtClean="0"/>
            <a:t>3:</a:t>
          </a:r>
          <a:r>
            <a:rPr lang="zh-TW" altLang="en-US" sz="1900" kern="1200" dirty="0" smtClean="0"/>
            <a:t>精選基金</a:t>
          </a:r>
          <a:endParaRPr lang="zh-TW" altLang="en-US" sz="1900" kern="1200" dirty="0"/>
        </a:p>
      </dsp:txBody>
      <dsp:txXfrm>
        <a:off x="22661" y="1000868"/>
        <a:ext cx="2322179" cy="418897"/>
      </dsp:txXfrm>
    </dsp:sp>
    <dsp:sp modelId="{A56BE644-140F-4064-9718-A33AE7926E7F}">
      <dsp:nvSpPr>
        <dsp:cNvPr id="0" name=""/>
        <dsp:cNvSpPr/>
      </dsp:nvSpPr>
      <dsp:spPr>
        <a:xfrm rot="5400000">
          <a:off x="4246674" y="-406590"/>
          <a:ext cx="371375" cy="42088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TW" altLang="en-US" sz="1200" kern="1200" dirty="0" smtClean="0"/>
            <a:t>花旗提供對應</a:t>
          </a:r>
          <a:r>
            <a:rPr lang="en-US" altLang="zh-TW" sz="1200" kern="1200" dirty="0" smtClean="0"/>
            <a:t>BANNER</a:t>
          </a:r>
          <a:endParaRPr lang="zh-TW" altLang="en-US" sz="1200" kern="1200" dirty="0"/>
        </a:p>
        <a:p>
          <a:pPr marL="114300" lvl="1" indent="-114300" algn="l" defTabSz="533400">
            <a:lnSpc>
              <a:spcPct val="90000"/>
            </a:lnSpc>
            <a:spcBef>
              <a:spcPct val="0"/>
            </a:spcBef>
            <a:spcAft>
              <a:spcPct val="15000"/>
            </a:spcAft>
            <a:buChar char="••"/>
          </a:pPr>
          <a:r>
            <a:rPr lang="zh-TW" altLang="en-US" sz="1200" kern="1200" dirty="0" smtClean="0"/>
            <a:t>顯示內容呈現</a:t>
          </a:r>
          <a:r>
            <a:rPr lang="en-US" altLang="zh-TW" sz="1200" kern="1200" dirty="0" smtClean="0"/>
            <a:t>PPT</a:t>
          </a:r>
          <a:r>
            <a:rPr lang="zh-TW" altLang="en-US" sz="1200" kern="1200" dirty="0" smtClean="0"/>
            <a:t> </a:t>
          </a:r>
          <a:r>
            <a:rPr lang="en-US" altLang="zh-TW" sz="1200" kern="1200" dirty="0" smtClean="0"/>
            <a:t>P8+P9+p10</a:t>
          </a:r>
          <a:endParaRPr lang="zh-TW" altLang="en-US" sz="1200" kern="1200" dirty="0"/>
        </a:p>
      </dsp:txBody>
      <dsp:txXfrm rot="-5400000">
        <a:off x="2327917" y="1530296"/>
        <a:ext cx="4190761" cy="335117"/>
      </dsp:txXfrm>
    </dsp:sp>
    <dsp:sp modelId="{22AB457D-AA3B-4E74-83CF-28C2F3958EAB}">
      <dsp:nvSpPr>
        <dsp:cNvPr id="0" name=""/>
        <dsp:cNvSpPr/>
      </dsp:nvSpPr>
      <dsp:spPr>
        <a:xfrm>
          <a:off x="0" y="1465637"/>
          <a:ext cx="2367501" cy="4642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zh-TW" altLang="en-US" sz="1900" kern="1200" dirty="0" smtClean="0"/>
            <a:t>註</a:t>
          </a:r>
          <a:r>
            <a:rPr lang="en-US" altLang="zh-TW" sz="1900" kern="1200" dirty="0" smtClean="0"/>
            <a:t>4:</a:t>
          </a:r>
          <a:r>
            <a:rPr lang="zh-TW" altLang="en-US" sz="1900" kern="1200" dirty="0" smtClean="0"/>
            <a:t>多元資產基金                                 </a:t>
          </a:r>
          <a:endParaRPr lang="zh-TW" altLang="en-US" sz="1900" kern="1200" dirty="0"/>
        </a:p>
      </dsp:txBody>
      <dsp:txXfrm>
        <a:off x="22661" y="1488298"/>
        <a:ext cx="2322179" cy="418897"/>
      </dsp:txXfrm>
    </dsp:sp>
    <dsp:sp modelId="{916E3A57-925F-46D8-8897-1A671B82832D}">
      <dsp:nvSpPr>
        <dsp:cNvPr id="0" name=""/>
        <dsp:cNvSpPr/>
      </dsp:nvSpPr>
      <dsp:spPr>
        <a:xfrm rot="5400000">
          <a:off x="4286258" y="80732"/>
          <a:ext cx="371375" cy="42088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TW" altLang="en-US" sz="1200" kern="1200" dirty="0" smtClean="0"/>
            <a:t>嘉實提供後臺由花旗維護分類，主分類至多四項</a:t>
          </a:r>
          <a:endParaRPr lang="zh-TW" altLang="en-US" sz="1200" kern="1200" dirty="0"/>
        </a:p>
      </dsp:txBody>
      <dsp:txXfrm rot="-5400000">
        <a:off x="2367501" y="2017619"/>
        <a:ext cx="4190761" cy="335117"/>
      </dsp:txXfrm>
    </dsp:sp>
    <dsp:sp modelId="{BDC87ADB-1FB9-4A5F-BF8C-283B8B864A1F}">
      <dsp:nvSpPr>
        <dsp:cNvPr id="0" name=""/>
        <dsp:cNvSpPr/>
      </dsp:nvSpPr>
      <dsp:spPr>
        <a:xfrm>
          <a:off x="0" y="1953068"/>
          <a:ext cx="2367501" cy="4642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zh-TW" altLang="en-US" sz="1900" kern="1200" dirty="0" smtClean="0"/>
            <a:t>註</a:t>
          </a:r>
          <a:r>
            <a:rPr lang="en-US" altLang="zh-TW" sz="1900" kern="1200" dirty="0" smtClean="0"/>
            <a:t>5:</a:t>
          </a:r>
          <a:r>
            <a:rPr lang="zh-TW" altLang="en-US" sz="1900" kern="1200" dirty="0" smtClean="0"/>
            <a:t>精選基金主分類</a:t>
          </a:r>
          <a:endParaRPr lang="zh-TW" altLang="en-US" sz="1900" kern="1200" dirty="0"/>
        </a:p>
      </dsp:txBody>
      <dsp:txXfrm>
        <a:off x="22661" y="1975729"/>
        <a:ext cx="2322179" cy="418897"/>
      </dsp:txXfrm>
    </dsp:sp>
    <dsp:sp modelId="{34B714E5-87B7-4297-9EC2-B7542A722472}">
      <dsp:nvSpPr>
        <dsp:cNvPr id="0" name=""/>
        <dsp:cNvSpPr/>
      </dsp:nvSpPr>
      <dsp:spPr>
        <a:xfrm rot="5400000">
          <a:off x="4286258" y="568163"/>
          <a:ext cx="371375" cy="42088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TW" altLang="en-US" sz="1200" kern="1200" dirty="0" smtClean="0"/>
            <a:t>嘉實提供後臺由花旗維護分類</a:t>
          </a:r>
          <a:r>
            <a:rPr lang="en-US" altLang="zh-TW" sz="1200" kern="1200" dirty="0" smtClean="0"/>
            <a:t>(</a:t>
          </a:r>
          <a:r>
            <a:rPr lang="zh-TW" altLang="en-US" sz="1200" kern="1200" dirty="0" smtClean="0"/>
            <a:t>最多</a:t>
          </a:r>
          <a:r>
            <a:rPr lang="en-US" altLang="zh-TW" sz="1200" kern="1200" dirty="0" smtClean="0"/>
            <a:t>5</a:t>
          </a:r>
          <a:r>
            <a:rPr lang="zh-TW" altLang="en-US" sz="1200" kern="1200" dirty="0" smtClean="0"/>
            <a:t>組</a:t>
          </a:r>
          <a:r>
            <a:rPr lang="en-US" altLang="zh-TW" sz="1200" kern="1200" dirty="0" smtClean="0"/>
            <a:t>)</a:t>
          </a:r>
          <a:r>
            <a:rPr lang="en-US" altLang="en-US" sz="1200" kern="1200" dirty="0" smtClean="0"/>
            <a:t>(</a:t>
          </a:r>
          <a:r>
            <a:rPr lang="zh-TW" altLang="en-US" sz="1200" kern="1200" dirty="0" smtClean="0"/>
            <a:t>標的商品以花旗</a:t>
          </a:r>
          <a:r>
            <a:rPr lang="en-US" altLang="en-US" sz="1200" kern="1200" dirty="0" smtClean="0"/>
            <a:t>FUNDCODE</a:t>
          </a:r>
          <a:r>
            <a:rPr lang="zh-TW" altLang="en-US" sz="1200" kern="1200" dirty="0" smtClean="0"/>
            <a:t>對應</a:t>
          </a:r>
          <a:r>
            <a:rPr lang="en-US" altLang="en-US" sz="1200" kern="1200" dirty="0" smtClean="0"/>
            <a:t>)</a:t>
          </a:r>
          <a:endParaRPr lang="zh-TW" altLang="en-US" sz="1200" kern="1200" dirty="0"/>
        </a:p>
      </dsp:txBody>
      <dsp:txXfrm rot="-5400000">
        <a:off x="2367501" y="2505050"/>
        <a:ext cx="4190761" cy="335117"/>
      </dsp:txXfrm>
    </dsp:sp>
    <dsp:sp modelId="{3BA5AAD8-8BE4-4CAE-8FC3-E59771B5F173}">
      <dsp:nvSpPr>
        <dsp:cNvPr id="0" name=""/>
        <dsp:cNvSpPr/>
      </dsp:nvSpPr>
      <dsp:spPr>
        <a:xfrm>
          <a:off x="0" y="2440498"/>
          <a:ext cx="2367501" cy="4642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zh-TW" altLang="en-US" sz="1900" kern="1200" dirty="0" smtClean="0"/>
            <a:t>註</a:t>
          </a:r>
          <a:r>
            <a:rPr lang="en-US" altLang="zh-TW" sz="1900" kern="1200" dirty="0" smtClean="0"/>
            <a:t>6:</a:t>
          </a:r>
          <a:r>
            <a:rPr lang="zh-TW" altLang="en-US" sz="1900" kern="1200" dirty="0" smtClean="0"/>
            <a:t>精選基金次分類</a:t>
          </a:r>
          <a:endParaRPr lang="zh-TW" altLang="en-US" sz="1900" kern="1200" dirty="0"/>
        </a:p>
      </dsp:txBody>
      <dsp:txXfrm>
        <a:off x="22661" y="2463159"/>
        <a:ext cx="2322179" cy="418897"/>
      </dsp:txXfrm>
    </dsp:sp>
    <dsp:sp modelId="{D3641B8B-24A4-464C-B336-723526688DF9}">
      <dsp:nvSpPr>
        <dsp:cNvPr id="0" name=""/>
        <dsp:cNvSpPr/>
      </dsp:nvSpPr>
      <dsp:spPr>
        <a:xfrm rot="5400000">
          <a:off x="4286258" y="1055593"/>
          <a:ext cx="371375" cy="42088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TW" altLang="en-US" sz="1200" kern="1200" dirty="0" smtClean="0"/>
            <a:t>優惠活動</a:t>
          </a:r>
          <a:r>
            <a:rPr lang="en-US" altLang="en-US" sz="1200" kern="1200" dirty="0" smtClean="0"/>
            <a:t>/</a:t>
          </a:r>
          <a:r>
            <a:rPr lang="zh-TW" altLang="en-US" sz="1200" kern="1200" dirty="0" smtClean="0"/>
            <a:t>精選基金</a:t>
          </a:r>
          <a:r>
            <a:rPr lang="en-US" altLang="en-US" sz="1200" kern="1200" dirty="0" smtClean="0"/>
            <a:t>/</a:t>
          </a:r>
          <a:r>
            <a:rPr lang="zh-TW" altLang="en-US" sz="1200" kern="1200" dirty="0" smtClean="0"/>
            <a:t>多元資產 等頁面</a:t>
          </a:r>
          <a:endParaRPr lang="zh-TW" altLang="en-US" sz="1200" kern="1200" dirty="0"/>
        </a:p>
      </dsp:txBody>
      <dsp:txXfrm rot="-5400000">
        <a:off x="2367501" y="2992480"/>
        <a:ext cx="4190761" cy="335117"/>
      </dsp:txXfrm>
    </dsp:sp>
    <dsp:sp modelId="{9A26C4E2-ED22-45E0-98A9-EFC443877047}">
      <dsp:nvSpPr>
        <dsp:cNvPr id="0" name=""/>
        <dsp:cNvSpPr/>
      </dsp:nvSpPr>
      <dsp:spPr>
        <a:xfrm>
          <a:off x="0" y="2927929"/>
          <a:ext cx="2367501" cy="4642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zh-TW" altLang="en-US" sz="1900" kern="1200" dirty="0" smtClean="0"/>
            <a:t>註</a:t>
          </a:r>
          <a:r>
            <a:rPr lang="en-US" altLang="zh-TW" sz="1900" kern="1200" dirty="0" smtClean="0"/>
            <a:t>7:</a:t>
          </a:r>
          <a:r>
            <a:rPr lang="zh-TW" altLang="en-US" sz="1900" kern="1200" dirty="0" smtClean="0"/>
            <a:t>取消左邊選單</a:t>
          </a:r>
          <a:endParaRPr lang="zh-TW" altLang="en-US" sz="1900" kern="1200" dirty="0"/>
        </a:p>
      </dsp:txBody>
      <dsp:txXfrm>
        <a:off x="22661" y="2950590"/>
        <a:ext cx="2322179" cy="418897"/>
      </dsp:txXfrm>
    </dsp:sp>
    <dsp:sp modelId="{637DFCA6-A8DC-4ADD-962A-4320C81E586A}">
      <dsp:nvSpPr>
        <dsp:cNvPr id="0" name=""/>
        <dsp:cNvSpPr/>
      </dsp:nvSpPr>
      <dsp:spPr>
        <a:xfrm rot="5400000">
          <a:off x="4286258" y="1543024"/>
          <a:ext cx="371375" cy="42088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TW" altLang="en-US" sz="1200" kern="1200" dirty="0" smtClean="0"/>
            <a:t>內容依註</a:t>
          </a:r>
          <a:r>
            <a:rPr lang="en-US" altLang="zh-TW" sz="1200" kern="1200" dirty="0" smtClean="0"/>
            <a:t>6</a:t>
          </a:r>
          <a:r>
            <a:rPr lang="zh-TW" altLang="en-US" sz="1200" kern="1200" dirty="0" smtClean="0"/>
            <a:t>次分類；多元資產</a:t>
          </a:r>
          <a:r>
            <a:rPr lang="en-US" altLang="zh-TW" sz="1200" kern="1200" dirty="0" smtClean="0"/>
            <a:t>-</a:t>
          </a:r>
          <a:r>
            <a:rPr lang="zh-TW" altLang="en-US" sz="1200" kern="1200" dirty="0" smtClean="0"/>
            <a:t>說明</a:t>
          </a:r>
          <a:r>
            <a:rPr lang="en-US" altLang="zh-TW" sz="1200" kern="1200" dirty="0" smtClean="0"/>
            <a:t>/</a:t>
          </a:r>
          <a:r>
            <a:rPr lang="zh-TW" altLang="en-US" sz="1200" kern="1200" dirty="0" smtClean="0"/>
            <a:t>商品列表依「頁籤」功能切換。</a:t>
          </a:r>
          <a:endParaRPr lang="zh-TW" altLang="en-US" sz="1200" kern="1200" dirty="0"/>
        </a:p>
      </dsp:txBody>
      <dsp:txXfrm rot="-5400000">
        <a:off x="2367501" y="3479911"/>
        <a:ext cx="4190761" cy="335117"/>
      </dsp:txXfrm>
    </dsp:sp>
    <dsp:sp modelId="{7A542F15-85C0-474B-A965-2D3FA044A8E2}">
      <dsp:nvSpPr>
        <dsp:cNvPr id="0" name=""/>
        <dsp:cNvSpPr/>
      </dsp:nvSpPr>
      <dsp:spPr>
        <a:xfrm>
          <a:off x="0" y="3415360"/>
          <a:ext cx="2367501" cy="4642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zh-TW" altLang="en-US" sz="1900" kern="1200" dirty="0" smtClean="0"/>
            <a:t>註</a:t>
          </a:r>
          <a:r>
            <a:rPr lang="en-US" altLang="zh-TW" sz="1900" kern="1200" dirty="0" smtClean="0"/>
            <a:t>9:</a:t>
          </a:r>
          <a:r>
            <a:rPr lang="zh-TW" altLang="en-US" sz="1900" kern="1200" dirty="0" smtClean="0"/>
            <a:t>新增頁籤</a:t>
          </a:r>
          <a:endParaRPr lang="zh-TW" altLang="en-US" sz="1900" kern="1200" dirty="0"/>
        </a:p>
      </dsp:txBody>
      <dsp:txXfrm>
        <a:off x="22661" y="3438021"/>
        <a:ext cx="2322179" cy="418897"/>
      </dsp:txXfrm>
    </dsp:sp>
    <dsp:sp modelId="{D2AFA9A2-16E5-4649-9164-DB49C4AC88CD}">
      <dsp:nvSpPr>
        <dsp:cNvPr id="0" name=""/>
        <dsp:cNvSpPr/>
      </dsp:nvSpPr>
      <dsp:spPr>
        <a:xfrm rot="5400000">
          <a:off x="4286258" y="2030454"/>
          <a:ext cx="371375" cy="42088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TW" altLang="en-US" sz="1200" kern="1200" dirty="0" smtClean="0"/>
            <a:t>新增精選基金中</a:t>
          </a:r>
          <a:endParaRPr lang="zh-TW" altLang="en-US" sz="1200" kern="1200" dirty="0"/>
        </a:p>
      </dsp:txBody>
      <dsp:txXfrm rot="-5400000">
        <a:off x="2367501" y="3967341"/>
        <a:ext cx="4190761" cy="335117"/>
      </dsp:txXfrm>
    </dsp:sp>
    <dsp:sp modelId="{5B4022CA-93A4-41CE-8A02-929800CA41E1}">
      <dsp:nvSpPr>
        <dsp:cNvPr id="0" name=""/>
        <dsp:cNvSpPr/>
      </dsp:nvSpPr>
      <dsp:spPr>
        <a:xfrm>
          <a:off x="0" y="3902790"/>
          <a:ext cx="2367501" cy="4642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zh-TW" altLang="en-US" sz="1900" kern="1200" dirty="0" smtClean="0"/>
            <a:t>註</a:t>
          </a:r>
          <a:r>
            <a:rPr lang="en-US" altLang="zh-TW" sz="1900" kern="1200" dirty="0" smtClean="0"/>
            <a:t>10:</a:t>
          </a:r>
          <a:r>
            <a:rPr lang="zh-TW" altLang="en-US" sz="1900" kern="1200" dirty="0" smtClean="0"/>
            <a:t>新增淨值圖</a:t>
          </a:r>
          <a:endParaRPr lang="zh-TW" altLang="en-US" sz="1900" kern="1200" dirty="0"/>
        </a:p>
      </dsp:txBody>
      <dsp:txXfrm>
        <a:off x="22661" y="3925451"/>
        <a:ext cx="2322179" cy="418897"/>
      </dsp:txXfrm>
    </dsp:sp>
    <dsp:sp modelId="{316F66C4-46DE-463E-9AAC-C69FD61744FA}">
      <dsp:nvSpPr>
        <dsp:cNvPr id="0" name=""/>
        <dsp:cNvSpPr/>
      </dsp:nvSpPr>
      <dsp:spPr>
        <a:xfrm rot="5400000">
          <a:off x="4286258" y="2517885"/>
          <a:ext cx="371375" cy="42088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TW" altLang="en-US" sz="1200" kern="1200" dirty="0" smtClean="0"/>
            <a:t>如</a:t>
          </a:r>
          <a:r>
            <a:rPr lang="en-US" altLang="zh-TW" sz="1200" kern="1200" dirty="0" smtClean="0"/>
            <a:t>P6</a:t>
          </a:r>
          <a:r>
            <a:rPr lang="zh-TW" altLang="en-US" sz="1200" kern="1200" dirty="0" smtClean="0"/>
            <a:t>圖示</a:t>
          </a:r>
          <a:endParaRPr lang="zh-TW" altLang="en-US" sz="1200" kern="1200" dirty="0"/>
        </a:p>
      </dsp:txBody>
      <dsp:txXfrm rot="-5400000">
        <a:off x="2367501" y="4454772"/>
        <a:ext cx="4190761" cy="335117"/>
      </dsp:txXfrm>
    </dsp:sp>
    <dsp:sp modelId="{63016F98-4F00-4BC7-B0A6-046757757E73}">
      <dsp:nvSpPr>
        <dsp:cNvPr id="0" name=""/>
        <dsp:cNvSpPr/>
      </dsp:nvSpPr>
      <dsp:spPr>
        <a:xfrm>
          <a:off x="0" y="4390221"/>
          <a:ext cx="2367501" cy="4642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zh-TW" altLang="en-US" sz="1900" kern="1200" dirty="0" smtClean="0"/>
            <a:t>註 </a:t>
          </a:r>
          <a:r>
            <a:rPr lang="en-US" altLang="zh-TW" sz="1900" kern="1200" dirty="0" smtClean="0"/>
            <a:t>11:</a:t>
          </a:r>
          <a:r>
            <a:rPr lang="zh-TW" altLang="en-US" sz="1900" kern="1200" dirty="0" smtClean="0"/>
            <a:t>淨值圖呈現</a:t>
          </a:r>
          <a:endParaRPr lang="zh-TW" altLang="en-US" sz="1900" kern="1200" dirty="0"/>
        </a:p>
      </dsp:txBody>
      <dsp:txXfrm>
        <a:off x="22661" y="4412882"/>
        <a:ext cx="2322179" cy="418897"/>
      </dsp:txXfrm>
    </dsp:sp>
    <dsp:sp modelId="{7FFDF810-A27F-4F81-93E3-416D1CC49FE7}">
      <dsp:nvSpPr>
        <dsp:cNvPr id="0" name=""/>
        <dsp:cNvSpPr/>
      </dsp:nvSpPr>
      <dsp:spPr>
        <a:xfrm rot="5400000">
          <a:off x="4286258" y="3005315"/>
          <a:ext cx="371375" cy="42088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TW" altLang="en-US" sz="1200" kern="1200" dirty="0" smtClean="0"/>
            <a:t>對齊填滿</a:t>
          </a:r>
          <a:endParaRPr lang="zh-TW" altLang="en-US" sz="1200" kern="1200" dirty="0"/>
        </a:p>
        <a:p>
          <a:pPr marL="114300" lvl="1" indent="-114300" algn="l" defTabSz="533400">
            <a:lnSpc>
              <a:spcPct val="90000"/>
            </a:lnSpc>
            <a:spcBef>
              <a:spcPct val="0"/>
            </a:spcBef>
            <a:spcAft>
              <a:spcPct val="15000"/>
            </a:spcAft>
            <a:buChar char="••"/>
          </a:pPr>
          <a:r>
            <a:rPr lang="zh-TW" altLang="en-US" sz="1200" kern="1200" dirty="0" smtClean="0">
              <a:solidFill>
                <a:schemeClr val="tx1"/>
              </a:solidFill>
            </a:rPr>
            <a:t>寬度最多</a:t>
          </a:r>
          <a:r>
            <a:rPr lang="en-US" altLang="zh-TW" sz="1200" kern="1200" dirty="0" smtClean="0">
              <a:solidFill>
                <a:schemeClr val="tx1"/>
              </a:solidFill>
            </a:rPr>
            <a:t>926px(</a:t>
          </a:r>
          <a:r>
            <a:rPr lang="zh-TW" altLang="en-US" sz="1200" kern="1200" dirty="0" smtClean="0">
              <a:solidFill>
                <a:schemeClr val="tx1"/>
              </a:solidFill>
            </a:rPr>
            <a:t>包含多元資產說明 亦同</a:t>
          </a:r>
          <a:r>
            <a:rPr lang="en-US" altLang="zh-TW" sz="1200" kern="1200" dirty="0" smtClean="0">
              <a:solidFill>
                <a:schemeClr val="tx1"/>
              </a:solidFill>
            </a:rPr>
            <a:t>)</a:t>
          </a:r>
          <a:endParaRPr lang="zh-TW" altLang="en-US" sz="1200" kern="1200" dirty="0">
            <a:solidFill>
              <a:schemeClr val="tx1"/>
            </a:solidFill>
          </a:endParaRPr>
        </a:p>
      </dsp:txBody>
      <dsp:txXfrm rot="-5400000">
        <a:off x="2367501" y="4942202"/>
        <a:ext cx="4190761" cy="335117"/>
      </dsp:txXfrm>
    </dsp:sp>
    <dsp:sp modelId="{3E23FDC7-EFD2-49B2-8C67-7B35D11E8EC6}">
      <dsp:nvSpPr>
        <dsp:cNvPr id="0" name=""/>
        <dsp:cNvSpPr/>
      </dsp:nvSpPr>
      <dsp:spPr>
        <a:xfrm>
          <a:off x="0" y="4877651"/>
          <a:ext cx="2367501" cy="4642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zh-TW" altLang="en-US" sz="1900" kern="1200" dirty="0" smtClean="0"/>
            <a:t>註</a:t>
          </a:r>
          <a:r>
            <a:rPr lang="en-US" altLang="zh-TW" sz="1900" kern="1200" dirty="0" smtClean="0"/>
            <a:t>12:</a:t>
          </a:r>
          <a:r>
            <a:rPr lang="zh-TW" altLang="en-US" sz="1900" kern="1200" dirty="0" smtClean="0"/>
            <a:t>圖框</a:t>
          </a:r>
          <a:endParaRPr lang="zh-TW" altLang="en-US" sz="1900" kern="1200" dirty="0"/>
        </a:p>
      </dsp:txBody>
      <dsp:txXfrm>
        <a:off x="22661" y="4900312"/>
        <a:ext cx="2322179" cy="418897"/>
      </dsp:txXfrm>
    </dsp:sp>
    <dsp:sp modelId="{6560A5BA-6CA3-4E03-80FF-58CB4BA27AC3}">
      <dsp:nvSpPr>
        <dsp:cNvPr id="0" name=""/>
        <dsp:cNvSpPr/>
      </dsp:nvSpPr>
      <dsp:spPr>
        <a:xfrm rot="5400000">
          <a:off x="4286258" y="3492746"/>
          <a:ext cx="371375" cy="42088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altLang="zh-TW" sz="1200" kern="1200" dirty="0" smtClean="0"/>
            <a:t>PPT</a:t>
          </a:r>
          <a:r>
            <a:rPr lang="zh-TW" altLang="en-US" sz="1200" kern="1200" dirty="0" smtClean="0"/>
            <a:t> </a:t>
          </a:r>
          <a:r>
            <a:rPr lang="en-US" altLang="zh-TW" sz="1200" kern="1200" dirty="0" smtClean="0"/>
            <a:t>p8+p9+p10</a:t>
          </a:r>
          <a:r>
            <a:rPr lang="zh-TW" altLang="en-US" sz="1200" kern="1200" dirty="0" smtClean="0"/>
            <a:t>合併呈現整整頁模式</a:t>
          </a:r>
          <a:endParaRPr lang="zh-TW" altLang="en-US" sz="1200" kern="1200" dirty="0"/>
        </a:p>
        <a:p>
          <a:pPr marL="114300" lvl="1" indent="-114300" algn="l" defTabSz="533400">
            <a:lnSpc>
              <a:spcPct val="90000"/>
            </a:lnSpc>
            <a:spcBef>
              <a:spcPct val="0"/>
            </a:spcBef>
            <a:spcAft>
              <a:spcPct val="15000"/>
            </a:spcAft>
            <a:buChar char="••"/>
          </a:pPr>
          <a:r>
            <a:rPr lang="zh-TW" altLang="en-US" sz="1200" kern="1200" dirty="0" smtClean="0"/>
            <a:t>多元資產基金由花旗分類提供</a:t>
          </a:r>
          <a:endParaRPr lang="zh-TW" altLang="en-US" sz="1200" kern="1200" dirty="0"/>
        </a:p>
      </dsp:txBody>
      <dsp:txXfrm rot="-5400000">
        <a:off x="2367501" y="5429633"/>
        <a:ext cx="4190761" cy="335117"/>
      </dsp:txXfrm>
    </dsp:sp>
    <dsp:sp modelId="{79492B76-81C4-4145-AD72-C7DA4007F7A9}">
      <dsp:nvSpPr>
        <dsp:cNvPr id="0" name=""/>
        <dsp:cNvSpPr/>
      </dsp:nvSpPr>
      <dsp:spPr>
        <a:xfrm>
          <a:off x="0" y="5365082"/>
          <a:ext cx="2367501" cy="4642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zh-TW" altLang="en-US" sz="1900" kern="1200" dirty="0" smtClean="0"/>
            <a:t>註 </a:t>
          </a:r>
          <a:r>
            <a:rPr lang="en-US" altLang="zh-TW" sz="1900" kern="1200" dirty="0" smtClean="0"/>
            <a:t>13:</a:t>
          </a:r>
          <a:r>
            <a:rPr lang="zh-TW" altLang="en-US" sz="1900" kern="1200" dirty="0" smtClean="0"/>
            <a:t>新增圖檔</a:t>
          </a:r>
          <a:r>
            <a:rPr lang="en-US" altLang="zh-TW" sz="1900" kern="1200" dirty="0" smtClean="0"/>
            <a:t>(</a:t>
          </a:r>
          <a:r>
            <a:rPr lang="zh-TW" altLang="en-US" sz="1900" kern="1200" dirty="0" smtClean="0"/>
            <a:t>內容</a:t>
          </a:r>
          <a:r>
            <a:rPr lang="en-US" altLang="zh-TW" sz="1900" kern="1200" dirty="0" smtClean="0"/>
            <a:t>)</a:t>
          </a:r>
          <a:endParaRPr lang="zh-TW" altLang="en-US" sz="1900" kern="1200" dirty="0"/>
        </a:p>
      </dsp:txBody>
      <dsp:txXfrm>
        <a:off x="22661" y="5387743"/>
        <a:ext cx="2322179" cy="4188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D5841-0220-4EEB-A37B-4B5584869AD8}">
      <dsp:nvSpPr>
        <dsp:cNvPr id="0" name=""/>
        <dsp:cNvSpPr/>
      </dsp:nvSpPr>
      <dsp:spPr>
        <a:xfrm rot="5400000">
          <a:off x="3602244" y="-1080975"/>
          <a:ext cx="829915" cy="371198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TW" altLang="en-US" sz="1200" kern="1200" dirty="0" smtClean="0">
              <a:solidFill>
                <a:schemeClr val="tx1"/>
              </a:solidFill>
            </a:rPr>
            <a:t>同優惠活動及精選基金，共有二個入口</a:t>
          </a:r>
          <a:endParaRPr lang="zh-TW" altLang="en-US" sz="1200" kern="1200" dirty="0">
            <a:solidFill>
              <a:schemeClr val="tx1"/>
            </a:solidFill>
          </a:endParaRPr>
        </a:p>
      </dsp:txBody>
      <dsp:txXfrm rot="-5400000">
        <a:off x="2161208" y="400574"/>
        <a:ext cx="3671476" cy="748889"/>
      </dsp:txXfrm>
    </dsp:sp>
    <dsp:sp modelId="{80A56905-FE0D-4485-871F-848C89787ECC}">
      <dsp:nvSpPr>
        <dsp:cNvPr id="0" name=""/>
        <dsp:cNvSpPr/>
      </dsp:nvSpPr>
      <dsp:spPr>
        <a:xfrm>
          <a:off x="655832" y="311434"/>
          <a:ext cx="1408710" cy="9246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zh-TW" altLang="en-US" sz="1700" kern="1200" dirty="0" smtClean="0"/>
            <a:t>註</a:t>
          </a:r>
          <a:r>
            <a:rPr lang="en-US" altLang="zh-TW" sz="1700" kern="1200" dirty="0" smtClean="0"/>
            <a:t>14:</a:t>
          </a:r>
          <a:r>
            <a:rPr lang="zh-TW" altLang="en-US" sz="1700" kern="1200" dirty="0" smtClean="0"/>
            <a:t>新增多元資產基金</a:t>
          </a:r>
          <a:endParaRPr lang="zh-TW" altLang="en-US" sz="1700" kern="1200" dirty="0"/>
        </a:p>
      </dsp:txBody>
      <dsp:txXfrm>
        <a:off x="700970" y="356572"/>
        <a:ext cx="1318434" cy="834373"/>
      </dsp:txXfrm>
    </dsp:sp>
    <dsp:sp modelId="{584BD102-301B-46ED-9D91-FF611739C160}">
      <dsp:nvSpPr>
        <dsp:cNvPr id="0" name=""/>
        <dsp:cNvSpPr/>
      </dsp:nvSpPr>
      <dsp:spPr>
        <a:xfrm rot="5400000">
          <a:off x="2225321" y="1614765"/>
          <a:ext cx="3725848" cy="380866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zh-TW" altLang="en-US" sz="1200" b="1" kern="1200" dirty="0" smtClean="0">
              <a:solidFill>
                <a:srgbClr val="FF0000"/>
              </a:solidFill>
            </a:rPr>
            <a:t>嘉實提供原本現行</a:t>
          </a:r>
          <a:r>
            <a:rPr lang="en-US" altLang="zh-TW" sz="1200" b="1" kern="1200" dirty="0" smtClean="0">
              <a:solidFill>
                <a:srgbClr val="FF0000"/>
              </a:solidFill>
            </a:rPr>
            <a:t>BANNER</a:t>
          </a:r>
          <a:r>
            <a:rPr lang="zh-TW" altLang="en-US" sz="1200" b="1" kern="1200" dirty="0" smtClean="0">
              <a:solidFill>
                <a:srgbClr val="FF0000"/>
              </a:solidFill>
            </a:rPr>
            <a:t>大小</a:t>
          </a:r>
          <a:r>
            <a:rPr lang="en-US" altLang="zh-TW" sz="1200" b="1" kern="1200" dirty="0" smtClean="0">
              <a:solidFill>
                <a:srgbClr val="FF0000"/>
              </a:solidFill>
            </a:rPr>
            <a:t>~</a:t>
          </a:r>
          <a:r>
            <a:rPr lang="en-US" altLang="zh-TW" sz="1200" b="1" kern="1200" dirty="0" smtClean="0">
              <a:solidFill>
                <a:schemeClr val="tx1"/>
              </a:solidFill>
            </a:rPr>
            <a:t>984</a:t>
          </a:r>
          <a:r>
            <a:rPr lang="zh-TW" altLang="en-US" sz="1200" b="1" kern="1200" dirty="0" smtClean="0">
              <a:solidFill>
                <a:schemeClr val="tx1"/>
              </a:solidFill>
            </a:rPr>
            <a:t>*</a:t>
          </a:r>
          <a:r>
            <a:rPr lang="en-US" altLang="zh-TW" sz="1200" b="1" kern="1200" dirty="0" smtClean="0">
              <a:solidFill>
                <a:schemeClr val="tx1"/>
              </a:solidFill>
            </a:rPr>
            <a:t>590</a:t>
          </a:r>
          <a:endParaRPr lang="zh-TW" altLang="en-US" sz="1200" b="1" kern="1200" dirty="0">
            <a:solidFill>
              <a:schemeClr val="tx1"/>
            </a:solidFill>
          </a:endParaRPr>
        </a:p>
        <a:p>
          <a:pPr marL="114300" lvl="1" indent="-114300" algn="l" defTabSz="533400">
            <a:lnSpc>
              <a:spcPct val="90000"/>
            </a:lnSpc>
            <a:spcBef>
              <a:spcPct val="0"/>
            </a:spcBef>
            <a:spcAft>
              <a:spcPct val="15000"/>
            </a:spcAft>
            <a:buChar char="••"/>
          </a:pPr>
          <a:r>
            <a:rPr lang="zh-TW" altLang="en-US" sz="1200" b="1" kern="1200" dirty="0" smtClean="0">
              <a:solidFill>
                <a:srgbClr val="FF0000"/>
              </a:solidFill>
            </a:rPr>
            <a:t>嘉實提供置多元資產說明網頁寬度</a:t>
          </a:r>
          <a:r>
            <a:rPr lang="en-US" altLang="zh-TW" sz="1200" b="1" kern="1200" dirty="0" smtClean="0">
              <a:solidFill>
                <a:schemeClr val="tx1"/>
              </a:solidFill>
            </a:rPr>
            <a:t>926px</a:t>
          </a:r>
          <a:endParaRPr lang="zh-TW" altLang="en-US" sz="1200" b="1" kern="1200" dirty="0">
            <a:solidFill>
              <a:schemeClr val="tx1"/>
            </a:solidFill>
          </a:endParaRPr>
        </a:p>
        <a:p>
          <a:pPr marL="114300" lvl="1" indent="-114300" algn="l" defTabSz="533400">
            <a:lnSpc>
              <a:spcPct val="90000"/>
            </a:lnSpc>
            <a:spcBef>
              <a:spcPct val="0"/>
            </a:spcBef>
            <a:spcAft>
              <a:spcPct val="15000"/>
            </a:spcAft>
            <a:buChar char="••"/>
          </a:pPr>
          <a:r>
            <a:rPr lang="en-US" altLang="zh-TW" sz="1200" b="1" kern="1200" dirty="0" smtClean="0">
              <a:solidFill>
                <a:srgbClr val="FF0000"/>
              </a:solidFill>
            </a:rPr>
            <a:t>PPT</a:t>
          </a:r>
          <a:r>
            <a:rPr lang="zh-TW" altLang="en-US" sz="1200" b="1" kern="1200" dirty="0" smtClean="0">
              <a:solidFill>
                <a:srgbClr val="FF0000"/>
              </a:solidFill>
            </a:rPr>
            <a:t> </a:t>
          </a:r>
          <a:r>
            <a:rPr lang="en-US" altLang="zh-TW" sz="1200" b="1" kern="1200" dirty="0" smtClean="0">
              <a:solidFill>
                <a:srgbClr val="FF0000"/>
              </a:solidFill>
            </a:rPr>
            <a:t>P.5&gt;&gt;</a:t>
          </a:r>
          <a:r>
            <a:rPr lang="zh-TW" altLang="en-US" sz="1200" b="1" kern="1200" dirty="0" smtClean="0">
              <a:solidFill>
                <a:srgbClr val="FF0000"/>
              </a:solidFill>
            </a:rPr>
            <a:t>花旗請美工廠商提供</a:t>
          </a:r>
          <a:r>
            <a:rPr lang="en-US" altLang="zh-TW" sz="1200" b="1" kern="1200" dirty="0" smtClean="0">
              <a:solidFill>
                <a:srgbClr val="FF0000"/>
              </a:solidFill>
            </a:rPr>
            <a:t>HTML</a:t>
          </a:r>
          <a:r>
            <a:rPr lang="zh-TW" altLang="en-US" sz="1200" b="1" kern="1200" dirty="0" smtClean="0">
              <a:solidFill>
                <a:srgbClr val="FF0000"/>
              </a:solidFill>
            </a:rPr>
            <a:t>美工網頁</a:t>
          </a:r>
          <a:r>
            <a:rPr lang="en-US" altLang="zh-TW" sz="1200" b="1" kern="1200" dirty="0" smtClean="0">
              <a:solidFill>
                <a:srgbClr val="FF0000"/>
              </a:solidFill>
            </a:rPr>
            <a:t>,</a:t>
          </a:r>
          <a:r>
            <a:rPr lang="zh-TW" altLang="en-US" sz="1200" b="1" kern="1200" dirty="0" smtClean="0">
              <a:solidFill>
                <a:srgbClr val="FF0000"/>
              </a:solidFill>
            </a:rPr>
            <a:t>網頁中按鈕上的字非固定於按鈕上</a:t>
          </a:r>
          <a:r>
            <a:rPr lang="en-US" altLang="zh-TW" sz="1200" b="1" kern="1200" dirty="0" smtClean="0">
              <a:solidFill>
                <a:srgbClr val="FF0000"/>
              </a:solidFill>
            </a:rPr>
            <a:t>(</a:t>
          </a:r>
          <a:r>
            <a:rPr lang="zh-TW" altLang="en-US" sz="1200" b="1" kern="1200" dirty="0" smtClean="0">
              <a:solidFill>
                <a:srgbClr val="FF0000"/>
              </a:solidFill>
            </a:rPr>
            <a:t>依花旗可編輯歸類之主</a:t>
          </a:r>
          <a:r>
            <a:rPr lang="en-US" altLang="zh-TW" sz="1200" b="1" kern="1200" dirty="0" smtClean="0">
              <a:solidFill>
                <a:srgbClr val="FF0000"/>
              </a:solidFill>
            </a:rPr>
            <a:t>.</a:t>
          </a:r>
          <a:r>
            <a:rPr lang="zh-TW" altLang="en-US" sz="1200" b="1" kern="1200" dirty="0" smtClean="0">
              <a:solidFill>
                <a:srgbClr val="FF0000"/>
              </a:solidFill>
            </a:rPr>
            <a:t>次分類</a:t>
          </a:r>
          <a:r>
            <a:rPr lang="en-US" altLang="zh-TW" sz="1200" kern="1200" dirty="0" smtClean="0">
              <a:solidFill>
                <a:srgbClr val="FF0000"/>
              </a:solidFill>
            </a:rPr>
            <a:t>)</a:t>
          </a:r>
          <a:r>
            <a:rPr lang="en-US" altLang="zh-TW" sz="1200" kern="1200" dirty="0" smtClean="0"/>
            <a:t> </a:t>
          </a:r>
          <a:r>
            <a:rPr lang="zh-TW" altLang="en-US" sz="1200" b="1" kern="1200" dirty="0" smtClean="0">
              <a:latin typeface="+mn-ea"/>
              <a:ea typeface="+mn-ea"/>
            </a:rPr>
            <a:t>美工版型設計寬度一樣最多</a:t>
          </a:r>
          <a:r>
            <a:rPr lang="en-US" altLang="zh-TW" sz="1200" b="1" kern="1200" dirty="0" smtClean="0">
              <a:latin typeface="+mn-ea"/>
              <a:ea typeface="+mn-ea"/>
            </a:rPr>
            <a:t>926px</a:t>
          </a:r>
          <a:endParaRPr lang="zh-TW" altLang="en-US" sz="1200" b="1" kern="1200" dirty="0">
            <a:latin typeface="+mn-ea"/>
            <a:ea typeface="+mn-ea"/>
          </a:endParaRPr>
        </a:p>
        <a:p>
          <a:pPr marL="114300" lvl="1" indent="-114300" algn="l" defTabSz="533400">
            <a:lnSpc>
              <a:spcPct val="90000"/>
            </a:lnSpc>
            <a:spcBef>
              <a:spcPct val="0"/>
            </a:spcBef>
            <a:spcAft>
              <a:spcPct val="15000"/>
            </a:spcAft>
            <a:buChar char="••"/>
          </a:pPr>
          <a:endParaRPr lang="zh-TW" altLang="en-US" sz="1200" kern="1200" dirty="0"/>
        </a:p>
        <a:p>
          <a:pPr marL="114300" lvl="1" indent="-114300" algn="l" defTabSz="533400">
            <a:lnSpc>
              <a:spcPct val="90000"/>
            </a:lnSpc>
            <a:spcBef>
              <a:spcPct val="0"/>
            </a:spcBef>
            <a:spcAft>
              <a:spcPct val="15000"/>
            </a:spcAft>
            <a:buChar char="••"/>
          </a:pPr>
          <a:endParaRPr lang="zh-TW" altLang="en-US" sz="1200" kern="1200" dirty="0"/>
        </a:p>
        <a:p>
          <a:pPr marL="114300" lvl="1" indent="-114300" algn="l" defTabSz="533400">
            <a:lnSpc>
              <a:spcPct val="90000"/>
            </a:lnSpc>
            <a:spcBef>
              <a:spcPct val="0"/>
            </a:spcBef>
            <a:spcAft>
              <a:spcPct val="15000"/>
            </a:spcAft>
            <a:buChar char="••"/>
          </a:pPr>
          <a:endParaRPr lang="zh-TW" altLang="en-US" sz="1200" kern="1200" dirty="0"/>
        </a:p>
        <a:p>
          <a:pPr marL="114300" lvl="1" indent="-114300" algn="l" defTabSz="533400">
            <a:lnSpc>
              <a:spcPct val="90000"/>
            </a:lnSpc>
            <a:spcBef>
              <a:spcPct val="0"/>
            </a:spcBef>
            <a:spcAft>
              <a:spcPct val="15000"/>
            </a:spcAft>
            <a:buChar char="••"/>
          </a:pPr>
          <a:endParaRPr lang="zh-TW" altLang="en-US" sz="1200" kern="1200" dirty="0"/>
        </a:p>
        <a:p>
          <a:pPr marL="114300" lvl="1" indent="-114300" algn="l" defTabSz="533400">
            <a:lnSpc>
              <a:spcPct val="90000"/>
            </a:lnSpc>
            <a:spcBef>
              <a:spcPct val="0"/>
            </a:spcBef>
            <a:spcAft>
              <a:spcPct val="15000"/>
            </a:spcAft>
            <a:buChar char="••"/>
          </a:pPr>
          <a:endParaRPr lang="zh-TW" altLang="en-US" sz="1200" kern="1200" dirty="0"/>
        </a:p>
        <a:p>
          <a:pPr marL="114300" lvl="1" indent="-114300" algn="l" defTabSz="533400">
            <a:lnSpc>
              <a:spcPct val="90000"/>
            </a:lnSpc>
            <a:spcBef>
              <a:spcPct val="0"/>
            </a:spcBef>
            <a:spcAft>
              <a:spcPct val="15000"/>
            </a:spcAft>
            <a:buChar char="••"/>
          </a:pPr>
          <a:endParaRPr lang="zh-TW" altLang="en-US" sz="1200" kern="1200" dirty="0"/>
        </a:p>
        <a:p>
          <a:pPr marL="114300" lvl="1" indent="-114300" algn="l" defTabSz="533400">
            <a:lnSpc>
              <a:spcPct val="90000"/>
            </a:lnSpc>
            <a:spcBef>
              <a:spcPct val="0"/>
            </a:spcBef>
            <a:spcAft>
              <a:spcPct val="15000"/>
            </a:spcAft>
            <a:buChar char="••"/>
          </a:pPr>
          <a:endParaRPr lang="zh-TW" altLang="en-US" sz="1200" kern="1200" dirty="0"/>
        </a:p>
        <a:p>
          <a:pPr marL="114300" lvl="1" indent="-114300" algn="l" defTabSz="533400">
            <a:lnSpc>
              <a:spcPct val="90000"/>
            </a:lnSpc>
            <a:spcBef>
              <a:spcPct val="0"/>
            </a:spcBef>
            <a:spcAft>
              <a:spcPct val="15000"/>
            </a:spcAft>
            <a:buChar char="••"/>
          </a:pPr>
          <a:endParaRPr lang="zh-TW" altLang="en-US" sz="1200" kern="1200" dirty="0"/>
        </a:p>
        <a:p>
          <a:pPr marL="114300" lvl="1" indent="-114300" algn="l" defTabSz="533400">
            <a:lnSpc>
              <a:spcPct val="90000"/>
            </a:lnSpc>
            <a:spcBef>
              <a:spcPct val="0"/>
            </a:spcBef>
            <a:spcAft>
              <a:spcPct val="15000"/>
            </a:spcAft>
            <a:buChar char="••"/>
          </a:pPr>
          <a:endParaRPr lang="zh-TW" altLang="en-US" sz="1200" kern="1200" dirty="0"/>
        </a:p>
        <a:p>
          <a:pPr marL="114300" lvl="1" indent="-114300" algn="l" defTabSz="533400">
            <a:lnSpc>
              <a:spcPct val="90000"/>
            </a:lnSpc>
            <a:spcBef>
              <a:spcPct val="0"/>
            </a:spcBef>
            <a:spcAft>
              <a:spcPct val="15000"/>
            </a:spcAft>
            <a:buChar char="••"/>
          </a:pPr>
          <a:endParaRPr lang="zh-TW" altLang="en-US" sz="1200" kern="1200" dirty="0"/>
        </a:p>
        <a:p>
          <a:pPr marL="114300" lvl="1" indent="-114300" algn="l" defTabSz="533400">
            <a:lnSpc>
              <a:spcPct val="90000"/>
            </a:lnSpc>
            <a:spcBef>
              <a:spcPct val="0"/>
            </a:spcBef>
            <a:spcAft>
              <a:spcPct val="15000"/>
            </a:spcAft>
            <a:buChar char="••"/>
          </a:pPr>
          <a:endParaRPr lang="zh-TW" altLang="en-US" sz="1200" kern="1200" dirty="0"/>
        </a:p>
      </dsp:txBody>
      <dsp:txXfrm rot="-5400000">
        <a:off x="2183912" y="1838056"/>
        <a:ext cx="3626786" cy="3362086"/>
      </dsp:txXfrm>
    </dsp:sp>
    <dsp:sp modelId="{318BDEB6-0E9E-4C85-A709-1C7BFA95D364}">
      <dsp:nvSpPr>
        <dsp:cNvPr id="0" name=""/>
        <dsp:cNvSpPr/>
      </dsp:nvSpPr>
      <dsp:spPr>
        <a:xfrm>
          <a:off x="655832" y="1527716"/>
          <a:ext cx="1456060" cy="39934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zh-TW" altLang="en-US" sz="1700" kern="1200" dirty="0" smtClean="0"/>
            <a:t>其他說明</a:t>
          </a:r>
          <a:endParaRPr lang="zh-TW" altLang="en-US" sz="1700" kern="1200" dirty="0"/>
        </a:p>
      </dsp:txBody>
      <dsp:txXfrm>
        <a:off x="726911" y="1598795"/>
        <a:ext cx="1313902" cy="38513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zh-TW" altLang="en-US"/>
          </a:p>
        </p:txBody>
      </p:sp>
      <p:sp>
        <p:nvSpPr>
          <p:cNvPr id="3" name="日期版面配置區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B4C232C3-9635-4984-A1ED-68D8CB0BA5B0}" type="datetimeFigureOut">
              <a:rPr lang="zh-TW" altLang="en-US" smtClean="0"/>
              <a:t>2017/11/17</a:t>
            </a:fld>
            <a:endParaRPr lang="zh-TW" altLang="en-US"/>
          </a:p>
        </p:txBody>
      </p:sp>
      <p:sp>
        <p:nvSpPr>
          <p:cNvPr id="4" name="投影片圖像版面配置區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endParaRPr lang="zh-TW" altLang="en-US"/>
          </a:p>
        </p:txBody>
      </p:sp>
      <p:sp>
        <p:nvSpPr>
          <p:cNvPr id="5" name="備忘稿版面配置區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9B1F9087-1122-49CE-8654-D2598D8313DC}" type="slidenum">
              <a:rPr lang="zh-TW" altLang="en-US" smtClean="0"/>
              <a:t>‹#›</a:t>
            </a:fld>
            <a:endParaRPr lang="zh-TW" altLang="en-US"/>
          </a:p>
        </p:txBody>
      </p:sp>
    </p:spTree>
    <p:extLst>
      <p:ext uri="{BB962C8B-B14F-4D97-AF65-F5344CB8AC3E}">
        <p14:creationId xmlns:p14="http://schemas.microsoft.com/office/powerpoint/2010/main" val="951034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1F9087-1122-49CE-8654-D2598D8313DC}" type="slidenum">
              <a:rPr lang="zh-TW" altLang="en-US" smtClean="0"/>
              <a:t>2</a:t>
            </a:fld>
            <a:endParaRPr lang="zh-TW" altLang="en-US"/>
          </a:p>
        </p:txBody>
      </p:sp>
    </p:spTree>
    <p:extLst>
      <p:ext uri="{BB962C8B-B14F-4D97-AF65-F5344CB8AC3E}">
        <p14:creationId xmlns:p14="http://schemas.microsoft.com/office/powerpoint/2010/main" val="235470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1F9087-1122-49CE-8654-D2598D8313DC}" type="slidenum">
              <a:rPr lang="zh-TW" altLang="en-US" smtClean="0"/>
              <a:t>6</a:t>
            </a:fld>
            <a:endParaRPr lang="zh-TW" altLang="en-US"/>
          </a:p>
        </p:txBody>
      </p:sp>
    </p:spTree>
    <p:extLst>
      <p:ext uri="{BB962C8B-B14F-4D97-AF65-F5344CB8AC3E}">
        <p14:creationId xmlns:p14="http://schemas.microsoft.com/office/powerpoint/2010/main" val="2994876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TW" altLang="en-US" smtClean="0"/>
              <a:t>按一下以編輯母片標題樣式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48587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49907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808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77034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901C9FEE-057E-4068-9298-9299AABF3381}"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10530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Date Placeholder 4"/>
          <p:cNvSpPr>
            <a:spLocks noGrp="1"/>
          </p:cNvSpPr>
          <p:nvPr>
            <p:ph type="dt" sz="half" idx="10"/>
          </p:nvPr>
        </p:nvSpPr>
        <p:spPr/>
        <p:txBody>
          <a:bodyPr/>
          <a:lstStyle/>
          <a:p>
            <a:fld id="{901C9FEE-057E-4068-9298-9299AABF3381}"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412441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901C9FEE-057E-4068-9298-9299AABF3381}" type="datetimeFigureOut">
              <a:rPr lang="en-US" smtClean="0"/>
              <a:t>11/17/2017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49398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901C9FEE-057E-4068-9298-9299AABF3381}" type="datetimeFigureOut">
              <a:rPr lang="en-US" smtClean="0"/>
              <a:t>11/17/2017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0853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C9FEE-057E-4068-9298-9299AABF3381}" type="datetimeFigureOut">
              <a:rPr lang="en-US" smtClean="0"/>
              <a:t>11/17/2017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180897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01C9FEE-057E-4068-9298-9299AABF3381}"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34234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01C9FEE-057E-4068-9298-9299AABF3381}"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01452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C9FEE-057E-4068-9298-9299AABF3381}" type="datetimeFigureOut">
              <a:rPr lang="en-US" smtClean="0"/>
              <a:t>11/17/2017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31820-40EB-4752-BF5C-5CDC15760999}" type="slidenum">
              <a:rPr lang="en-US" smtClean="0"/>
              <a:t>‹#›</a:t>
            </a:fld>
            <a:endParaRPr lang="en-US"/>
          </a:p>
        </p:txBody>
      </p:sp>
    </p:spTree>
    <p:extLst>
      <p:ext uri="{BB962C8B-B14F-4D97-AF65-F5344CB8AC3E}">
        <p14:creationId xmlns:p14="http://schemas.microsoft.com/office/powerpoint/2010/main" val="323192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sia.citi.com/wealthinsights/future-jobs-how-will-it-change-educ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hyperlink" Target="https://www.citibank.com.hk/chinese/investment/multi-asset-funds.html?icid=HKIVUZFZHIVMUCAL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solidFill>
                  <a:schemeClr val="accent1">
                    <a:lumMod val="75000"/>
                  </a:schemeClr>
                </a:solidFill>
                <a:ea typeface="微軟正黑體" panose="020B0604030504040204" pitchFamily="34" charset="-120"/>
              </a:rPr>
              <a:t>花旗基金理財網</a:t>
            </a:r>
            <a:r>
              <a:rPr lang="en-US" altLang="zh-TW" dirty="0" smtClean="0">
                <a:solidFill>
                  <a:schemeClr val="accent1">
                    <a:lumMod val="75000"/>
                  </a:schemeClr>
                </a:solidFill>
                <a:ea typeface="微軟正黑體" panose="020B0604030504040204" pitchFamily="34" charset="-120"/>
              </a:rPr>
              <a:t>Revamp</a:t>
            </a:r>
            <a:endParaRPr lang="zh-TW" altLang="en-US" dirty="0">
              <a:solidFill>
                <a:schemeClr val="accent1">
                  <a:lumMod val="75000"/>
                </a:schemeClr>
              </a:solidFill>
              <a:ea typeface="微軟正黑體" panose="020B0604030504040204" pitchFamily="34" charset="-120"/>
            </a:endParaRPr>
          </a:p>
        </p:txBody>
      </p:sp>
    </p:spTree>
    <p:extLst>
      <p:ext uri="{BB962C8B-B14F-4D97-AF65-F5344CB8AC3E}">
        <p14:creationId xmlns:p14="http://schemas.microsoft.com/office/powerpoint/2010/main" val="4190370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標題 10"/>
          <p:cNvSpPr txBox="1">
            <a:spLocks/>
          </p:cNvSpPr>
          <p:nvPr/>
        </p:nvSpPr>
        <p:spPr>
          <a:xfrm>
            <a:off x="467544" y="332656"/>
            <a:ext cx="8229600"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TW" sz="2400" dirty="0">
                <a:solidFill>
                  <a:schemeClr val="accent1">
                    <a:lumMod val="75000"/>
                  </a:schemeClr>
                </a:solidFill>
                <a:ea typeface="微軟正黑體" panose="020B0604030504040204" pitchFamily="34" charset="-120"/>
              </a:rPr>
              <a:t>3</a:t>
            </a:r>
            <a:r>
              <a:rPr lang="en-US" altLang="zh-TW" sz="2400" dirty="0" smtClean="0">
                <a:solidFill>
                  <a:schemeClr val="accent1">
                    <a:lumMod val="75000"/>
                  </a:schemeClr>
                </a:solidFill>
                <a:ea typeface="微軟正黑體" panose="020B0604030504040204" pitchFamily="34" charset="-120"/>
              </a:rPr>
              <a:t>. </a:t>
            </a:r>
            <a:r>
              <a:rPr lang="zh-TW" altLang="en-US" sz="2400" dirty="0" smtClean="0">
                <a:solidFill>
                  <a:schemeClr val="accent1">
                    <a:lumMod val="75000"/>
                  </a:schemeClr>
                </a:solidFill>
                <a:ea typeface="微軟正黑體" panose="020B0604030504040204" pitchFamily="34" charset="-120"/>
              </a:rPr>
              <a:t>新增多元資產基金</a:t>
            </a:r>
            <a:r>
              <a:rPr lang="en-US" altLang="zh-TW" sz="2400" dirty="0">
                <a:solidFill>
                  <a:schemeClr val="accent1">
                    <a:lumMod val="75000"/>
                  </a:schemeClr>
                </a:solidFill>
                <a:ea typeface="微軟正黑體" panose="020B0604030504040204" pitchFamily="34" charset="-120"/>
              </a:rPr>
              <a:t>(Multi-asset Class Funds)</a:t>
            </a:r>
            <a:r>
              <a:rPr lang="zh-TW" altLang="en-US" sz="2400" dirty="0">
                <a:solidFill>
                  <a:schemeClr val="accent1">
                    <a:lumMod val="75000"/>
                  </a:schemeClr>
                </a:solidFill>
                <a:ea typeface="微軟正黑體" panose="020B0604030504040204" pitchFamily="34" charset="-120"/>
              </a:rPr>
              <a:t>頁面</a:t>
            </a:r>
          </a:p>
        </p:txBody>
      </p:sp>
      <p:cxnSp>
        <p:nvCxnSpPr>
          <p:cNvPr id="13" name="直線接點 12"/>
          <p:cNvCxnSpPr/>
          <p:nvPr/>
        </p:nvCxnSpPr>
        <p:spPr>
          <a:xfrm>
            <a:off x="539552" y="764704"/>
            <a:ext cx="7668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539552" y="836712"/>
            <a:ext cx="8280920" cy="338554"/>
          </a:xfrm>
          <a:prstGeom prst="rect">
            <a:avLst/>
          </a:prstGeom>
          <a:noFill/>
        </p:spPr>
        <p:txBody>
          <a:bodyPr wrap="square" rtlCol="0">
            <a:spAutoFit/>
          </a:bodyPr>
          <a:lstStyle/>
          <a:p>
            <a:pPr marL="285750" indent="-285750">
              <a:buFont typeface="Arial" panose="020B0604020202020204" pitchFamily="34" charset="0"/>
              <a:buChar char="•"/>
            </a:pPr>
            <a:r>
              <a:rPr lang="zh-TW" altLang="en-US" sz="1600" dirty="0" smtClean="0">
                <a:latin typeface="+mj-lt"/>
                <a:ea typeface="微軟正黑體" panose="020B0604030504040204" pitchFamily="34" charset="-120"/>
              </a:rPr>
              <a:t>提供花旗多元資產基金之產品特色、績效等資訊</a:t>
            </a:r>
            <a:endParaRPr lang="zh-TW" altLang="en-US" sz="1600" b="1" dirty="0">
              <a:solidFill>
                <a:srgbClr val="FF0000"/>
              </a:solidFill>
              <a:latin typeface="+mj-lt"/>
              <a:ea typeface="微軟正黑體" panose="020B0604030504040204" pitchFamily="34" charset="-120"/>
            </a:endParaRPr>
          </a:p>
        </p:txBody>
      </p:sp>
      <p:grpSp>
        <p:nvGrpSpPr>
          <p:cNvPr id="2" name="群組 1"/>
          <p:cNvGrpSpPr/>
          <p:nvPr/>
        </p:nvGrpSpPr>
        <p:grpSpPr>
          <a:xfrm>
            <a:off x="539552" y="1124744"/>
            <a:ext cx="7430071" cy="5183944"/>
            <a:chOff x="886345" y="1484784"/>
            <a:chExt cx="7430071" cy="5183944"/>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0259"/>
            <a:stretch/>
          </p:blipFill>
          <p:spPr bwMode="auto">
            <a:xfrm>
              <a:off x="886345" y="1484784"/>
              <a:ext cx="7295968" cy="5104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群組 3"/>
            <p:cNvGrpSpPr/>
            <p:nvPr/>
          </p:nvGrpSpPr>
          <p:grpSpPr>
            <a:xfrm>
              <a:off x="2797115" y="2924312"/>
              <a:ext cx="5519301" cy="3744416"/>
              <a:chOff x="1010469" y="1556792"/>
              <a:chExt cx="7143750" cy="432048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469" y="1581497"/>
                <a:ext cx="7143750"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圓角矩形 5"/>
              <p:cNvSpPr/>
              <p:nvPr/>
            </p:nvSpPr>
            <p:spPr>
              <a:xfrm>
                <a:off x="1115760" y="1988840"/>
                <a:ext cx="1296000" cy="504000"/>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a:solidFill>
                      <a:schemeClr val="accent1">
                        <a:lumMod val="75000"/>
                      </a:schemeClr>
                    </a:solidFill>
                    <a:latin typeface="微軟正黑體" panose="020B0604030504040204" pitchFamily="34" charset="-120"/>
                    <a:ea typeface="微軟正黑體" panose="020B0604030504040204" pitchFamily="34" charset="-120"/>
                  </a:rPr>
                  <a:t>亞洲股票</a:t>
                </a:r>
              </a:p>
            </p:txBody>
          </p:sp>
          <p:sp>
            <p:nvSpPr>
              <p:cNvPr id="9" name="圓角矩形 8"/>
              <p:cNvSpPr/>
              <p:nvPr/>
            </p:nvSpPr>
            <p:spPr>
              <a:xfrm>
                <a:off x="1259632" y="1556792"/>
                <a:ext cx="1728192" cy="360000"/>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微軟正黑體" panose="020B0604030504040204" pitchFamily="34" charset="-120"/>
                    <a:ea typeface="微軟正黑體" panose="020B0604030504040204" pitchFamily="34" charset="-120"/>
                  </a:rPr>
                  <a:t>多元資產</a:t>
                </a:r>
                <a:r>
                  <a:rPr lang="zh-TW" altLang="en-US" sz="1400" dirty="0" smtClean="0">
                    <a:solidFill>
                      <a:schemeClr val="tx1"/>
                    </a:solidFill>
                    <a:latin typeface="微軟正黑體" panose="020B0604030504040204" pitchFamily="34" charset="-120"/>
                    <a:ea typeface="微軟正黑體" panose="020B0604030504040204" pitchFamily="34" charset="-120"/>
                  </a:rPr>
                  <a:t>基金</a:t>
                </a:r>
                <a:endParaRPr lang="zh-TW" altLang="en-US" sz="1400" dirty="0">
                  <a:solidFill>
                    <a:schemeClr val="tx1"/>
                  </a:solidFill>
                  <a:latin typeface="微軟正黑體" panose="020B0604030504040204" pitchFamily="34" charset="-120"/>
                  <a:ea typeface="微軟正黑體" panose="020B0604030504040204" pitchFamily="34" charset="-120"/>
                </a:endParaRPr>
              </a:p>
            </p:txBody>
          </p:sp>
          <p:sp>
            <p:nvSpPr>
              <p:cNvPr id="10" name="矩形 9"/>
              <p:cNvSpPr/>
              <p:nvPr/>
            </p:nvSpPr>
            <p:spPr>
              <a:xfrm>
                <a:off x="5940032" y="1988840"/>
                <a:ext cx="151228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5" name="矩形 14"/>
            <p:cNvSpPr/>
            <p:nvPr/>
          </p:nvSpPr>
          <p:spPr>
            <a:xfrm>
              <a:off x="2964305" y="3299386"/>
              <a:ext cx="3695927" cy="489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圓角矩形 15"/>
            <p:cNvSpPr/>
            <p:nvPr/>
          </p:nvSpPr>
          <p:spPr>
            <a:xfrm>
              <a:off x="2869123" y="2924312"/>
              <a:ext cx="1474577" cy="405600"/>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TW" altLang="en-US" sz="1400" dirty="0" smtClean="0">
                  <a:latin typeface="微軟正黑體" panose="020B0604030504040204" pitchFamily="34" charset="-120"/>
                  <a:ea typeface="微軟正黑體" panose="020B0604030504040204" pitchFamily="34" charset="-120"/>
                </a:rPr>
                <a:t>多元</a:t>
              </a:r>
              <a:r>
                <a:rPr lang="zh-TW" altLang="en-US" sz="1400" dirty="0">
                  <a:latin typeface="微軟正黑體" panose="020B0604030504040204" pitchFamily="34" charset="-120"/>
                  <a:ea typeface="微軟正黑體" panose="020B0604030504040204" pitchFamily="34" charset="-120"/>
                </a:rPr>
                <a:t>資產</a:t>
              </a:r>
              <a:r>
                <a:rPr lang="zh-TW" altLang="en-US" sz="1400" dirty="0" smtClean="0">
                  <a:latin typeface="微軟正黑體" panose="020B0604030504040204" pitchFamily="34" charset="-120"/>
                  <a:ea typeface="微軟正黑體" panose="020B0604030504040204" pitchFamily="34" charset="-120"/>
                </a:rPr>
                <a:t>基金</a:t>
              </a:r>
              <a:endParaRPr lang="zh-TW" altLang="en-US" sz="1400" dirty="0">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2915816" y="3378478"/>
              <a:ext cx="5400600" cy="276999"/>
            </a:xfrm>
            <a:prstGeom prst="rect">
              <a:avLst/>
            </a:prstGeom>
            <a:noFill/>
          </p:spPr>
          <p:txBody>
            <a:bodyPr wrap="square" rtlCol="0">
              <a:spAutoFit/>
            </a:bodyPr>
            <a:lstStyle/>
            <a:p>
              <a:pPr marL="285750" indent="-285750">
                <a:buFont typeface="Arial" panose="020B0604020202020204" pitchFamily="34" charset="0"/>
                <a:buChar char="•"/>
              </a:pPr>
              <a:r>
                <a:rPr lang="zh-TW" altLang="en-US" sz="1200" dirty="0" smtClean="0">
                  <a:latin typeface="+mj-lt"/>
                  <a:ea typeface="微軟正黑體" panose="020B0604030504040204" pitchFamily="34" charset="-120"/>
                </a:rPr>
                <a:t>花旗亞太區財富管理團隊精心挑選以下基金，作為您資產配置的參考</a:t>
              </a:r>
              <a:endParaRPr lang="zh-TW" altLang="en-US" sz="1200" dirty="0">
                <a:latin typeface="+mj-lt"/>
                <a:ea typeface="微軟正黑體" panose="020B0604030504040204" pitchFamily="34" charset="-120"/>
              </a:endParaRPr>
            </a:p>
          </p:txBody>
        </p:sp>
      </p:grpSp>
      <p:sp>
        <p:nvSpPr>
          <p:cNvPr id="18" name="矩形 17"/>
          <p:cNvSpPr/>
          <p:nvPr/>
        </p:nvSpPr>
        <p:spPr>
          <a:xfrm>
            <a:off x="2416873" y="2544205"/>
            <a:ext cx="6261246" cy="42812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圓角矩形圖說文字 18"/>
          <p:cNvSpPr/>
          <p:nvPr/>
        </p:nvSpPr>
        <p:spPr>
          <a:xfrm>
            <a:off x="899592" y="4445370"/>
            <a:ext cx="1296144" cy="932284"/>
          </a:xfrm>
          <a:prstGeom prst="wedgeRoundRectCallout">
            <a:avLst>
              <a:gd name="adj1" fmla="val 69151"/>
              <a:gd name="adj2" fmla="val -6407"/>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r>
              <a:rPr lang="zh-TW" altLang="en-US" b="1" dirty="0" smtClean="0">
                <a:solidFill>
                  <a:srgbClr val="FF0000"/>
                </a:solidFill>
              </a:rPr>
              <a:t>新增</a:t>
            </a:r>
            <a:r>
              <a:rPr lang="en-US" altLang="zh-TW" b="1" dirty="0" smtClean="0">
                <a:solidFill>
                  <a:srgbClr val="FF0000"/>
                </a:solidFill>
              </a:rPr>
              <a:t>(</a:t>
            </a:r>
            <a:r>
              <a:rPr lang="zh-TW" altLang="en-US" b="1" dirty="0" smtClean="0">
                <a:solidFill>
                  <a:srgbClr val="FF0000"/>
                </a:solidFill>
              </a:rPr>
              <a:t>內容</a:t>
            </a:r>
            <a:r>
              <a:rPr lang="en-US" altLang="zh-TW" b="1" dirty="0" smtClean="0">
                <a:solidFill>
                  <a:srgbClr val="FF0000"/>
                </a:solidFill>
              </a:rPr>
              <a:t>)</a:t>
            </a:r>
          </a:p>
          <a:p>
            <a:pPr algn="ctr"/>
            <a:r>
              <a:rPr lang="en-US" altLang="zh-TW" b="1" dirty="0" smtClean="0">
                <a:solidFill>
                  <a:srgbClr val="FF0000"/>
                </a:solidFill>
              </a:rPr>
              <a:t>(</a:t>
            </a:r>
            <a:r>
              <a:rPr lang="zh-TW" altLang="en-US" b="1" dirty="0" smtClean="0">
                <a:solidFill>
                  <a:srgbClr val="FF0000"/>
                </a:solidFill>
              </a:rPr>
              <a:t>註 </a:t>
            </a:r>
            <a:r>
              <a:rPr lang="en-US" altLang="zh-TW" b="1" dirty="0" smtClean="0">
                <a:solidFill>
                  <a:srgbClr val="FF0000"/>
                </a:solidFill>
              </a:rPr>
              <a:t>13)</a:t>
            </a:r>
          </a:p>
          <a:p>
            <a:pPr algn="ctr"/>
            <a:endParaRPr lang="zh-TW" altLang="en-US" b="1" dirty="0">
              <a:solidFill>
                <a:srgbClr val="FF0000"/>
              </a:solidFill>
            </a:endParaRPr>
          </a:p>
        </p:txBody>
      </p:sp>
      <p:sp>
        <p:nvSpPr>
          <p:cNvPr id="20" name="圓角矩形圖說文字 19"/>
          <p:cNvSpPr/>
          <p:nvPr/>
        </p:nvSpPr>
        <p:spPr>
          <a:xfrm>
            <a:off x="4932040" y="4064585"/>
            <a:ext cx="1672661" cy="1988717"/>
          </a:xfrm>
          <a:prstGeom prst="wedgeRoundRectCallout">
            <a:avLst>
              <a:gd name="adj1" fmla="val 77968"/>
              <a:gd name="adj2" fmla="val 17092"/>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endParaRPr lang="en-US" altLang="zh-TW" b="1" dirty="0" smtClean="0">
              <a:solidFill>
                <a:srgbClr val="FF0000"/>
              </a:solidFill>
            </a:endParaRPr>
          </a:p>
          <a:p>
            <a:pPr algn="ctr"/>
            <a:endParaRPr lang="en-US" altLang="zh-TW" b="1" dirty="0">
              <a:solidFill>
                <a:srgbClr val="FF0000"/>
              </a:solidFill>
            </a:endParaRPr>
          </a:p>
          <a:p>
            <a:pPr algn="ctr"/>
            <a:endParaRPr lang="en-US" altLang="zh-TW" b="1" dirty="0" smtClean="0">
              <a:solidFill>
                <a:srgbClr val="FF0000"/>
              </a:solidFill>
            </a:endParaRPr>
          </a:p>
          <a:p>
            <a:pPr algn="ctr"/>
            <a:endParaRPr lang="en-US" altLang="zh-TW" b="1" dirty="0" smtClean="0">
              <a:solidFill>
                <a:srgbClr val="FF0000"/>
              </a:solidFill>
            </a:endParaRPr>
          </a:p>
          <a:p>
            <a:pPr algn="ctr"/>
            <a:endParaRPr lang="en-US" altLang="zh-TW" b="1" dirty="0">
              <a:solidFill>
                <a:srgbClr val="FF0000"/>
              </a:solidFill>
            </a:endParaRPr>
          </a:p>
          <a:p>
            <a:pPr algn="ctr"/>
            <a:r>
              <a:rPr lang="zh-TW" altLang="en-US" b="1" dirty="0" smtClean="0">
                <a:solidFill>
                  <a:srgbClr val="FF0000"/>
                </a:solidFill>
              </a:rPr>
              <a:t>點選淨值圖</a:t>
            </a:r>
            <a:endParaRPr lang="en-US" altLang="zh-TW" b="1" dirty="0" smtClean="0">
              <a:solidFill>
                <a:srgbClr val="FF0000"/>
              </a:solidFill>
            </a:endParaRPr>
          </a:p>
          <a:p>
            <a:pPr algn="ctr"/>
            <a:r>
              <a:rPr lang="zh-TW" altLang="en-US" b="1" dirty="0">
                <a:solidFill>
                  <a:srgbClr val="FF0000"/>
                </a:solidFill>
              </a:rPr>
              <a:t>呈現</a:t>
            </a:r>
            <a:r>
              <a:rPr lang="en-US" altLang="zh-TW" b="1" dirty="0" smtClean="0">
                <a:solidFill>
                  <a:srgbClr val="FF0000"/>
                </a:solidFill>
              </a:rPr>
              <a:t>(</a:t>
            </a:r>
            <a:r>
              <a:rPr lang="zh-TW" altLang="en-US" b="1" dirty="0" smtClean="0">
                <a:solidFill>
                  <a:srgbClr val="FF0000"/>
                </a:solidFill>
              </a:rPr>
              <a:t>註</a:t>
            </a:r>
            <a:r>
              <a:rPr lang="en-US" altLang="zh-TW" b="1" dirty="0" smtClean="0">
                <a:solidFill>
                  <a:srgbClr val="FF0000"/>
                </a:solidFill>
              </a:rPr>
              <a:t>11)</a:t>
            </a:r>
          </a:p>
          <a:p>
            <a:pPr algn="ctr"/>
            <a:endParaRPr lang="zh-TW" altLang="en-US" b="1" dirty="0">
              <a:solidFill>
                <a:srgbClr val="FF0000"/>
              </a:solidFill>
            </a:endParaRPr>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5563" y="3597828"/>
            <a:ext cx="264749" cy="2663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圓角矩形圖說文字 21"/>
          <p:cNvSpPr/>
          <p:nvPr/>
        </p:nvSpPr>
        <p:spPr>
          <a:xfrm>
            <a:off x="7668344" y="3761023"/>
            <a:ext cx="1263427" cy="932284"/>
          </a:xfrm>
          <a:prstGeom prst="wedgeRoundRectCallout">
            <a:avLst>
              <a:gd name="adj1" fmla="val -70475"/>
              <a:gd name="adj2" fmla="val -19689"/>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r>
              <a:rPr lang="zh-TW" altLang="en-US" b="1" dirty="0" smtClean="0">
                <a:solidFill>
                  <a:srgbClr val="FF0000"/>
                </a:solidFill>
              </a:rPr>
              <a:t>新增</a:t>
            </a:r>
            <a:endParaRPr lang="en-US" altLang="zh-TW" b="1" dirty="0" smtClean="0">
              <a:solidFill>
                <a:srgbClr val="FF0000"/>
              </a:solidFill>
            </a:endParaRPr>
          </a:p>
          <a:p>
            <a:pPr algn="ctr"/>
            <a:r>
              <a:rPr lang="zh-TW" altLang="en-US" b="1" dirty="0" smtClean="0">
                <a:solidFill>
                  <a:srgbClr val="FF0000"/>
                </a:solidFill>
              </a:rPr>
              <a:t>淨值圖</a:t>
            </a:r>
            <a:endParaRPr lang="en-US" altLang="zh-TW" b="1" dirty="0" smtClean="0">
              <a:solidFill>
                <a:srgbClr val="FF0000"/>
              </a:solidFill>
            </a:endParaRPr>
          </a:p>
          <a:p>
            <a:pPr algn="ctr"/>
            <a:r>
              <a:rPr lang="en-US" altLang="zh-TW" b="1" dirty="0" smtClean="0">
                <a:solidFill>
                  <a:srgbClr val="FF0000"/>
                </a:solidFill>
              </a:rPr>
              <a:t>(</a:t>
            </a:r>
            <a:r>
              <a:rPr lang="zh-TW" altLang="en-US" b="1" dirty="0" smtClean="0">
                <a:solidFill>
                  <a:srgbClr val="FF0000"/>
                </a:solidFill>
              </a:rPr>
              <a:t>註 </a:t>
            </a:r>
            <a:r>
              <a:rPr lang="en-US" altLang="zh-TW" b="1" dirty="0" smtClean="0">
                <a:solidFill>
                  <a:srgbClr val="FF0000"/>
                </a:solidFill>
              </a:rPr>
              <a:t>10)</a:t>
            </a:r>
          </a:p>
          <a:p>
            <a:pPr algn="ctr"/>
            <a:endParaRPr lang="zh-TW" altLang="en-US" b="1" dirty="0">
              <a:solidFill>
                <a:srgbClr val="FF0000"/>
              </a:solidFill>
            </a:endParaRPr>
          </a:p>
        </p:txBody>
      </p:sp>
      <p:pic>
        <p:nvPicPr>
          <p:cNvPr id="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8413" y="4234755"/>
            <a:ext cx="1501136" cy="1072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矩形 23"/>
          <p:cNvSpPr/>
          <p:nvPr/>
        </p:nvSpPr>
        <p:spPr>
          <a:xfrm>
            <a:off x="7020271" y="3597828"/>
            <a:ext cx="407061" cy="27108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圓角矩形圖說文字 24"/>
          <p:cNvSpPr/>
          <p:nvPr/>
        </p:nvSpPr>
        <p:spPr>
          <a:xfrm>
            <a:off x="95478" y="3233165"/>
            <a:ext cx="1296144" cy="932284"/>
          </a:xfrm>
          <a:prstGeom prst="wedgeRoundRectCallout">
            <a:avLst>
              <a:gd name="adj1" fmla="val 27997"/>
              <a:gd name="adj2" fmla="val -76904"/>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r>
              <a:rPr lang="en-US" altLang="zh-TW" dirty="0" smtClean="0"/>
              <a:t> </a:t>
            </a:r>
            <a:r>
              <a:rPr lang="zh-TW" altLang="en-US" b="1" dirty="0">
                <a:solidFill>
                  <a:srgbClr val="FF0000"/>
                </a:solidFill>
              </a:rPr>
              <a:t>取消</a:t>
            </a:r>
            <a:endParaRPr lang="en-US" altLang="zh-TW" b="1" dirty="0" smtClean="0">
              <a:solidFill>
                <a:srgbClr val="FF0000"/>
              </a:solidFill>
            </a:endParaRPr>
          </a:p>
          <a:p>
            <a:pPr algn="ctr"/>
            <a:r>
              <a:rPr lang="zh-TW" altLang="en-US" b="1" dirty="0">
                <a:solidFill>
                  <a:srgbClr val="FF0000"/>
                </a:solidFill>
              </a:rPr>
              <a:t>左邊選單</a:t>
            </a:r>
            <a:endParaRPr lang="en-US" altLang="zh-TW" b="1" dirty="0" smtClean="0">
              <a:solidFill>
                <a:srgbClr val="FF0000"/>
              </a:solidFill>
            </a:endParaRPr>
          </a:p>
          <a:p>
            <a:pPr algn="ctr"/>
            <a:r>
              <a:rPr lang="en-US" altLang="zh-TW" b="1" dirty="0" smtClean="0">
                <a:solidFill>
                  <a:srgbClr val="FF0000"/>
                </a:solidFill>
              </a:rPr>
              <a:t>(</a:t>
            </a:r>
            <a:r>
              <a:rPr lang="zh-TW" altLang="en-US" b="1" dirty="0" smtClean="0">
                <a:solidFill>
                  <a:srgbClr val="FF0000"/>
                </a:solidFill>
              </a:rPr>
              <a:t>註</a:t>
            </a:r>
            <a:r>
              <a:rPr lang="en-US" altLang="zh-TW" b="1" dirty="0" smtClean="0">
                <a:solidFill>
                  <a:srgbClr val="FF0000"/>
                </a:solidFill>
              </a:rPr>
              <a:t>7)</a:t>
            </a:r>
          </a:p>
          <a:p>
            <a:pPr algn="ctr"/>
            <a:endParaRPr lang="zh-TW" altLang="en-US" b="1" dirty="0">
              <a:solidFill>
                <a:srgbClr val="FF0000"/>
              </a:solidFill>
            </a:endParaRPr>
          </a:p>
        </p:txBody>
      </p:sp>
    </p:spTree>
    <p:extLst>
      <p:ext uri="{BB962C8B-B14F-4D97-AF65-F5344CB8AC3E}">
        <p14:creationId xmlns:p14="http://schemas.microsoft.com/office/powerpoint/2010/main" val="3800704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資料庫圖表 1"/>
          <p:cNvGraphicFramePr/>
          <p:nvPr>
            <p:extLst>
              <p:ext uri="{D42A27DB-BD31-4B8C-83A1-F6EECF244321}">
                <p14:modId xmlns:p14="http://schemas.microsoft.com/office/powerpoint/2010/main" val="1516829339"/>
              </p:ext>
            </p:extLst>
          </p:nvPr>
        </p:nvGraphicFramePr>
        <p:xfrm>
          <a:off x="1524000" y="404664"/>
          <a:ext cx="6576392" cy="583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6825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資料庫圖表 1"/>
          <p:cNvGraphicFramePr/>
          <p:nvPr>
            <p:extLst>
              <p:ext uri="{D42A27DB-BD31-4B8C-83A1-F6EECF244321}">
                <p14:modId xmlns:p14="http://schemas.microsoft.com/office/powerpoint/2010/main" val="2102794876"/>
              </p:ext>
            </p:extLst>
          </p:nvPr>
        </p:nvGraphicFramePr>
        <p:xfrm>
          <a:off x="1524000" y="404664"/>
          <a:ext cx="6576392" cy="583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4006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24" y="1355109"/>
            <a:ext cx="7235952" cy="5314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3059832" y="2507239"/>
            <a:ext cx="5040560" cy="25922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j-lt"/>
              <a:ea typeface="微軟正黑體" panose="020B0604030504040204" pitchFamily="34" charset="-120"/>
            </a:endParaRPr>
          </a:p>
        </p:txBody>
      </p:sp>
      <p:sp>
        <p:nvSpPr>
          <p:cNvPr id="6" name="矩形 5"/>
          <p:cNvSpPr/>
          <p:nvPr/>
        </p:nvSpPr>
        <p:spPr>
          <a:xfrm>
            <a:off x="3023976" y="5157192"/>
            <a:ext cx="1332000" cy="468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j-lt"/>
              <a:ea typeface="微軟正黑體" panose="020B0604030504040204" pitchFamily="34" charset="-120"/>
            </a:endParaRPr>
          </a:p>
        </p:txBody>
      </p:sp>
      <p:sp>
        <p:nvSpPr>
          <p:cNvPr id="7" name="標題 10"/>
          <p:cNvSpPr txBox="1">
            <a:spLocks/>
          </p:cNvSpPr>
          <p:nvPr/>
        </p:nvSpPr>
        <p:spPr>
          <a:xfrm>
            <a:off x="467544" y="332656"/>
            <a:ext cx="8229600"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TW" sz="2400" dirty="0">
                <a:solidFill>
                  <a:schemeClr val="accent1">
                    <a:lumMod val="75000"/>
                  </a:schemeClr>
                </a:solidFill>
                <a:ea typeface="微軟正黑體" panose="020B0604030504040204" pitchFamily="34" charset="-120"/>
              </a:rPr>
              <a:t>1. </a:t>
            </a:r>
            <a:r>
              <a:rPr lang="zh-TW" altLang="en-US" sz="2400" dirty="0">
                <a:solidFill>
                  <a:schemeClr val="accent1">
                    <a:lumMod val="75000"/>
                  </a:schemeClr>
                </a:solidFill>
                <a:ea typeface="微軟正黑體" panose="020B0604030504040204" pitchFamily="34" charset="-120"/>
              </a:rPr>
              <a:t>新增優惠方案及理財新知頁面</a:t>
            </a:r>
          </a:p>
        </p:txBody>
      </p:sp>
      <p:cxnSp>
        <p:nvCxnSpPr>
          <p:cNvPr id="8" name="直線接點 7"/>
          <p:cNvCxnSpPr/>
          <p:nvPr/>
        </p:nvCxnSpPr>
        <p:spPr>
          <a:xfrm>
            <a:off x="539552" y="764704"/>
            <a:ext cx="7668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67544" y="858198"/>
            <a:ext cx="8208912" cy="338554"/>
          </a:xfrm>
          <a:prstGeom prst="rect">
            <a:avLst/>
          </a:prstGeom>
        </p:spPr>
        <p:txBody>
          <a:bodyPr wrap="square">
            <a:spAutoFit/>
          </a:bodyPr>
          <a:lstStyle/>
          <a:p>
            <a:pPr marL="285750" indent="-285750">
              <a:buFont typeface="Arial" panose="020B0604020202020204" pitchFamily="34" charset="0"/>
              <a:buChar char="•"/>
            </a:pPr>
            <a:r>
              <a:rPr lang="zh-TW" altLang="en-US" sz="1600" dirty="0" smtClean="0">
                <a:latin typeface="+mj-lt"/>
                <a:ea typeface="微軟正黑體" panose="020B0604030504040204" pitchFamily="34" charset="-120"/>
              </a:rPr>
              <a:t>首頁</a:t>
            </a:r>
            <a:r>
              <a:rPr lang="en-US" altLang="zh-TW" sz="1600" dirty="0" smtClean="0">
                <a:latin typeface="+mj-lt"/>
                <a:ea typeface="微軟正黑體" panose="020B0604030504040204" pitchFamily="34" charset="-120"/>
              </a:rPr>
              <a:t>banner</a:t>
            </a:r>
            <a:r>
              <a:rPr lang="zh-TW" altLang="en-US" sz="1600" dirty="0" smtClean="0">
                <a:latin typeface="+mj-lt"/>
                <a:ea typeface="微軟正黑體" panose="020B0604030504040204" pitchFamily="34" charset="-120"/>
              </a:rPr>
              <a:t>更新，連結至「優惠活動」</a:t>
            </a:r>
            <a:endParaRPr lang="en-US" altLang="zh-TW" sz="1600" b="1" dirty="0">
              <a:solidFill>
                <a:srgbClr val="FF0000"/>
              </a:solidFill>
              <a:latin typeface="+mj-lt"/>
              <a:ea typeface="微軟正黑體" panose="020B0604030504040204" pitchFamily="34" charset="-120"/>
            </a:endParaRPr>
          </a:p>
        </p:txBody>
      </p:sp>
      <p:sp>
        <p:nvSpPr>
          <p:cNvPr id="2" name="矩形圖說文字 1"/>
          <p:cNvSpPr/>
          <p:nvPr/>
        </p:nvSpPr>
        <p:spPr>
          <a:xfrm>
            <a:off x="1403647" y="1628800"/>
            <a:ext cx="6264697" cy="360040"/>
          </a:xfrm>
          <a:prstGeom prst="wedgeRectCallout">
            <a:avLst>
              <a:gd name="adj1" fmla="val -49934"/>
              <a:gd name="adj2" fmla="val 112765"/>
            </a:avLst>
          </a:prstGeom>
          <a:solidFill>
            <a:schemeClr val="accent3">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b="1" dirty="0" smtClean="0">
                <a:solidFill>
                  <a:srgbClr val="FF0000"/>
                </a:solidFill>
              </a:rPr>
              <a:t>新增頁籤</a:t>
            </a:r>
            <a:r>
              <a:rPr lang="en-US" altLang="zh-TW" b="1" dirty="0" smtClean="0">
                <a:solidFill>
                  <a:srgbClr val="FF0000"/>
                </a:solidFill>
              </a:rPr>
              <a:t>:</a:t>
            </a:r>
            <a:r>
              <a:rPr lang="zh-TW" altLang="en-US" b="1" dirty="0" smtClean="0">
                <a:solidFill>
                  <a:srgbClr val="FF0000"/>
                </a:solidFill>
              </a:rPr>
              <a:t> 優惠方案及理財新知</a:t>
            </a:r>
            <a:r>
              <a:rPr lang="en-US" altLang="zh-TW" b="1" dirty="0" smtClean="0">
                <a:solidFill>
                  <a:srgbClr val="FF0000"/>
                </a:solidFill>
              </a:rPr>
              <a:t>/</a:t>
            </a:r>
            <a:r>
              <a:rPr lang="zh-TW" altLang="en-US" b="1" dirty="0" smtClean="0">
                <a:solidFill>
                  <a:srgbClr val="FF0000"/>
                </a:solidFill>
              </a:rPr>
              <a:t>精選基金</a:t>
            </a:r>
            <a:r>
              <a:rPr lang="en-US" altLang="zh-TW" b="1" dirty="0" smtClean="0">
                <a:solidFill>
                  <a:srgbClr val="FF0000"/>
                </a:solidFill>
              </a:rPr>
              <a:t>/</a:t>
            </a:r>
            <a:r>
              <a:rPr lang="zh-TW" altLang="en-US" b="1" dirty="0" smtClean="0">
                <a:solidFill>
                  <a:srgbClr val="FF0000"/>
                </a:solidFill>
              </a:rPr>
              <a:t>多元資產基金</a:t>
            </a:r>
            <a:r>
              <a:rPr lang="en-US" altLang="zh-TW" b="1" dirty="0" smtClean="0">
                <a:solidFill>
                  <a:srgbClr val="FF0000"/>
                </a:solidFill>
              </a:rPr>
              <a:t>(</a:t>
            </a:r>
            <a:r>
              <a:rPr lang="zh-TW" altLang="en-US" b="1" dirty="0">
                <a:solidFill>
                  <a:srgbClr val="FF0000"/>
                </a:solidFill>
              </a:rPr>
              <a:t>註</a:t>
            </a:r>
            <a:r>
              <a:rPr lang="en-US" altLang="zh-TW" b="1" dirty="0" smtClean="0">
                <a:solidFill>
                  <a:srgbClr val="FF0000"/>
                </a:solidFill>
              </a:rPr>
              <a:t>1)</a:t>
            </a:r>
            <a:endParaRPr lang="zh-TW" altLang="en-US" b="1" dirty="0">
              <a:solidFill>
                <a:srgbClr val="FF0000"/>
              </a:solidFill>
            </a:endParaRPr>
          </a:p>
        </p:txBody>
      </p:sp>
      <p:sp>
        <p:nvSpPr>
          <p:cNvPr id="3" name="矩形圖說文字 2"/>
          <p:cNvSpPr/>
          <p:nvPr/>
        </p:nvSpPr>
        <p:spPr>
          <a:xfrm>
            <a:off x="3131840" y="5805263"/>
            <a:ext cx="1224136" cy="675069"/>
          </a:xfrm>
          <a:prstGeom prst="wedgeRectCallout">
            <a:avLst>
              <a:gd name="adj1" fmla="val -16865"/>
              <a:gd name="adj2" fmla="val -88438"/>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smtClean="0">
                <a:solidFill>
                  <a:srgbClr val="FF0000"/>
                </a:solidFill>
              </a:rPr>
              <a:t>變更為</a:t>
            </a:r>
            <a:r>
              <a:rPr lang="en-US" altLang="zh-TW" sz="1600" b="1" dirty="0" smtClean="0">
                <a:solidFill>
                  <a:srgbClr val="FF0000"/>
                </a:solidFill>
              </a:rPr>
              <a:t>(</a:t>
            </a:r>
            <a:r>
              <a:rPr lang="zh-TW" altLang="en-US" sz="1600" b="1" dirty="0" smtClean="0">
                <a:solidFill>
                  <a:srgbClr val="FF0000"/>
                </a:solidFill>
              </a:rPr>
              <a:t>註</a:t>
            </a:r>
            <a:r>
              <a:rPr lang="en-US" altLang="zh-TW" sz="1600" b="1" dirty="0" smtClean="0">
                <a:solidFill>
                  <a:srgbClr val="FF0000"/>
                </a:solidFill>
              </a:rPr>
              <a:t>2)</a:t>
            </a:r>
          </a:p>
          <a:p>
            <a:pPr algn="ctr"/>
            <a:r>
              <a:rPr lang="zh-TW" altLang="en-US" sz="1600" b="1" dirty="0" smtClean="0">
                <a:solidFill>
                  <a:srgbClr val="FF0000"/>
                </a:solidFill>
              </a:rPr>
              <a:t>優惠方案及理財新知</a:t>
            </a:r>
            <a:endParaRPr lang="en-US" altLang="zh-TW" sz="1600" b="1" dirty="0" smtClean="0">
              <a:solidFill>
                <a:srgbClr val="FF0000"/>
              </a:solidFill>
            </a:endParaRPr>
          </a:p>
        </p:txBody>
      </p:sp>
      <p:sp>
        <p:nvSpPr>
          <p:cNvPr id="10" name="矩形圖說文字 9"/>
          <p:cNvSpPr/>
          <p:nvPr/>
        </p:nvSpPr>
        <p:spPr>
          <a:xfrm>
            <a:off x="4499992" y="5868213"/>
            <a:ext cx="1187984" cy="612120"/>
          </a:xfrm>
          <a:prstGeom prst="wedgeRectCallout">
            <a:avLst>
              <a:gd name="adj1" fmla="val -16865"/>
              <a:gd name="adj2" fmla="val -88438"/>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rgbClr val="FF0000"/>
                </a:solidFill>
              </a:rPr>
              <a:t>變更</a:t>
            </a:r>
            <a:r>
              <a:rPr lang="zh-TW" altLang="en-US" sz="1600" b="1" dirty="0" smtClean="0">
                <a:solidFill>
                  <a:srgbClr val="FF0000"/>
                </a:solidFill>
              </a:rPr>
              <a:t>為(註</a:t>
            </a:r>
            <a:r>
              <a:rPr lang="en-US" altLang="zh-TW" sz="1600" b="1" dirty="0" smtClean="0">
                <a:solidFill>
                  <a:srgbClr val="FF0000"/>
                </a:solidFill>
              </a:rPr>
              <a:t>3)</a:t>
            </a:r>
            <a:endParaRPr lang="en-US" altLang="zh-TW" sz="1600" b="1" dirty="0">
              <a:solidFill>
                <a:srgbClr val="FF0000"/>
              </a:solidFill>
            </a:endParaRPr>
          </a:p>
          <a:p>
            <a:pPr algn="ctr"/>
            <a:r>
              <a:rPr lang="zh-TW" altLang="en-US" sz="1600" b="1" dirty="0" smtClean="0">
                <a:solidFill>
                  <a:srgbClr val="FF0000"/>
                </a:solidFill>
              </a:rPr>
              <a:t>精選基金</a:t>
            </a:r>
            <a:endParaRPr lang="zh-TW" altLang="en-US" sz="1600" b="1" dirty="0">
              <a:solidFill>
                <a:srgbClr val="FF0000"/>
              </a:solidFill>
            </a:endParaRPr>
          </a:p>
        </p:txBody>
      </p:sp>
      <p:sp>
        <p:nvSpPr>
          <p:cNvPr id="11" name="矩形圖說文字 10"/>
          <p:cNvSpPr/>
          <p:nvPr/>
        </p:nvSpPr>
        <p:spPr>
          <a:xfrm>
            <a:off x="5796136" y="5868213"/>
            <a:ext cx="1728192" cy="612120"/>
          </a:xfrm>
          <a:prstGeom prst="wedgeRectCallout">
            <a:avLst>
              <a:gd name="adj1" fmla="val -16865"/>
              <a:gd name="adj2" fmla="val -88438"/>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rgbClr val="FF0000"/>
                </a:solidFill>
              </a:rPr>
              <a:t>變更</a:t>
            </a:r>
            <a:r>
              <a:rPr lang="zh-TW" altLang="en-US" b="1" dirty="0" smtClean="0">
                <a:solidFill>
                  <a:srgbClr val="FF0000"/>
                </a:solidFill>
              </a:rPr>
              <a:t>為(註</a:t>
            </a:r>
            <a:r>
              <a:rPr lang="en-US" altLang="zh-TW" b="1" dirty="0" smtClean="0">
                <a:solidFill>
                  <a:srgbClr val="FF0000"/>
                </a:solidFill>
              </a:rPr>
              <a:t>4)</a:t>
            </a:r>
            <a:endParaRPr lang="en-US" altLang="zh-TW" b="1" dirty="0">
              <a:solidFill>
                <a:srgbClr val="FF0000"/>
              </a:solidFill>
            </a:endParaRPr>
          </a:p>
          <a:p>
            <a:pPr algn="ctr"/>
            <a:r>
              <a:rPr lang="zh-TW" altLang="en-US" b="1" dirty="0" smtClean="0">
                <a:solidFill>
                  <a:srgbClr val="FF0000"/>
                </a:solidFill>
              </a:rPr>
              <a:t>多元</a:t>
            </a:r>
            <a:r>
              <a:rPr lang="zh-TW" altLang="en-US" b="1" dirty="0">
                <a:solidFill>
                  <a:srgbClr val="FF0000"/>
                </a:solidFill>
              </a:rPr>
              <a:t>資產</a:t>
            </a:r>
            <a:r>
              <a:rPr lang="zh-TW" altLang="en-US" b="1" dirty="0" smtClean="0">
                <a:solidFill>
                  <a:srgbClr val="FF0000"/>
                </a:solidFill>
              </a:rPr>
              <a:t>基金</a:t>
            </a:r>
            <a:endParaRPr lang="zh-TW" altLang="en-US" b="1" dirty="0">
              <a:solidFill>
                <a:srgbClr val="FF0000"/>
              </a:solidFill>
            </a:endParaRPr>
          </a:p>
        </p:txBody>
      </p:sp>
      <p:sp>
        <p:nvSpPr>
          <p:cNvPr id="12" name="矩形 11"/>
          <p:cNvSpPr/>
          <p:nvPr/>
        </p:nvSpPr>
        <p:spPr>
          <a:xfrm>
            <a:off x="4355976" y="5170884"/>
            <a:ext cx="1332000" cy="468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j-lt"/>
              <a:ea typeface="微軟正黑體" panose="020B0604030504040204" pitchFamily="34" charset="-120"/>
            </a:endParaRPr>
          </a:p>
        </p:txBody>
      </p:sp>
      <p:sp>
        <p:nvSpPr>
          <p:cNvPr id="13" name="矩形 12"/>
          <p:cNvSpPr/>
          <p:nvPr/>
        </p:nvSpPr>
        <p:spPr>
          <a:xfrm>
            <a:off x="5687976" y="5170884"/>
            <a:ext cx="1224136" cy="4543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j-lt"/>
              <a:ea typeface="微軟正黑體" panose="020B0604030504040204" pitchFamily="34" charset="-120"/>
            </a:endParaRPr>
          </a:p>
        </p:txBody>
      </p:sp>
      <p:sp>
        <p:nvSpPr>
          <p:cNvPr id="14" name="矩形 13"/>
          <p:cNvSpPr/>
          <p:nvPr/>
        </p:nvSpPr>
        <p:spPr>
          <a:xfrm>
            <a:off x="1311871" y="2132856"/>
            <a:ext cx="21602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j-lt"/>
              <a:ea typeface="微軟正黑體" panose="020B0604030504040204" pitchFamily="34" charset="-120"/>
            </a:endParaRPr>
          </a:p>
        </p:txBody>
      </p:sp>
      <p:sp>
        <p:nvSpPr>
          <p:cNvPr id="16" name="上-下雙向箭號 15"/>
          <p:cNvSpPr/>
          <p:nvPr/>
        </p:nvSpPr>
        <p:spPr>
          <a:xfrm>
            <a:off x="3743908" y="4797152"/>
            <a:ext cx="252028" cy="594040"/>
          </a:xfrm>
          <a:prstGeom prst="up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上-下雙向箭號 16"/>
          <p:cNvSpPr/>
          <p:nvPr/>
        </p:nvSpPr>
        <p:spPr>
          <a:xfrm>
            <a:off x="5021976" y="4813308"/>
            <a:ext cx="252028" cy="594040"/>
          </a:xfrm>
          <a:prstGeom prst="up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上-下雙向箭號 17"/>
          <p:cNvSpPr/>
          <p:nvPr/>
        </p:nvSpPr>
        <p:spPr>
          <a:xfrm>
            <a:off x="6400589" y="4810844"/>
            <a:ext cx="252028" cy="594040"/>
          </a:xfrm>
          <a:prstGeom prst="up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圖說文字 18"/>
          <p:cNvSpPr/>
          <p:nvPr/>
        </p:nvSpPr>
        <p:spPr>
          <a:xfrm>
            <a:off x="3527810" y="4056101"/>
            <a:ext cx="3240360" cy="675069"/>
          </a:xfrm>
          <a:prstGeom prst="wedgeRectCallout">
            <a:avLst>
              <a:gd name="adj1" fmla="val 3867"/>
              <a:gd name="adj2" fmla="val -53164"/>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1600" b="1" dirty="0" smtClean="0">
              <a:solidFill>
                <a:srgbClr val="FF0000"/>
              </a:solidFill>
            </a:endParaRPr>
          </a:p>
          <a:p>
            <a:pPr algn="ctr"/>
            <a:endParaRPr lang="en-US" altLang="zh-TW" sz="1600" b="1" dirty="0" smtClean="0">
              <a:solidFill>
                <a:srgbClr val="FF0000"/>
              </a:solidFill>
            </a:endParaRPr>
          </a:p>
          <a:p>
            <a:pPr algn="ctr"/>
            <a:r>
              <a:rPr lang="zh-TW" altLang="en-US" sz="1600" b="1" dirty="0">
                <a:solidFill>
                  <a:srgbClr val="FF0000"/>
                </a:solidFill>
              </a:rPr>
              <a:t>底圖</a:t>
            </a:r>
            <a:r>
              <a:rPr lang="en-US" altLang="zh-TW" sz="1600" b="1" dirty="0" smtClean="0">
                <a:solidFill>
                  <a:srgbClr val="FF0000"/>
                </a:solidFill>
              </a:rPr>
              <a:t>BANNER</a:t>
            </a:r>
            <a:r>
              <a:rPr lang="zh-TW" altLang="en-US" sz="1600" b="1" dirty="0" smtClean="0">
                <a:solidFill>
                  <a:srgbClr val="FF0000"/>
                </a:solidFill>
              </a:rPr>
              <a:t>變更配合對應</a:t>
            </a:r>
            <a:endParaRPr lang="en-US" altLang="zh-TW" sz="1600" b="1" dirty="0">
              <a:solidFill>
                <a:srgbClr val="FF0000"/>
              </a:solidFill>
            </a:endParaRPr>
          </a:p>
          <a:p>
            <a:pPr algn="ctr"/>
            <a:r>
              <a:rPr lang="en-US" altLang="zh-TW" sz="1600" b="1" dirty="0" smtClean="0">
                <a:solidFill>
                  <a:srgbClr val="FF0000"/>
                </a:solidFill>
              </a:rPr>
              <a:t>(</a:t>
            </a:r>
            <a:r>
              <a:rPr lang="zh-TW" altLang="en-US" sz="1600" b="1" dirty="0" smtClean="0">
                <a:solidFill>
                  <a:srgbClr val="FF0000"/>
                </a:solidFill>
              </a:rPr>
              <a:t>註</a:t>
            </a:r>
            <a:r>
              <a:rPr lang="en-US" altLang="zh-TW" sz="1600" b="1" dirty="0" smtClean="0">
                <a:solidFill>
                  <a:srgbClr val="FF0000"/>
                </a:solidFill>
              </a:rPr>
              <a:t>2)(</a:t>
            </a:r>
            <a:r>
              <a:rPr lang="zh-TW" altLang="en-US" sz="1600" b="1" dirty="0" smtClean="0">
                <a:solidFill>
                  <a:srgbClr val="FF0000"/>
                </a:solidFill>
              </a:rPr>
              <a:t>註</a:t>
            </a:r>
            <a:r>
              <a:rPr lang="en-US" altLang="zh-TW" sz="1600" b="1" dirty="0" smtClean="0">
                <a:solidFill>
                  <a:srgbClr val="FF0000"/>
                </a:solidFill>
              </a:rPr>
              <a:t>3)(</a:t>
            </a:r>
            <a:r>
              <a:rPr lang="zh-TW" altLang="en-US" sz="1600" b="1" dirty="0" smtClean="0">
                <a:solidFill>
                  <a:srgbClr val="FF0000"/>
                </a:solidFill>
              </a:rPr>
              <a:t>註</a:t>
            </a:r>
            <a:r>
              <a:rPr lang="en-US" altLang="zh-TW" sz="1600" b="1" dirty="0" smtClean="0">
                <a:solidFill>
                  <a:srgbClr val="FF0000"/>
                </a:solidFill>
              </a:rPr>
              <a:t>4)</a:t>
            </a:r>
          </a:p>
          <a:p>
            <a:pPr algn="ctr"/>
            <a:endParaRPr lang="en-US" altLang="zh-TW" sz="1600" b="1" dirty="0" smtClean="0">
              <a:solidFill>
                <a:srgbClr val="FF0000"/>
              </a:solidFill>
            </a:endParaRPr>
          </a:p>
          <a:p>
            <a:pPr algn="ctr"/>
            <a:endParaRPr lang="zh-TW" altLang="en-US" sz="1600" b="1" dirty="0">
              <a:solidFill>
                <a:srgbClr val="FF0000"/>
              </a:solidFill>
            </a:endParaRPr>
          </a:p>
        </p:txBody>
      </p:sp>
    </p:spTree>
    <p:extLst>
      <p:ext uri="{BB962C8B-B14F-4D97-AF65-F5344CB8AC3E}">
        <p14:creationId xmlns:p14="http://schemas.microsoft.com/office/powerpoint/2010/main" val="2572319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980728"/>
            <a:ext cx="8229600" cy="4525963"/>
          </a:xfrm>
        </p:spPr>
        <p:txBody>
          <a:bodyPr>
            <a:normAutofit/>
          </a:bodyPr>
          <a:lstStyle/>
          <a:p>
            <a:pPr marL="0" indent="0">
              <a:buNone/>
            </a:pPr>
            <a:r>
              <a:rPr lang="zh-TW" altLang="en-US" sz="2000" dirty="0" smtClean="0">
                <a:solidFill>
                  <a:srgbClr val="FF0000"/>
                </a:solidFill>
                <a:latin typeface="+mj-lt"/>
                <a:ea typeface="微軟正黑體" panose="020B0604030504040204" pitchFamily="34" charset="-120"/>
              </a:rPr>
              <a:t>嘉實提供維護後台功能，讓管理者自行維護優惠活動訊息</a:t>
            </a:r>
            <a:endParaRPr lang="en-US" altLang="zh-TW" sz="2000" dirty="0" smtClean="0">
              <a:solidFill>
                <a:srgbClr val="FF0000"/>
              </a:solidFill>
              <a:latin typeface="+mj-lt"/>
              <a:ea typeface="微軟正黑體" panose="020B0604030504040204" pitchFamily="34" charset="-120"/>
            </a:endParaRPr>
          </a:p>
          <a:p>
            <a:pPr marL="0" indent="0">
              <a:buNone/>
            </a:pPr>
            <a:r>
              <a:rPr lang="zh-TW" altLang="en-US" sz="2000" dirty="0" smtClean="0">
                <a:solidFill>
                  <a:srgbClr val="FF0000"/>
                </a:solidFill>
                <a:latin typeface="+mj-lt"/>
                <a:ea typeface="微軟正黑體" panose="020B0604030504040204" pitchFamily="34" charset="-120"/>
              </a:rPr>
              <a:t>主要維護欄位會有：活動標題</a:t>
            </a:r>
            <a:r>
              <a:rPr lang="zh-TW" altLang="en-US" sz="2000" dirty="0" smtClean="0">
                <a:solidFill>
                  <a:srgbClr val="FF0000"/>
                </a:solidFill>
                <a:latin typeface="新細明體"/>
                <a:ea typeface="新細明體"/>
              </a:rPr>
              <a:t>、活動內文</a:t>
            </a:r>
            <a:r>
              <a:rPr lang="en-US" altLang="zh-TW" sz="2000" dirty="0" smtClean="0">
                <a:solidFill>
                  <a:srgbClr val="FF0000"/>
                </a:solidFill>
                <a:latin typeface="新細明體"/>
                <a:ea typeface="新細明體"/>
              </a:rPr>
              <a:t>(</a:t>
            </a:r>
            <a:r>
              <a:rPr lang="zh-TW" altLang="en-US" sz="2000" dirty="0" smtClean="0">
                <a:solidFill>
                  <a:srgbClr val="FF0000"/>
                </a:solidFill>
                <a:latin typeface="新細明體"/>
                <a:ea typeface="新細明體"/>
              </a:rPr>
              <a:t>文中含圖示</a:t>
            </a:r>
            <a:r>
              <a:rPr lang="en-US" altLang="zh-TW" sz="2000" dirty="0" smtClean="0">
                <a:solidFill>
                  <a:srgbClr val="FF0000"/>
                </a:solidFill>
                <a:latin typeface="新細明體"/>
                <a:ea typeface="新細明體"/>
              </a:rPr>
              <a:t>)</a:t>
            </a:r>
            <a:r>
              <a:rPr lang="zh-TW" altLang="en-US" sz="2000" dirty="0">
                <a:solidFill>
                  <a:srgbClr val="FF0000"/>
                </a:solidFill>
                <a:latin typeface="新細明體"/>
                <a:ea typeface="新細明體"/>
              </a:rPr>
              <a:t> </a:t>
            </a:r>
            <a:r>
              <a:rPr lang="en-US" altLang="zh-TW" sz="2000" dirty="0" smtClean="0">
                <a:solidFill>
                  <a:srgbClr val="FF0000"/>
                </a:solidFill>
                <a:latin typeface="新細明體"/>
                <a:ea typeface="新細明體"/>
              </a:rPr>
              <a:t>or </a:t>
            </a:r>
            <a:r>
              <a:rPr lang="zh-TW" altLang="en-US" sz="2000" dirty="0" smtClean="0">
                <a:solidFill>
                  <a:srgbClr val="FF0000"/>
                </a:solidFill>
                <a:latin typeface="新細明體"/>
                <a:ea typeface="新細明體"/>
              </a:rPr>
              <a:t>內嵌影片</a:t>
            </a:r>
            <a:r>
              <a:rPr lang="en-US" altLang="zh-TW" sz="2000" dirty="0" smtClean="0">
                <a:solidFill>
                  <a:srgbClr val="FF0000"/>
                </a:solidFill>
                <a:latin typeface="新細明體"/>
                <a:ea typeface="新細明體"/>
              </a:rPr>
              <a:t>(</a:t>
            </a:r>
            <a:r>
              <a:rPr lang="zh-TW" altLang="en-US" sz="2000" dirty="0" smtClean="0">
                <a:solidFill>
                  <a:srgbClr val="FF0000"/>
                </a:solidFill>
                <a:latin typeface="新細明體"/>
                <a:ea typeface="新細明體"/>
              </a:rPr>
              <a:t>優惠活動結束時，可改</a:t>
            </a:r>
            <a:r>
              <a:rPr lang="zh-TW" altLang="en-US" sz="2000" dirty="0">
                <a:solidFill>
                  <a:srgbClr val="FF0000"/>
                </a:solidFill>
                <a:latin typeface="新細明體"/>
                <a:ea typeface="新細明體"/>
              </a:rPr>
              <a:t>為</a:t>
            </a:r>
            <a:r>
              <a:rPr lang="zh-TW" altLang="en-US" sz="2000" dirty="0" smtClean="0">
                <a:solidFill>
                  <a:srgbClr val="FF0000"/>
                </a:solidFill>
                <a:latin typeface="新細明體"/>
                <a:ea typeface="新細明體"/>
              </a:rPr>
              <a:t>內嵌影片</a:t>
            </a:r>
            <a:r>
              <a:rPr lang="en-US" altLang="zh-TW" sz="2000" dirty="0" smtClean="0">
                <a:solidFill>
                  <a:srgbClr val="FF0000"/>
                </a:solidFill>
                <a:latin typeface="新細明體"/>
                <a:ea typeface="新細明體"/>
              </a:rPr>
              <a:t>)</a:t>
            </a:r>
            <a:endParaRPr lang="en-US" altLang="zh-TW" sz="2000" dirty="0" smtClean="0">
              <a:solidFill>
                <a:srgbClr val="FF0000"/>
              </a:solidFill>
              <a:latin typeface="+mj-lt"/>
              <a:ea typeface="微軟正黑體" panose="020B0604030504040204" pitchFamily="34" charset="-120"/>
            </a:endParaRPr>
          </a:p>
          <a:p>
            <a:pPr marL="0" indent="0">
              <a:buNone/>
            </a:pPr>
            <a:endParaRPr lang="en-US" altLang="zh-TW" sz="2000" dirty="0" smtClean="0">
              <a:latin typeface="+mj-lt"/>
              <a:ea typeface="微軟正黑體" panose="020B0604030504040204" pitchFamily="34" charset="-120"/>
            </a:endParaRPr>
          </a:p>
          <a:p>
            <a:r>
              <a:rPr lang="zh-TW" altLang="en-US" sz="2000" dirty="0">
                <a:latin typeface="+mj-lt"/>
                <a:ea typeface="微軟正黑體" panose="020B0604030504040204" pitchFamily="34" charset="-120"/>
              </a:rPr>
              <a:t>優惠活動</a:t>
            </a:r>
            <a:r>
              <a:rPr lang="zh-TW" altLang="en-US" sz="2000" dirty="0" smtClean="0">
                <a:latin typeface="+mj-lt"/>
                <a:ea typeface="微軟正黑體" panose="020B0604030504040204" pitchFamily="34" charset="-120"/>
              </a:rPr>
              <a:t>範例：</a:t>
            </a:r>
            <a:endParaRPr lang="en-US" altLang="zh-TW" sz="2000" dirty="0">
              <a:latin typeface="+mj-lt"/>
              <a:ea typeface="微軟正黑體" panose="020B0604030504040204" pitchFamily="34" charset="-120"/>
            </a:endParaRPr>
          </a:p>
          <a:p>
            <a:pPr marL="0" indent="0">
              <a:buNone/>
            </a:pPr>
            <a:r>
              <a:rPr lang="zh-TW" altLang="en-US" sz="2000" dirty="0" smtClean="0">
                <a:latin typeface="+mj-lt"/>
                <a:ea typeface="微軟正黑體" panose="020B0604030504040204" pitchFamily="34" charset="-120"/>
              </a:rPr>
              <a:t>　  花旗</a:t>
            </a:r>
            <a:r>
              <a:rPr lang="zh-TW" altLang="en-US" sz="2000" dirty="0">
                <a:latin typeface="+mj-lt"/>
                <a:ea typeface="微軟正黑體" panose="020B0604030504040204" pitchFamily="34" charset="-120"/>
              </a:rPr>
              <a:t>銀行自</a:t>
            </a:r>
            <a:r>
              <a:rPr lang="en-US" altLang="zh-TW" sz="2000" dirty="0" smtClean="0">
                <a:latin typeface="+mj-lt"/>
                <a:ea typeface="微軟正黑體" panose="020B0604030504040204" pitchFamily="34" charset="-120"/>
              </a:rPr>
              <a:t>2017/10/1-2017/12/31</a:t>
            </a:r>
            <a:r>
              <a:rPr lang="zh-TW" altLang="en-US" sz="2000" dirty="0" smtClean="0">
                <a:latin typeface="+mj-lt"/>
                <a:ea typeface="微軟正黑體" panose="020B0604030504040204" pitchFamily="34" charset="-120"/>
              </a:rPr>
              <a:t>提供</a:t>
            </a:r>
            <a:r>
              <a:rPr lang="zh-TW" altLang="en-US" sz="2000" dirty="0">
                <a:latin typeface="+mj-lt"/>
                <a:ea typeface="微軟正黑體" panose="020B0604030504040204" pitchFamily="34" charset="-120"/>
              </a:rPr>
              <a:t>網路銀行申購基金</a:t>
            </a:r>
            <a:r>
              <a:rPr lang="zh-TW" altLang="en-US" sz="2000" dirty="0" smtClean="0">
                <a:latin typeface="+mj-lt"/>
                <a:ea typeface="微軟正黑體" panose="020B0604030504040204" pitchFamily="34" charset="-120"/>
              </a:rPr>
              <a:t>優惠</a:t>
            </a:r>
            <a:endParaRPr lang="en-US" altLang="zh-TW" sz="2000" dirty="0" smtClean="0">
              <a:latin typeface="+mj-lt"/>
              <a:ea typeface="微軟正黑體" panose="020B0604030504040204" pitchFamily="34" charset="-120"/>
            </a:endParaRPr>
          </a:p>
          <a:p>
            <a:pPr marL="0" indent="0">
              <a:buNone/>
            </a:pPr>
            <a:r>
              <a:rPr lang="zh-TW" altLang="en-US" sz="2000" dirty="0" smtClean="0">
                <a:latin typeface="+mj-lt"/>
                <a:ea typeface="微軟正黑體" panose="020B0604030504040204" pitchFamily="34" charset="-120"/>
              </a:rPr>
              <a:t>　　－單筆投資：手續費</a:t>
            </a:r>
            <a:r>
              <a:rPr lang="en-US" altLang="zh-TW" sz="2000" dirty="0" smtClean="0">
                <a:latin typeface="+mj-lt"/>
                <a:ea typeface="微軟正黑體" panose="020B0604030504040204" pitchFamily="34" charset="-120"/>
              </a:rPr>
              <a:t>7</a:t>
            </a:r>
            <a:r>
              <a:rPr lang="zh-TW" altLang="en-US" sz="2000" dirty="0" smtClean="0">
                <a:latin typeface="+mj-lt"/>
                <a:ea typeface="微軟正黑體" panose="020B0604030504040204" pitchFamily="34" charset="-120"/>
              </a:rPr>
              <a:t>折優惠</a:t>
            </a:r>
            <a:endParaRPr lang="en-US" altLang="zh-TW" sz="2000" dirty="0" smtClean="0">
              <a:latin typeface="+mj-lt"/>
              <a:ea typeface="微軟正黑體" panose="020B0604030504040204" pitchFamily="34" charset="-120"/>
            </a:endParaRPr>
          </a:p>
          <a:p>
            <a:pPr marL="0" indent="0">
              <a:buNone/>
            </a:pPr>
            <a:r>
              <a:rPr lang="zh-TW" altLang="en-US" sz="2000" dirty="0" smtClean="0">
                <a:latin typeface="+mj-lt"/>
                <a:ea typeface="微軟正黑體" panose="020B0604030504040204" pitchFamily="34" charset="-120"/>
              </a:rPr>
              <a:t>　　－定期定額投資：終身手續費</a:t>
            </a:r>
            <a:r>
              <a:rPr lang="en-US" altLang="zh-TW" sz="2000" dirty="0" smtClean="0">
                <a:latin typeface="+mj-lt"/>
                <a:ea typeface="微軟正黑體" panose="020B0604030504040204" pitchFamily="34" charset="-120"/>
              </a:rPr>
              <a:t>3</a:t>
            </a:r>
            <a:r>
              <a:rPr lang="zh-TW" altLang="en-US" sz="2000" dirty="0" smtClean="0">
                <a:latin typeface="+mj-lt"/>
                <a:ea typeface="微軟正黑體" panose="020B0604030504040204" pitchFamily="34" charset="-120"/>
              </a:rPr>
              <a:t>折優惠</a:t>
            </a:r>
            <a:endParaRPr lang="en-US" altLang="zh-TW" sz="2000" dirty="0">
              <a:latin typeface="+mj-lt"/>
              <a:ea typeface="微軟正黑體" panose="020B0604030504040204" pitchFamily="34" charset="-120"/>
            </a:endParaRPr>
          </a:p>
          <a:p>
            <a:endParaRPr lang="en-US" altLang="zh-TW" sz="2000" dirty="0" smtClean="0">
              <a:latin typeface="+mj-lt"/>
              <a:ea typeface="微軟正黑體" panose="020B0604030504040204" pitchFamily="34" charset="-120"/>
            </a:endParaRPr>
          </a:p>
          <a:p>
            <a:r>
              <a:rPr lang="zh-TW" altLang="en-US" sz="2000" dirty="0" smtClean="0">
                <a:latin typeface="+mj-lt"/>
                <a:ea typeface="微軟正黑體" panose="020B0604030504040204" pitchFamily="34" charset="-120"/>
              </a:rPr>
              <a:t>理財新知影片範例</a:t>
            </a:r>
            <a:endParaRPr lang="en-US" altLang="zh-TW" sz="2000" dirty="0">
              <a:latin typeface="+mj-lt"/>
              <a:ea typeface="微軟正黑體" panose="020B0604030504040204" pitchFamily="34" charset="-120"/>
            </a:endParaRPr>
          </a:p>
          <a:p>
            <a:pPr marL="0" indent="0">
              <a:buNone/>
            </a:pPr>
            <a:r>
              <a:rPr lang="en-US" altLang="zh-TW" sz="2000" dirty="0" smtClean="0">
                <a:solidFill>
                  <a:srgbClr val="0000FF"/>
                </a:solidFill>
                <a:latin typeface="+mj-lt"/>
                <a:ea typeface="微軟正黑體" panose="020B0604030504040204" pitchFamily="34" charset="-120"/>
                <a:hlinkClick r:id="rId2"/>
              </a:rPr>
              <a:t>http</a:t>
            </a:r>
            <a:r>
              <a:rPr lang="en-US" altLang="zh-TW" sz="2000" dirty="0">
                <a:solidFill>
                  <a:srgbClr val="0000FF"/>
                </a:solidFill>
                <a:latin typeface="+mj-lt"/>
                <a:ea typeface="微軟正黑體" panose="020B0604030504040204" pitchFamily="34" charset="-120"/>
                <a:hlinkClick r:id="rId2"/>
              </a:rPr>
              <a:t>://asia.citi.com/wealthinsights/future-jobs-how-will-it-change-education</a:t>
            </a:r>
            <a:endParaRPr lang="zh-TW" altLang="en-US" dirty="0">
              <a:solidFill>
                <a:srgbClr val="0000FF"/>
              </a:solidFill>
              <a:latin typeface="+mj-lt"/>
              <a:ea typeface="微軟正黑體" panose="020B0604030504040204" pitchFamily="34" charset="-120"/>
            </a:endParaRPr>
          </a:p>
        </p:txBody>
      </p:sp>
      <p:sp>
        <p:nvSpPr>
          <p:cNvPr id="4" name="標題 10"/>
          <p:cNvSpPr txBox="1">
            <a:spLocks/>
          </p:cNvSpPr>
          <p:nvPr/>
        </p:nvSpPr>
        <p:spPr>
          <a:xfrm>
            <a:off x="467544" y="332656"/>
            <a:ext cx="8229600"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TW" sz="2400" dirty="0">
                <a:solidFill>
                  <a:schemeClr val="accent1">
                    <a:lumMod val="75000"/>
                  </a:schemeClr>
                </a:solidFill>
                <a:ea typeface="微軟正黑體" panose="020B0604030504040204" pitchFamily="34" charset="-120"/>
              </a:rPr>
              <a:t>1</a:t>
            </a:r>
            <a:r>
              <a:rPr lang="en-US" altLang="zh-TW" sz="2400" dirty="0" smtClean="0">
                <a:solidFill>
                  <a:schemeClr val="accent1">
                    <a:lumMod val="75000"/>
                  </a:schemeClr>
                </a:solidFill>
                <a:ea typeface="微軟正黑體" panose="020B0604030504040204" pitchFamily="34" charset="-120"/>
              </a:rPr>
              <a:t>. </a:t>
            </a:r>
            <a:r>
              <a:rPr lang="zh-TW" altLang="en-US" sz="2400" dirty="0">
                <a:solidFill>
                  <a:schemeClr val="accent1">
                    <a:lumMod val="75000"/>
                  </a:schemeClr>
                </a:solidFill>
                <a:ea typeface="微軟正黑體" panose="020B0604030504040204" pitchFamily="34" charset="-120"/>
              </a:rPr>
              <a:t>新增優惠方案及理財新知頁</a:t>
            </a:r>
            <a:r>
              <a:rPr lang="zh-TW" altLang="en-US" sz="2400" dirty="0" smtClean="0">
                <a:solidFill>
                  <a:schemeClr val="accent1">
                    <a:lumMod val="75000"/>
                  </a:schemeClr>
                </a:solidFill>
                <a:ea typeface="微軟正黑體" panose="020B0604030504040204" pitchFamily="34" charset="-120"/>
              </a:rPr>
              <a:t>面</a:t>
            </a:r>
            <a:endParaRPr lang="zh-TW" altLang="en-US" sz="2400" dirty="0">
              <a:solidFill>
                <a:schemeClr val="accent1">
                  <a:lumMod val="75000"/>
                </a:schemeClr>
              </a:solidFill>
              <a:ea typeface="微軟正黑體" panose="020B0604030504040204" pitchFamily="34" charset="-120"/>
            </a:endParaRPr>
          </a:p>
        </p:txBody>
      </p:sp>
      <p:cxnSp>
        <p:nvCxnSpPr>
          <p:cNvPr id="5" name="直線接點 4"/>
          <p:cNvCxnSpPr/>
          <p:nvPr/>
        </p:nvCxnSpPr>
        <p:spPr>
          <a:xfrm>
            <a:off x="539552" y="764704"/>
            <a:ext cx="7668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278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a:xfrm>
            <a:off x="467544" y="332656"/>
            <a:ext cx="8229600" cy="360040"/>
          </a:xfrm>
        </p:spPr>
        <p:txBody>
          <a:bodyPr>
            <a:noAutofit/>
          </a:bodyPr>
          <a:lstStyle/>
          <a:p>
            <a:pPr algn="l"/>
            <a:r>
              <a:rPr lang="en-US" altLang="zh-TW" sz="2400" dirty="0">
                <a:solidFill>
                  <a:schemeClr val="accent1">
                    <a:lumMod val="75000"/>
                  </a:schemeClr>
                </a:solidFill>
                <a:ea typeface="微軟正黑體" panose="020B0604030504040204" pitchFamily="34" charset="-120"/>
              </a:rPr>
              <a:t>2</a:t>
            </a:r>
            <a:r>
              <a:rPr lang="en-US" altLang="zh-TW" sz="2400" dirty="0" smtClean="0">
                <a:solidFill>
                  <a:schemeClr val="accent1">
                    <a:lumMod val="75000"/>
                  </a:schemeClr>
                </a:solidFill>
                <a:ea typeface="微軟正黑體" panose="020B0604030504040204" pitchFamily="34" charset="-120"/>
              </a:rPr>
              <a:t>. </a:t>
            </a:r>
            <a:r>
              <a:rPr lang="zh-TW" altLang="en-US" sz="2400" dirty="0">
                <a:solidFill>
                  <a:schemeClr val="accent1">
                    <a:lumMod val="75000"/>
                  </a:schemeClr>
                </a:solidFill>
                <a:ea typeface="微軟正黑體" panose="020B0604030504040204" pitchFamily="34" charset="-120"/>
              </a:rPr>
              <a:t>新增</a:t>
            </a:r>
            <a:r>
              <a:rPr lang="zh-TW" altLang="en-US" sz="2400" dirty="0" smtClean="0">
                <a:solidFill>
                  <a:schemeClr val="accent1">
                    <a:lumMod val="75000"/>
                  </a:schemeClr>
                </a:solidFill>
                <a:ea typeface="微軟正黑體" panose="020B0604030504040204" pitchFamily="34" charset="-120"/>
              </a:rPr>
              <a:t>花旗精選</a:t>
            </a:r>
            <a:r>
              <a:rPr lang="zh-TW" altLang="en-US" sz="2400" dirty="0">
                <a:solidFill>
                  <a:schemeClr val="accent1">
                    <a:lumMod val="75000"/>
                  </a:schemeClr>
                </a:solidFill>
                <a:ea typeface="微軟正黑體" panose="020B0604030504040204" pitchFamily="34" charset="-120"/>
              </a:rPr>
              <a:t>基金</a:t>
            </a:r>
            <a:r>
              <a:rPr lang="en-US" altLang="zh-TW" sz="2400" dirty="0">
                <a:solidFill>
                  <a:schemeClr val="accent1">
                    <a:lumMod val="75000"/>
                  </a:schemeClr>
                </a:solidFill>
                <a:ea typeface="微軟正黑體" panose="020B0604030504040204" pitchFamily="34" charset="-120"/>
              </a:rPr>
              <a:t>(Premier Funds</a:t>
            </a:r>
            <a:r>
              <a:rPr lang="en-US" altLang="zh-TW" sz="2400" dirty="0" smtClean="0">
                <a:solidFill>
                  <a:schemeClr val="accent1">
                    <a:lumMod val="75000"/>
                  </a:schemeClr>
                </a:solidFill>
                <a:ea typeface="微軟正黑體" panose="020B0604030504040204" pitchFamily="34" charset="-120"/>
              </a:rPr>
              <a:t>)</a:t>
            </a:r>
            <a:r>
              <a:rPr lang="zh-TW" altLang="en-US" sz="2400" dirty="0">
                <a:solidFill>
                  <a:schemeClr val="accent1">
                    <a:lumMod val="75000"/>
                  </a:schemeClr>
                </a:solidFill>
                <a:ea typeface="微軟正黑體" panose="020B0604030504040204" pitchFamily="34" charset="-120"/>
              </a:rPr>
              <a:t>頁面</a:t>
            </a:r>
          </a:p>
        </p:txBody>
      </p:sp>
      <p:cxnSp>
        <p:nvCxnSpPr>
          <p:cNvPr id="13" name="直線接點 12"/>
          <p:cNvCxnSpPr/>
          <p:nvPr/>
        </p:nvCxnSpPr>
        <p:spPr>
          <a:xfrm>
            <a:off x="539552" y="764704"/>
            <a:ext cx="7668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67544" y="858198"/>
            <a:ext cx="8208912" cy="338554"/>
          </a:xfrm>
          <a:prstGeom prst="rect">
            <a:avLst/>
          </a:prstGeom>
        </p:spPr>
        <p:txBody>
          <a:bodyPr wrap="square">
            <a:spAutoFit/>
          </a:bodyPr>
          <a:lstStyle/>
          <a:p>
            <a:pPr marL="285750" indent="-285750">
              <a:buFont typeface="Arial" panose="020B0604020202020204" pitchFamily="34" charset="0"/>
              <a:buChar char="•"/>
            </a:pPr>
            <a:r>
              <a:rPr lang="zh-TW" altLang="en-US" sz="1600" dirty="0" smtClean="0">
                <a:latin typeface="+mj-lt"/>
                <a:ea typeface="微軟正黑體" panose="020B0604030504040204" pitchFamily="34" charset="-120"/>
              </a:rPr>
              <a:t>首頁</a:t>
            </a:r>
            <a:r>
              <a:rPr lang="en-US" altLang="zh-TW" sz="1600" dirty="0" smtClean="0">
                <a:latin typeface="+mj-lt"/>
                <a:ea typeface="微軟正黑體" panose="020B0604030504040204" pitchFamily="34" charset="-120"/>
              </a:rPr>
              <a:t>banner</a:t>
            </a:r>
            <a:r>
              <a:rPr lang="zh-TW" altLang="en-US" sz="1600" dirty="0" smtClean="0">
                <a:latin typeface="+mj-lt"/>
                <a:ea typeface="微軟正黑體" panose="020B0604030504040204" pitchFamily="34" charset="-120"/>
              </a:rPr>
              <a:t>更新，連結至「精選基金」</a:t>
            </a:r>
            <a:endParaRPr lang="en-US" altLang="zh-TW" sz="1600" dirty="0" smtClean="0">
              <a:latin typeface="+mj-lt"/>
              <a:ea typeface="微軟正黑體" panose="020B0604030504040204" pitchFamily="34" charset="-12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170" y="1341344"/>
            <a:ext cx="7046214" cy="518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2926386" y="2340164"/>
            <a:ext cx="5040560" cy="25922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j-lt"/>
              <a:ea typeface="微軟正黑體" panose="020B0604030504040204" pitchFamily="34" charset="-120"/>
            </a:endParaRPr>
          </a:p>
        </p:txBody>
      </p:sp>
      <p:sp>
        <p:nvSpPr>
          <p:cNvPr id="12" name="矩形 11"/>
          <p:cNvSpPr/>
          <p:nvPr/>
        </p:nvSpPr>
        <p:spPr>
          <a:xfrm>
            <a:off x="4248104" y="5085184"/>
            <a:ext cx="1260000" cy="468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j-lt"/>
              <a:ea typeface="微軟正黑體" panose="020B0604030504040204" pitchFamily="34" charset="-120"/>
            </a:endParaRPr>
          </a:p>
        </p:txBody>
      </p:sp>
    </p:spTree>
    <p:extLst>
      <p:ext uri="{BB962C8B-B14F-4D97-AF65-F5344CB8AC3E}">
        <p14:creationId xmlns:p14="http://schemas.microsoft.com/office/powerpoint/2010/main" val="1298060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173" y="1276831"/>
            <a:ext cx="6732240" cy="524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標題 10"/>
          <p:cNvSpPr txBox="1">
            <a:spLocks/>
          </p:cNvSpPr>
          <p:nvPr/>
        </p:nvSpPr>
        <p:spPr>
          <a:xfrm>
            <a:off x="467544" y="332656"/>
            <a:ext cx="8229600"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TW" sz="2400" dirty="0">
                <a:solidFill>
                  <a:schemeClr val="accent1">
                    <a:lumMod val="75000"/>
                  </a:schemeClr>
                </a:solidFill>
                <a:ea typeface="微軟正黑體" panose="020B0604030504040204" pitchFamily="34" charset="-120"/>
              </a:rPr>
              <a:t>2</a:t>
            </a:r>
            <a:r>
              <a:rPr lang="en-US" altLang="zh-TW" sz="2400" dirty="0" smtClean="0">
                <a:solidFill>
                  <a:schemeClr val="accent1">
                    <a:lumMod val="75000"/>
                  </a:schemeClr>
                </a:solidFill>
                <a:ea typeface="微軟正黑體" panose="020B0604030504040204" pitchFamily="34" charset="-120"/>
              </a:rPr>
              <a:t>. </a:t>
            </a:r>
            <a:r>
              <a:rPr lang="zh-TW" altLang="en-US" sz="2400" dirty="0">
                <a:solidFill>
                  <a:schemeClr val="accent1">
                    <a:lumMod val="75000"/>
                  </a:schemeClr>
                </a:solidFill>
                <a:ea typeface="微軟正黑體" panose="020B0604030504040204" pitchFamily="34" charset="-120"/>
              </a:rPr>
              <a:t>新增花旗精選基金</a:t>
            </a:r>
            <a:r>
              <a:rPr lang="en-US" altLang="zh-TW" sz="2400" dirty="0">
                <a:solidFill>
                  <a:schemeClr val="accent1">
                    <a:lumMod val="75000"/>
                  </a:schemeClr>
                </a:solidFill>
                <a:ea typeface="微軟正黑體" panose="020B0604030504040204" pitchFamily="34" charset="-120"/>
              </a:rPr>
              <a:t>(Premier Funds)</a:t>
            </a:r>
            <a:r>
              <a:rPr lang="zh-TW" altLang="en-US" sz="2400" dirty="0">
                <a:solidFill>
                  <a:schemeClr val="accent1">
                    <a:lumMod val="75000"/>
                  </a:schemeClr>
                </a:solidFill>
                <a:ea typeface="微軟正黑體" panose="020B0604030504040204" pitchFamily="34" charset="-120"/>
              </a:rPr>
              <a:t>頁</a:t>
            </a:r>
            <a:r>
              <a:rPr lang="zh-TW" altLang="en-US" sz="2400" dirty="0" smtClean="0">
                <a:solidFill>
                  <a:schemeClr val="accent1">
                    <a:lumMod val="75000"/>
                  </a:schemeClr>
                </a:solidFill>
                <a:ea typeface="微軟正黑體" panose="020B0604030504040204" pitchFamily="34" charset="-120"/>
              </a:rPr>
              <a:t>面</a:t>
            </a:r>
            <a:endParaRPr lang="zh-TW" altLang="en-US" sz="2400" dirty="0">
              <a:ea typeface="微軟正黑體" panose="020B0604030504040204" pitchFamily="34" charset="-120"/>
            </a:endParaRPr>
          </a:p>
        </p:txBody>
      </p:sp>
      <p:cxnSp>
        <p:nvCxnSpPr>
          <p:cNvPr id="4" name="直線接點 3"/>
          <p:cNvCxnSpPr/>
          <p:nvPr/>
        </p:nvCxnSpPr>
        <p:spPr>
          <a:xfrm>
            <a:off x="539552" y="764704"/>
            <a:ext cx="7668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資料庫圖表 5"/>
          <p:cNvGraphicFramePr/>
          <p:nvPr>
            <p:extLst>
              <p:ext uri="{D42A27DB-BD31-4B8C-83A1-F6EECF244321}">
                <p14:modId xmlns:p14="http://schemas.microsoft.com/office/powerpoint/2010/main" val="1553364684"/>
              </p:ext>
            </p:extLst>
          </p:nvPr>
        </p:nvGraphicFramePr>
        <p:xfrm>
          <a:off x="2175048" y="3284984"/>
          <a:ext cx="5925344" cy="34064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直線圖說文字 1 7"/>
          <p:cNvSpPr/>
          <p:nvPr/>
        </p:nvSpPr>
        <p:spPr>
          <a:xfrm>
            <a:off x="179512" y="3861048"/>
            <a:ext cx="1800200" cy="1224136"/>
          </a:xfrm>
          <a:prstGeom prst="borderCallout1">
            <a:avLst>
              <a:gd name="adj1" fmla="val 38059"/>
              <a:gd name="adj2" fmla="val 109203"/>
              <a:gd name="adj3" fmla="val 37536"/>
              <a:gd name="adj4" fmla="val 16661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rgbClr val="FF0000"/>
                </a:solidFill>
                <a:latin typeface="微軟正黑體" panose="020B0604030504040204" pitchFamily="34" charset="-120"/>
                <a:ea typeface="微軟正黑體" panose="020B0604030504040204" pitchFamily="34" charset="-120"/>
              </a:rPr>
              <a:t>客戶可</a:t>
            </a:r>
            <a:r>
              <a:rPr lang="zh-TW" altLang="en-US" dirty="0" smtClean="0">
                <a:solidFill>
                  <a:srgbClr val="FF0000"/>
                </a:solidFill>
                <a:latin typeface="微軟正黑體" panose="020B0604030504040204" pitchFamily="34" charset="-120"/>
                <a:ea typeface="微軟正黑體" panose="020B0604030504040204" pitchFamily="34" charset="-120"/>
              </a:rPr>
              <a:t>點選任一市場，並看到該市場之精選基金</a:t>
            </a:r>
            <a:r>
              <a:rPr lang="en-US" altLang="zh-TW" dirty="0" smtClean="0">
                <a:solidFill>
                  <a:srgbClr val="FF0000"/>
                </a:solidFill>
                <a:latin typeface="微軟正黑體" panose="020B0604030504040204" pitchFamily="34" charset="-120"/>
                <a:ea typeface="微軟正黑體" panose="020B0604030504040204" pitchFamily="34" charset="-120"/>
              </a:rPr>
              <a:t>(</a:t>
            </a:r>
            <a:r>
              <a:rPr lang="zh-TW" altLang="en-US" dirty="0" smtClean="0">
                <a:solidFill>
                  <a:srgbClr val="FF0000"/>
                </a:solidFill>
                <a:latin typeface="微軟正黑體" panose="020B0604030504040204" pitchFamily="34" charset="-120"/>
                <a:ea typeface="微軟正黑體" panose="020B0604030504040204" pitchFamily="34" charset="-120"/>
              </a:rPr>
              <a:t>請見下頁</a:t>
            </a:r>
            <a:r>
              <a:rPr lang="en-US" altLang="zh-TW" dirty="0" smtClean="0">
                <a:solidFill>
                  <a:srgbClr val="FF0000"/>
                </a:solidFill>
                <a:latin typeface="微軟正黑體" panose="020B0604030504040204" pitchFamily="34" charset="-120"/>
                <a:ea typeface="微軟正黑體" panose="020B0604030504040204" pitchFamily="34" charset="-120"/>
              </a:rPr>
              <a:t>)</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9" name="矩形 8"/>
          <p:cNvSpPr/>
          <p:nvPr/>
        </p:nvSpPr>
        <p:spPr>
          <a:xfrm>
            <a:off x="467544" y="767606"/>
            <a:ext cx="8208912" cy="615553"/>
          </a:xfrm>
          <a:prstGeom prst="rect">
            <a:avLst/>
          </a:prstGeom>
        </p:spPr>
        <p:txBody>
          <a:bodyPr wrap="square">
            <a:spAutoFit/>
          </a:bodyPr>
          <a:lstStyle/>
          <a:p>
            <a:pPr marL="285750" indent="-285750">
              <a:buFont typeface="Arial" panose="020B0604020202020204" pitchFamily="34" charset="0"/>
              <a:buChar char="•"/>
            </a:pPr>
            <a:r>
              <a:rPr lang="zh-TW" altLang="en-US" sz="1600" dirty="0" smtClean="0">
                <a:latin typeface="微軟正黑體" panose="020B0604030504040204" pitchFamily="34" charset="-120"/>
                <a:ea typeface="微軟正黑體" panose="020B0604030504040204" pitchFamily="34" charset="-120"/>
              </a:rPr>
              <a:t>網頁採單頁式網頁設計</a:t>
            </a:r>
            <a:r>
              <a:rPr lang="en-US" altLang="zh-TW" sz="1600" dirty="0" smtClean="0">
                <a:latin typeface="微軟正黑體" panose="020B0604030504040204" pitchFamily="34" charset="-120"/>
                <a:ea typeface="微軟正黑體" panose="020B0604030504040204" pitchFamily="34" charset="-120"/>
              </a:rPr>
              <a:t>:</a:t>
            </a:r>
          </a:p>
          <a:p>
            <a:endParaRPr lang="zh-TW" altLang="en-US" dirty="0"/>
          </a:p>
        </p:txBody>
      </p:sp>
      <p:sp>
        <p:nvSpPr>
          <p:cNvPr id="11" name="矩形 10"/>
          <p:cNvSpPr/>
          <p:nvPr/>
        </p:nvSpPr>
        <p:spPr>
          <a:xfrm>
            <a:off x="3023976" y="3788229"/>
            <a:ext cx="4644368" cy="30251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j-lt"/>
              <a:ea typeface="微軟正黑體" panose="020B0604030504040204" pitchFamily="34" charset="-120"/>
            </a:endParaRPr>
          </a:p>
        </p:txBody>
      </p:sp>
      <p:sp>
        <p:nvSpPr>
          <p:cNvPr id="14" name="圓角矩形圖說文字 13"/>
          <p:cNvSpPr/>
          <p:nvPr/>
        </p:nvSpPr>
        <p:spPr>
          <a:xfrm>
            <a:off x="7757070" y="4512940"/>
            <a:ext cx="1296144" cy="932284"/>
          </a:xfrm>
          <a:prstGeom prst="wedgeRoundRectCallout">
            <a:avLst>
              <a:gd name="adj1" fmla="val -59452"/>
              <a:gd name="adj2" fmla="val -17646"/>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 </a:t>
            </a:r>
            <a:endParaRPr lang="en-US" altLang="zh-TW" dirty="0" smtClean="0"/>
          </a:p>
          <a:p>
            <a:pPr algn="ctr"/>
            <a:r>
              <a:rPr lang="zh-TW" altLang="en-US" b="1" dirty="0" smtClean="0">
                <a:solidFill>
                  <a:srgbClr val="FF0000"/>
                </a:solidFill>
              </a:rPr>
              <a:t>精選</a:t>
            </a:r>
            <a:r>
              <a:rPr lang="zh-TW" altLang="en-US" b="1" dirty="0" smtClean="0">
                <a:solidFill>
                  <a:srgbClr val="FF0000"/>
                </a:solidFill>
              </a:rPr>
              <a:t>基金</a:t>
            </a:r>
            <a:r>
              <a:rPr lang="en-US" altLang="zh-TW" b="1" dirty="0" smtClean="0">
                <a:solidFill>
                  <a:srgbClr val="FF0000"/>
                </a:solidFill>
              </a:rPr>
              <a:t>CWP</a:t>
            </a:r>
            <a:r>
              <a:rPr lang="zh-TW" altLang="en-US" b="1" dirty="0" smtClean="0">
                <a:solidFill>
                  <a:srgbClr val="FF0000"/>
                </a:solidFill>
              </a:rPr>
              <a:t>分類</a:t>
            </a:r>
            <a:endParaRPr lang="en-US" altLang="zh-TW" b="1" dirty="0" smtClean="0">
              <a:solidFill>
                <a:srgbClr val="FF0000"/>
              </a:solidFill>
            </a:endParaRPr>
          </a:p>
          <a:p>
            <a:pPr algn="ctr"/>
            <a:r>
              <a:rPr lang="en-US" altLang="zh-TW" b="1" dirty="0" smtClean="0">
                <a:solidFill>
                  <a:srgbClr val="FF0000"/>
                </a:solidFill>
              </a:rPr>
              <a:t>(</a:t>
            </a:r>
            <a:r>
              <a:rPr lang="zh-TW" altLang="en-US" b="1" dirty="0" smtClean="0">
                <a:solidFill>
                  <a:srgbClr val="FF0000"/>
                </a:solidFill>
              </a:rPr>
              <a:t>註</a:t>
            </a:r>
            <a:r>
              <a:rPr lang="en-US" altLang="zh-TW" b="1" dirty="0">
                <a:solidFill>
                  <a:srgbClr val="FF0000"/>
                </a:solidFill>
              </a:rPr>
              <a:t>6</a:t>
            </a:r>
            <a:r>
              <a:rPr lang="en-US" altLang="zh-TW" b="1" dirty="0" smtClean="0">
                <a:solidFill>
                  <a:srgbClr val="FF0000"/>
                </a:solidFill>
              </a:rPr>
              <a:t>)</a:t>
            </a:r>
          </a:p>
          <a:p>
            <a:pPr algn="ctr"/>
            <a:endParaRPr lang="zh-TW" altLang="en-US" b="1" dirty="0">
              <a:solidFill>
                <a:srgbClr val="FF0000"/>
              </a:solidFill>
            </a:endParaRPr>
          </a:p>
        </p:txBody>
      </p:sp>
      <p:sp>
        <p:nvSpPr>
          <p:cNvPr id="16" name="圓角矩形圖說文字 15"/>
          <p:cNvSpPr/>
          <p:nvPr/>
        </p:nvSpPr>
        <p:spPr>
          <a:xfrm>
            <a:off x="77891" y="2242778"/>
            <a:ext cx="1296144" cy="932284"/>
          </a:xfrm>
          <a:prstGeom prst="wedgeRoundRectCallout">
            <a:avLst>
              <a:gd name="adj1" fmla="val 57392"/>
              <a:gd name="adj2" fmla="val 20156"/>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r>
              <a:rPr lang="en-US" altLang="zh-TW" dirty="0" smtClean="0"/>
              <a:t> </a:t>
            </a:r>
            <a:r>
              <a:rPr lang="zh-TW" altLang="en-US" b="1" dirty="0">
                <a:solidFill>
                  <a:srgbClr val="FF0000"/>
                </a:solidFill>
              </a:rPr>
              <a:t>取消</a:t>
            </a:r>
            <a:endParaRPr lang="en-US" altLang="zh-TW" b="1" dirty="0" smtClean="0">
              <a:solidFill>
                <a:srgbClr val="FF0000"/>
              </a:solidFill>
            </a:endParaRPr>
          </a:p>
          <a:p>
            <a:pPr algn="ctr"/>
            <a:r>
              <a:rPr lang="zh-TW" altLang="en-US" b="1" dirty="0">
                <a:solidFill>
                  <a:srgbClr val="FF0000"/>
                </a:solidFill>
              </a:rPr>
              <a:t>左邊選單</a:t>
            </a:r>
            <a:endParaRPr lang="en-US" altLang="zh-TW" b="1" dirty="0" smtClean="0">
              <a:solidFill>
                <a:srgbClr val="FF0000"/>
              </a:solidFill>
            </a:endParaRPr>
          </a:p>
          <a:p>
            <a:pPr algn="ctr"/>
            <a:r>
              <a:rPr lang="en-US" altLang="zh-TW" b="1" dirty="0" smtClean="0">
                <a:solidFill>
                  <a:srgbClr val="FF0000"/>
                </a:solidFill>
              </a:rPr>
              <a:t>(</a:t>
            </a:r>
            <a:r>
              <a:rPr lang="zh-TW" altLang="en-US" b="1" dirty="0" smtClean="0">
                <a:solidFill>
                  <a:srgbClr val="FF0000"/>
                </a:solidFill>
              </a:rPr>
              <a:t>註</a:t>
            </a:r>
            <a:r>
              <a:rPr lang="en-US" altLang="zh-TW" b="1" dirty="0" smtClean="0">
                <a:solidFill>
                  <a:srgbClr val="FF0000"/>
                </a:solidFill>
              </a:rPr>
              <a:t>7)</a:t>
            </a:r>
          </a:p>
          <a:p>
            <a:pPr algn="ctr"/>
            <a:endParaRPr lang="zh-TW" altLang="en-US" b="1" dirty="0">
              <a:solidFill>
                <a:srgbClr val="FF0000"/>
              </a:solidFill>
            </a:endParaRPr>
          </a:p>
        </p:txBody>
      </p:sp>
      <p:sp>
        <p:nvSpPr>
          <p:cNvPr id="5" name="文字方塊 4"/>
          <p:cNvSpPr txBox="1"/>
          <p:nvPr/>
        </p:nvSpPr>
        <p:spPr>
          <a:xfrm>
            <a:off x="2411760" y="2346265"/>
            <a:ext cx="5651776" cy="938719"/>
          </a:xfrm>
          <a:prstGeom prst="rect">
            <a:avLst/>
          </a:prstGeom>
          <a:solidFill>
            <a:schemeClr val="bg1"/>
          </a:solidFill>
        </p:spPr>
        <p:txBody>
          <a:bodyPr wrap="square" rtlCol="0">
            <a:spAutoFit/>
          </a:bodyPr>
          <a:lstStyle/>
          <a:p>
            <a:r>
              <a:rPr lang="zh-TW" altLang="en-US" sz="1100" u="sng" dirty="0" smtClean="0">
                <a:latin typeface="微軟正黑體" panose="020B0604030504040204" pitchFamily="34" charset="-120"/>
                <a:ea typeface="微軟正黑體" panose="020B0604030504040204" pitchFamily="34" charset="-120"/>
              </a:rPr>
              <a:t>什麼是花旗精選基金</a:t>
            </a:r>
            <a:r>
              <a:rPr lang="en-US" altLang="zh-TW" sz="1100" u="sng" dirty="0" smtClean="0">
                <a:latin typeface="微軟正黑體" panose="020B0604030504040204" pitchFamily="34" charset="-120"/>
                <a:ea typeface="微軟正黑體" panose="020B0604030504040204" pitchFamily="34" charset="-120"/>
              </a:rPr>
              <a:t>(Premier Funds)</a:t>
            </a:r>
            <a:r>
              <a:rPr lang="zh-TW" altLang="en-US" sz="1100" u="sng" dirty="0" smtClean="0">
                <a:latin typeface="微軟正黑體" panose="020B0604030504040204" pitchFamily="34" charset="-120"/>
                <a:ea typeface="微軟正黑體" panose="020B0604030504040204" pitchFamily="34" charset="-120"/>
              </a:rPr>
              <a:t>？</a:t>
            </a:r>
            <a:endParaRPr lang="en-US" altLang="zh-TW" sz="1100" u="sng" dirty="0" smtClean="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花旗精選</a:t>
            </a:r>
            <a:r>
              <a:rPr lang="zh-TW" altLang="en-US" sz="1100" dirty="0" smtClean="0">
                <a:latin typeface="微軟正黑體" panose="020B0604030504040204" pitchFamily="34" charset="-120"/>
                <a:ea typeface="微軟正黑體" panose="020B0604030504040204" pitchFamily="34" charset="-120"/>
              </a:rPr>
              <a:t>基金</a:t>
            </a:r>
            <a:r>
              <a:rPr lang="en-US" altLang="zh-TW" sz="1100" dirty="0" smtClean="0">
                <a:latin typeface="微軟正黑體" panose="020B0604030504040204" pitchFamily="34" charset="-120"/>
                <a:ea typeface="微軟正黑體" panose="020B0604030504040204" pitchFamily="34" charset="-120"/>
              </a:rPr>
              <a:t>(Premier Funds)</a:t>
            </a:r>
            <a:r>
              <a:rPr lang="zh-TW" altLang="en-US" sz="1100" dirty="0" smtClean="0">
                <a:latin typeface="微軟正黑體" panose="020B0604030504040204" pitchFamily="34" charset="-120"/>
                <a:ea typeface="微軟正黑體" panose="020B0604030504040204" pitchFamily="34" charset="-120"/>
              </a:rPr>
              <a:t>依照</a:t>
            </a:r>
            <a:r>
              <a:rPr lang="zh-TW" altLang="en-US" sz="1100" dirty="0">
                <a:latin typeface="微軟正黑體" panose="020B0604030504040204" pitchFamily="34" charset="-120"/>
                <a:ea typeface="微軟正黑體" panose="020B0604030504040204" pitchFamily="34" charset="-120"/>
              </a:rPr>
              <a:t>量化及質化的衡量</a:t>
            </a:r>
            <a:r>
              <a:rPr lang="zh-TW" altLang="en-US" sz="1100" dirty="0" smtClean="0">
                <a:latin typeface="微軟正黑體" panose="020B0604030504040204" pitchFamily="34" charset="-120"/>
                <a:ea typeface="微軟正黑體" panose="020B0604030504040204" pitchFamily="34" charset="-120"/>
              </a:rPr>
              <a:t>標準，挑選符合花旗市場觀點的產品，提供您作為投資參考。量化</a:t>
            </a:r>
            <a:r>
              <a:rPr lang="zh-TW" altLang="en-US" sz="1100" dirty="0">
                <a:latin typeface="微軟正黑體" panose="020B0604030504040204" pitchFamily="34" charset="-120"/>
                <a:ea typeface="微軟正黑體" panose="020B0604030504040204" pitchFamily="34" charset="-120"/>
              </a:rPr>
              <a:t>標準包含分析基金經理人相較同類型基金是否可創造穩定超額報酬。質化標準包含深入分析基金管理團隊之投資策略、選股流程、投組成份、風險管理及其他</a:t>
            </a:r>
            <a:r>
              <a:rPr lang="zh-TW" altLang="en-US" sz="1100" dirty="0" smtClean="0">
                <a:latin typeface="微軟正黑體" panose="020B0604030504040204" pitchFamily="34" charset="-120"/>
                <a:ea typeface="微軟正黑體" panose="020B0604030504040204" pitchFamily="34" charset="-120"/>
              </a:rPr>
              <a:t>因子。</a:t>
            </a:r>
            <a:endParaRPr lang="zh-TW" altLang="en-US" sz="1100" dirty="0">
              <a:latin typeface="微軟正黑體" panose="020B0604030504040204" pitchFamily="34" charset="-120"/>
              <a:ea typeface="微軟正黑體" panose="020B0604030504040204" pitchFamily="34" charset="-120"/>
            </a:endParaRPr>
          </a:p>
        </p:txBody>
      </p:sp>
      <p:sp>
        <p:nvSpPr>
          <p:cNvPr id="10" name="矩形 9"/>
          <p:cNvSpPr/>
          <p:nvPr/>
        </p:nvSpPr>
        <p:spPr>
          <a:xfrm>
            <a:off x="3928053" y="3254829"/>
            <a:ext cx="2444147" cy="4136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j-lt"/>
              <a:ea typeface="微軟正黑體" panose="020B0604030504040204" pitchFamily="34" charset="-120"/>
            </a:endParaRPr>
          </a:p>
        </p:txBody>
      </p:sp>
      <p:sp>
        <p:nvSpPr>
          <p:cNvPr id="2" name="圓角矩形圖說文字 1"/>
          <p:cNvSpPr/>
          <p:nvPr/>
        </p:nvSpPr>
        <p:spPr>
          <a:xfrm>
            <a:off x="7507610" y="3140968"/>
            <a:ext cx="1384870" cy="648072"/>
          </a:xfrm>
          <a:prstGeom prst="wedgeRoundRectCallout">
            <a:avLst>
              <a:gd name="adj1" fmla="val -127311"/>
              <a:gd name="adj2" fmla="val -8939"/>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0000"/>
                </a:solidFill>
              </a:rPr>
              <a:t> </a:t>
            </a:r>
            <a:endParaRPr lang="en-US" altLang="zh-TW" dirty="0" smtClean="0">
              <a:solidFill>
                <a:srgbClr val="FF0000"/>
              </a:solidFill>
            </a:endParaRPr>
          </a:p>
          <a:p>
            <a:pPr algn="ctr"/>
            <a:r>
              <a:rPr lang="zh-TW" altLang="en-US" b="1" dirty="0" smtClean="0">
                <a:solidFill>
                  <a:srgbClr val="FF0000"/>
                </a:solidFill>
              </a:rPr>
              <a:t>精選基金主分類</a:t>
            </a:r>
            <a:r>
              <a:rPr lang="en-US" altLang="zh-TW" b="1" dirty="0" smtClean="0">
                <a:solidFill>
                  <a:srgbClr val="FF0000"/>
                </a:solidFill>
              </a:rPr>
              <a:t>(</a:t>
            </a:r>
            <a:r>
              <a:rPr lang="zh-TW" altLang="en-US" b="1" dirty="0" smtClean="0">
                <a:solidFill>
                  <a:srgbClr val="FF0000"/>
                </a:solidFill>
              </a:rPr>
              <a:t>註</a:t>
            </a:r>
            <a:r>
              <a:rPr lang="en-US" altLang="zh-TW" b="1" dirty="0">
                <a:solidFill>
                  <a:srgbClr val="FF0000"/>
                </a:solidFill>
              </a:rPr>
              <a:t>5</a:t>
            </a:r>
            <a:r>
              <a:rPr lang="en-US" altLang="zh-TW" b="1" dirty="0" smtClean="0">
                <a:solidFill>
                  <a:srgbClr val="FF0000"/>
                </a:solidFill>
              </a:rPr>
              <a:t>)</a:t>
            </a:r>
          </a:p>
          <a:p>
            <a:pPr algn="ctr"/>
            <a:endParaRPr lang="zh-TW" altLang="en-US" b="1" dirty="0">
              <a:solidFill>
                <a:srgbClr val="FF0000"/>
              </a:solidFill>
            </a:endParaRPr>
          </a:p>
        </p:txBody>
      </p:sp>
    </p:spTree>
    <p:extLst>
      <p:ext uri="{BB962C8B-B14F-4D97-AF65-F5344CB8AC3E}">
        <p14:creationId xmlns:p14="http://schemas.microsoft.com/office/powerpoint/2010/main" val="552261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0259"/>
          <a:stretch/>
        </p:blipFill>
        <p:spPr bwMode="auto">
          <a:xfrm>
            <a:off x="786433" y="1421487"/>
            <a:ext cx="7295968" cy="5104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標題 10"/>
          <p:cNvSpPr txBox="1">
            <a:spLocks/>
          </p:cNvSpPr>
          <p:nvPr/>
        </p:nvSpPr>
        <p:spPr>
          <a:xfrm>
            <a:off x="467544" y="332656"/>
            <a:ext cx="8229600"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TW" sz="2400" dirty="0">
                <a:solidFill>
                  <a:schemeClr val="accent1">
                    <a:lumMod val="75000"/>
                  </a:schemeClr>
                </a:solidFill>
                <a:ea typeface="微軟正黑體" panose="020B0604030504040204" pitchFamily="34" charset="-120"/>
              </a:rPr>
              <a:t>2</a:t>
            </a:r>
            <a:r>
              <a:rPr lang="en-US" altLang="zh-TW" sz="2400" dirty="0" smtClean="0">
                <a:solidFill>
                  <a:schemeClr val="accent1">
                    <a:lumMod val="75000"/>
                  </a:schemeClr>
                </a:solidFill>
                <a:ea typeface="微軟正黑體" panose="020B0604030504040204" pitchFamily="34" charset="-120"/>
              </a:rPr>
              <a:t>. </a:t>
            </a:r>
            <a:r>
              <a:rPr lang="zh-TW" altLang="en-US" sz="2400" dirty="0">
                <a:solidFill>
                  <a:schemeClr val="accent1">
                    <a:lumMod val="75000"/>
                  </a:schemeClr>
                </a:solidFill>
                <a:ea typeface="微軟正黑體" panose="020B0604030504040204" pitchFamily="34" charset="-120"/>
              </a:rPr>
              <a:t>新增花旗精選基金</a:t>
            </a:r>
            <a:r>
              <a:rPr lang="en-US" altLang="zh-TW" sz="2400" dirty="0">
                <a:solidFill>
                  <a:schemeClr val="accent1">
                    <a:lumMod val="75000"/>
                  </a:schemeClr>
                </a:solidFill>
                <a:ea typeface="微軟正黑體" panose="020B0604030504040204" pitchFamily="34" charset="-120"/>
              </a:rPr>
              <a:t>(Premier Funds)</a:t>
            </a:r>
            <a:r>
              <a:rPr lang="zh-TW" altLang="en-US" sz="2400" dirty="0">
                <a:solidFill>
                  <a:schemeClr val="accent1">
                    <a:lumMod val="75000"/>
                  </a:schemeClr>
                </a:solidFill>
                <a:ea typeface="微軟正黑體" panose="020B0604030504040204" pitchFamily="34" charset="-120"/>
              </a:rPr>
              <a:t>頁面</a:t>
            </a:r>
            <a:endParaRPr lang="zh-TW" altLang="en-US" sz="2400" dirty="0">
              <a:ea typeface="微軟正黑體" panose="020B0604030504040204" pitchFamily="34" charset="-120"/>
            </a:endParaRPr>
          </a:p>
        </p:txBody>
      </p:sp>
      <p:cxnSp>
        <p:nvCxnSpPr>
          <p:cNvPr id="4" name="直線接點 3"/>
          <p:cNvCxnSpPr/>
          <p:nvPr/>
        </p:nvCxnSpPr>
        <p:spPr>
          <a:xfrm>
            <a:off x="539552" y="764704"/>
            <a:ext cx="7668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文字方塊 4"/>
          <p:cNvSpPr txBox="1"/>
          <p:nvPr/>
        </p:nvSpPr>
        <p:spPr>
          <a:xfrm>
            <a:off x="539552" y="836712"/>
            <a:ext cx="8280920" cy="584775"/>
          </a:xfrm>
          <a:prstGeom prst="rect">
            <a:avLst/>
          </a:prstGeom>
          <a:noFill/>
        </p:spPr>
        <p:txBody>
          <a:bodyPr wrap="square" rtlCol="0">
            <a:spAutoFit/>
          </a:bodyPr>
          <a:lstStyle/>
          <a:p>
            <a:pPr marL="285750" indent="-285750">
              <a:buFont typeface="Arial" panose="020B0604020202020204" pitchFamily="34" charset="0"/>
              <a:buChar char="•"/>
            </a:pPr>
            <a:r>
              <a:rPr lang="zh-TW" altLang="en-US" sz="1600" dirty="0" smtClean="0">
                <a:latin typeface="+mj-lt"/>
                <a:ea typeface="微軟正黑體" panose="020B0604030504040204" pitchFamily="34" charset="-120"/>
              </a:rPr>
              <a:t>網頁卷軸下滑即可看到股票精選基金、債券精選基金、多元資產基金，下圖以股票精選基金為示意圖</a:t>
            </a:r>
            <a:endParaRPr lang="en-US" altLang="zh-TW" sz="1600" dirty="0" smtClean="0">
              <a:latin typeface="+mj-lt"/>
              <a:ea typeface="微軟正黑體" panose="020B0604030504040204" pitchFamily="34" charset="-120"/>
            </a:endParaRPr>
          </a:p>
        </p:txBody>
      </p:sp>
      <p:grpSp>
        <p:nvGrpSpPr>
          <p:cNvPr id="12" name="群組 11"/>
          <p:cNvGrpSpPr/>
          <p:nvPr/>
        </p:nvGrpSpPr>
        <p:grpSpPr>
          <a:xfrm>
            <a:off x="2771800" y="2946355"/>
            <a:ext cx="5519301" cy="3744416"/>
            <a:chOff x="1010469" y="1556792"/>
            <a:chExt cx="7143750" cy="4320480"/>
          </a:xfrm>
        </p:grpSpPr>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469" y="1581497"/>
              <a:ext cx="7143750"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圓角矩形 5"/>
            <p:cNvSpPr/>
            <p:nvPr/>
          </p:nvSpPr>
          <p:spPr>
            <a:xfrm>
              <a:off x="1115760" y="1988840"/>
              <a:ext cx="1296000" cy="504000"/>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a:solidFill>
                    <a:schemeClr val="accent1">
                      <a:lumMod val="75000"/>
                    </a:schemeClr>
                  </a:solidFill>
                  <a:latin typeface="微軟正黑體" panose="020B0604030504040204" pitchFamily="34" charset="-120"/>
                  <a:ea typeface="微軟正黑體" panose="020B0604030504040204" pitchFamily="34" charset="-120"/>
                </a:rPr>
                <a:t>亞洲</a:t>
              </a:r>
              <a:r>
                <a:rPr lang="en-US" altLang="zh-TW" sz="1000" dirty="0">
                  <a:solidFill>
                    <a:schemeClr val="accent1">
                      <a:lumMod val="75000"/>
                    </a:schemeClr>
                  </a:solidFill>
                  <a:latin typeface="微軟正黑體" panose="020B0604030504040204" pitchFamily="34" charset="-120"/>
                  <a:ea typeface="微軟正黑體" panose="020B0604030504040204" pitchFamily="34" charset="-120"/>
                </a:rPr>
                <a:t>(</a:t>
              </a:r>
              <a:r>
                <a:rPr lang="zh-TW" altLang="en-US" sz="1000" dirty="0">
                  <a:solidFill>
                    <a:schemeClr val="accent1">
                      <a:lumMod val="75000"/>
                    </a:schemeClr>
                  </a:solidFill>
                  <a:latin typeface="微軟正黑體" panose="020B0604030504040204" pitchFamily="34" charset="-120"/>
                  <a:ea typeface="微軟正黑體" panose="020B0604030504040204" pitchFamily="34" charset="-120"/>
                </a:rPr>
                <a:t>不含日本</a:t>
              </a:r>
              <a:r>
                <a:rPr lang="en-US" altLang="zh-TW" sz="1000" dirty="0">
                  <a:solidFill>
                    <a:schemeClr val="accent1">
                      <a:lumMod val="75000"/>
                    </a:schemeClr>
                  </a:solidFill>
                  <a:latin typeface="微軟正黑體" panose="020B0604030504040204" pitchFamily="34" charset="-120"/>
                  <a:ea typeface="微軟正黑體" panose="020B0604030504040204" pitchFamily="34" charset="-120"/>
                </a:rPr>
                <a:t>)</a:t>
              </a:r>
              <a:r>
                <a:rPr lang="zh-TW" altLang="en-US" sz="1000" dirty="0">
                  <a:solidFill>
                    <a:schemeClr val="accent1">
                      <a:lumMod val="75000"/>
                    </a:schemeClr>
                  </a:solidFill>
                  <a:latin typeface="微軟正黑體" panose="020B0604030504040204" pitchFamily="34" charset="-120"/>
                  <a:ea typeface="微軟正黑體" panose="020B0604030504040204" pitchFamily="34" charset="-120"/>
                </a:rPr>
                <a:t>股票</a:t>
              </a:r>
              <a:endParaRPr lang="zh-TW" altLang="en-US" sz="1000" dirty="0">
                <a:solidFill>
                  <a:schemeClr val="accent1">
                    <a:lumMod val="75000"/>
                  </a:schemeClr>
                </a:solidFill>
                <a:latin typeface="微軟正黑體" panose="020B0604030504040204" pitchFamily="34" charset="-120"/>
                <a:ea typeface="微軟正黑體" panose="020B0604030504040204" pitchFamily="34" charset="-120"/>
              </a:endParaRPr>
            </a:p>
          </p:txBody>
        </p:sp>
        <p:sp>
          <p:nvSpPr>
            <p:cNvPr id="8" name="圓角矩形 7"/>
            <p:cNvSpPr/>
            <p:nvPr/>
          </p:nvSpPr>
          <p:spPr>
            <a:xfrm>
              <a:off x="2315290" y="1947518"/>
              <a:ext cx="1164889" cy="468000"/>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a:latin typeface="微軟正黑體" panose="020B0604030504040204" pitchFamily="34" charset="-120"/>
                  <a:ea typeface="微軟正黑體" panose="020B0604030504040204" pitchFamily="34" charset="-120"/>
                </a:rPr>
                <a:t>日本股票</a:t>
              </a:r>
            </a:p>
          </p:txBody>
        </p:sp>
        <p:sp>
          <p:nvSpPr>
            <p:cNvPr id="9" name="圓角矩形 8"/>
            <p:cNvSpPr/>
            <p:nvPr/>
          </p:nvSpPr>
          <p:spPr>
            <a:xfrm>
              <a:off x="3526910" y="1947518"/>
              <a:ext cx="1164889" cy="468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a:solidFill>
                    <a:schemeClr val="bg1"/>
                  </a:solidFill>
                  <a:latin typeface="微軟正黑體" panose="020B0604030504040204" pitchFamily="34" charset="-120"/>
                  <a:ea typeface="微軟正黑體" panose="020B0604030504040204" pitchFamily="34" charset="-120"/>
                </a:rPr>
                <a:t>歐洲股票</a:t>
              </a:r>
              <a:endParaRPr lang="zh-TW" altLang="en-US" sz="1000" dirty="0">
                <a:solidFill>
                  <a:schemeClr val="bg1"/>
                </a:solidFill>
                <a:latin typeface="微軟正黑體" panose="020B0604030504040204" pitchFamily="34" charset="-120"/>
                <a:ea typeface="微軟正黑體" panose="020B0604030504040204" pitchFamily="34" charset="-120"/>
              </a:endParaRPr>
            </a:p>
          </p:txBody>
        </p:sp>
        <p:sp>
          <p:nvSpPr>
            <p:cNvPr id="11" name="圓角矩形 10"/>
            <p:cNvSpPr/>
            <p:nvPr/>
          </p:nvSpPr>
          <p:spPr>
            <a:xfrm>
              <a:off x="1259632" y="1556792"/>
              <a:ext cx="1728192" cy="360000"/>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latin typeface="微軟正黑體" panose="020B0604030504040204" pitchFamily="34" charset="-120"/>
                  <a:ea typeface="微軟正黑體" panose="020B0604030504040204" pitchFamily="34" charset="-120"/>
                </a:rPr>
                <a:t>股票精選基金</a:t>
              </a:r>
              <a:endParaRPr lang="zh-TW" altLang="en-US" sz="1400" dirty="0">
                <a:solidFill>
                  <a:schemeClr val="tx1"/>
                </a:solidFill>
                <a:latin typeface="微軟正黑體" panose="020B0604030504040204" pitchFamily="34" charset="-120"/>
                <a:ea typeface="微軟正黑體" panose="020B0604030504040204" pitchFamily="34" charset="-120"/>
              </a:endParaRPr>
            </a:p>
          </p:txBody>
        </p:sp>
        <p:sp>
          <p:nvSpPr>
            <p:cNvPr id="7" name="矩形 6"/>
            <p:cNvSpPr/>
            <p:nvPr/>
          </p:nvSpPr>
          <p:spPr>
            <a:xfrm>
              <a:off x="5940032" y="1988840"/>
              <a:ext cx="151228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圓角矩形 9"/>
            <p:cNvSpPr/>
            <p:nvPr/>
          </p:nvSpPr>
          <p:spPr>
            <a:xfrm>
              <a:off x="4738529" y="1947518"/>
              <a:ext cx="1164889" cy="468000"/>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a:latin typeface="微軟正黑體" panose="020B0604030504040204" pitchFamily="34" charset="-120"/>
                  <a:ea typeface="微軟正黑體" panose="020B0604030504040204" pitchFamily="34" charset="-120"/>
                </a:rPr>
                <a:t>美國</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全球股票</a:t>
              </a:r>
              <a:endParaRPr lang="zh-TW" altLang="en-US" sz="1000" dirty="0">
                <a:latin typeface="微軟正黑體" panose="020B0604030504040204" pitchFamily="34" charset="-120"/>
                <a:ea typeface="微軟正黑體" panose="020B0604030504040204" pitchFamily="34" charset="-120"/>
              </a:endParaRPr>
            </a:p>
          </p:txBody>
        </p:sp>
      </p:grpSp>
      <p:sp>
        <p:nvSpPr>
          <p:cNvPr id="14" name="圓角矩形圖說文字 13"/>
          <p:cNvSpPr/>
          <p:nvPr/>
        </p:nvSpPr>
        <p:spPr>
          <a:xfrm>
            <a:off x="1115616" y="4064586"/>
            <a:ext cx="1296144" cy="932284"/>
          </a:xfrm>
          <a:prstGeom prst="wedgeRoundRectCallout">
            <a:avLst>
              <a:gd name="adj1" fmla="val 8156"/>
              <a:gd name="adj2" fmla="val -88142"/>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r>
              <a:rPr lang="en-US" altLang="zh-TW" dirty="0" smtClean="0"/>
              <a:t> </a:t>
            </a:r>
            <a:r>
              <a:rPr lang="zh-TW" altLang="en-US" b="1" dirty="0">
                <a:solidFill>
                  <a:srgbClr val="FF0000"/>
                </a:solidFill>
              </a:rPr>
              <a:t>取消</a:t>
            </a:r>
            <a:endParaRPr lang="en-US" altLang="zh-TW" b="1" dirty="0" smtClean="0">
              <a:solidFill>
                <a:srgbClr val="FF0000"/>
              </a:solidFill>
            </a:endParaRPr>
          </a:p>
          <a:p>
            <a:pPr algn="ctr"/>
            <a:r>
              <a:rPr lang="zh-TW" altLang="en-US" b="1" dirty="0">
                <a:solidFill>
                  <a:srgbClr val="FF0000"/>
                </a:solidFill>
              </a:rPr>
              <a:t>左邊選單</a:t>
            </a:r>
            <a:endParaRPr lang="en-US" altLang="zh-TW" b="1" dirty="0" smtClean="0">
              <a:solidFill>
                <a:srgbClr val="FF0000"/>
              </a:solidFill>
            </a:endParaRPr>
          </a:p>
          <a:p>
            <a:pPr algn="ctr"/>
            <a:r>
              <a:rPr lang="en-US" altLang="zh-TW" b="1" dirty="0" smtClean="0">
                <a:solidFill>
                  <a:srgbClr val="FF0000"/>
                </a:solidFill>
              </a:rPr>
              <a:t>(</a:t>
            </a:r>
            <a:r>
              <a:rPr lang="zh-TW" altLang="en-US" b="1" dirty="0" smtClean="0">
                <a:solidFill>
                  <a:srgbClr val="FF0000"/>
                </a:solidFill>
              </a:rPr>
              <a:t>註</a:t>
            </a:r>
            <a:r>
              <a:rPr lang="en-US" altLang="zh-TW" b="1" dirty="0">
                <a:solidFill>
                  <a:srgbClr val="FF0000"/>
                </a:solidFill>
              </a:rPr>
              <a:t>7</a:t>
            </a:r>
            <a:r>
              <a:rPr lang="en-US" altLang="zh-TW" b="1" dirty="0" smtClean="0">
                <a:solidFill>
                  <a:srgbClr val="FF0000"/>
                </a:solidFill>
              </a:rPr>
              <a:t>)</a:t>
            </a:r>
          </a:p>
          <a:p>
            <a:pPr algn="ctr"/>
            <a:endParaRPr lang="zh-TW" altLang="en-US" b="1" dirty="0">
              <a:solidFill>
                <a:srgbClr val="FF0000"/>
              </a:solidFill>
            </a:endParaRPr>
          </a:p>
        </p:txBody>
      </p:sp>
      <p:sp>
        <p:nvSpPr>
          <p:cNvPr id="18" name="矩形 17"/>
          <p:cNvSpPr/>
          <p:nvPr/>
        </p:nvSpPr>
        <p:spPr>
          <a:xfrm>
            <a:off x="7308304" y="3861048"/>
            <a:ext cx="360040" cy="26642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j-lt"/>
              <a:ea typeface="微軟正黑體" panose="020B0604030504040204" pitchFamily="34" charset="-120"/>
            </a:endParaRPr>
          </a:p>
        </p:txBody>
      </p:sp>
      <p:sp>
        <p:nvSpPr>
          <p:cNvPr id="19" name="矩形 18"/>
          <p:cNvSpPr/>
          <p:nvPr/>
        </p:nvSpPr>
        <p:spPr>
          <a:xfrm>
            <a:off x="2915816" y="3258355"/>
            <a:ext cx="5118096" cy="4680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j-lt"/>
              <a:ea typeface="微軟正黑體" panose="020B0604030504040204" pitchFamily="34" charset="-120"/>
            </a:endParaRPr>
          </a:p>
        </p:txBody>
      </p:sp>
      <p:sp>
        <p:nvSpPr>
          <p:cNvPr id="20" name="矩形 19"/>
          <p:cNvSpPr/>
          <p:nvPr/>
        </p:nvSpPr>
        <p:spPr>
          <a:xfrm>
            <a:off x="971600" y="2525486"/>
            <a:ext cx="1800200" cy="12129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j-lt"/>
              <a:ea typeface="微軟正黑體" panose="020B0604030504040204" pitchFamily="34" charset="-120"/>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312" y="3861490"/>
            <a:ext cx="264749" cy="2663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圓角矩形圖說文字 26"/>
          <p:cNvSpPr/>
          <p:nvPr/>
        </p:nvSpPr>
        <p:spPr>
          <a:xfrm>
            <a:off x="5316324" y="4064586"/>
            <a:ext cx="1672661" cy="1988717"/>
          </a:xfrm>
          <a:prstGeom prst="wedgeRoundRectCallout">
            <a:avLst>
              <a:gd name="adj1" fmla="val 77968"/>
              <a:gd name="adj2" fmla="val 17092"/>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endParaRPr lang="en-US" altLang="zh-TW" b="1" dirty="0" smtClean="0">
              <a:solidFill>
                <a:srgbClr val="FF0000"/>
              </a:solidFill>
            </a:endParaRPr>
          </a:p>
          <a:p>
            <a:pPr algn="ctr"/>
            <a:endParaRPr lang="en-US" altLang="zh-TW" b="1" dirty="0">
              <a:solidFill>
                <a:srgbClr val="FF0000"/>
              </a:solidFill>
            </a:endParaRPr>
          </a:p>
          <a:p>
            <a:pPr algn="ctr"/>
            <a:endParaRPr lang="en-US" altLang="zh-TW" b="1" dirty="0" smtClean="0">
              <a:solidFill>
                <a:srgbClr val="FF0000"/>
              </a:solidFill>
            </a:endParaRPr>
          </a:p>
          <a:p>
            <a:pPr algn="ctr"/>
            <a:endParaRPr lang="en-US" altLang="zh-TW" b="1" dirty="0" smtClean="0">
              <a:solidFill>
                <a:srgbClr val="FF0000"/>
              </a:solidFill>
            </a:endParaRPr>
          </a:p>
          <a:p>
            <a:pPr algn="ctr"/>
            <a:endParaRPr lang="en-US" altLang="zh-TW" b="1" dirty="0">
              <a:solidFill>
                <a:srgbClr val="FF0000"/>
              </a:solidFill>
            </a:endParaRPr>
          </a:p>
          <a:p>
            <a:pPr algn="ctr"/>
            <a:r>
              <a:rPr lang="zh-TW" altLang="en-US" b="1" dirty="0" smtClean="0">
                <a:solidFill>
                  <a:srgbClr val="FF0000"/>
                </a:solidFill>
              </a:rPr>
              <a:t>點選淨值圖</a:t>
            </a:r>
            <a:endParaRPr lang="en-US" altLang="zh-TW" b="1" dirty="0" smtClean="0">
              <a:solidFill>
                <a:srgbClr val="FF0000"/>
              </a:solidFill>
            </a:endParaRPr>
          </a:p>
          <a:p>
            <a:pPr algn="ctr"/>
            <a:r>
              <a:rPr lang="zh-TW" altLang="en-US" b="1" dirty="0">
                <a:solidFill>
                  <a:srgbClr val="FF0000"/>
                </a:solidFill>
              </a:rPr>
              <a:t>呈現</a:t>
            </a:r>
            <a:r>
              <a:rPr lang="en-US" altLang="zh-TW" b="1" dirty="0" smtClean="0">
                <a:solidFill>
                  <a:srgbClr val="FF0000"/>
                </a:solidFill>
              </a:rPr>
              <a:t>(</a:t>
            </a:r>
            <a:r>
              <a:rPr lang="zh-TW" altLang="en-US" b="1" dirty="0" smtClean="0">
                <a:solidFill>
                  <a:srgbClr val="FF0000"/>
                </a:solidFill>
              </a:rPr>
              <a:t>註</a:t>
            </a:r>
            <a:r>
              <a:rPr lang="en-US" altLang="zh-TW" b="1" dirty="0" smtClean="0">
                <a:solidFill>
                  <a:srgbClr val="FF0000"/>
                </a:solidFill>
              </a:rPr>
              <a:t>11)</a:t>
            </a:r>
          </a:p>
          <a:p>
            <a:pPr algn="ctr"/>
            <a:endParaRPr lang="zh-TW" altLang="en-US" b="1" dirty="0">
              <a:solidFill>
                <a:srgbClr val="FF0000"/>
              </a:solidFill>
            </a:endParaRPr>
          </a:p>
        </p:txBody>
      </p:sp>
      <p:pic>
        <p:nvPicPr>
          <p:cNvPr id="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80860" y="4293148"/>
            <a:ext cx="1501136" cy="1072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矩形 28"/>
          <p:cNvSpPr/>
          <p:nvPr/>
        </p:nvSpPr>
        <p:spPr>
          <a:xfrm>
            <a:off x="2853148" y="2849023"/>
            <a:ext cx="5303850" cy="37546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j-lt"/>
              <a:ea typeface="微軟正黑體" panose="020B0604030504040204" pitchFamily="34" charset="-120"/>
            </a:endParaRPr>
          </a:p>
        </p:txBody>
      </p:sp>
      <p:sp>
        <p:nvSpPr>
          <p:cNvPr id="30" name="圓角矩形圖說文字 29"/>
          <p:cNvSpPr/>
          <p:nvPr/>
        </p:nvSpPr>
        <p:spPr>
          <a:xfrm>
            <a:off x="1115616" y="5365388"/>
            <a:ext cx="1296144" cy="932284"/>
          </a:xfrm>
          <a:prstGeom prst="wedgeRoundRectCallout">
            <a:avLst>
              <a:gd name="adj1" fmla="val 80908"/>
              <a:gd name="adj2" fmla="val -11515"/>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r>
              <a:rPr lang="zh-TW" altLang="en-US" b="1" dirty="0" smtClean="0">
                <a:solidFill>
                  <a:srgbClr val="FF0000"/>
                </a:solidFill>
              </a:rPr>
              <a:t>圖框</a:t>
            </a:r>
            <a:endParaRPr lang="en-US" altLang="zh-TW" b="1" dirty="0" smtClean="0">
              <a:solidFill>
                <a:srgbClr val="FF0000"/>
              </a:solidFill>
            </a:endParaRPr>
          </a:p>
          <a:p>
            <a:pPr algn="ctr"/>
            <a:r>
              <a:rPr lang="en-US" altLang="zh-TW" b="1" dirty="0" smtClean="0">
                <a:solidFill>
                  <a:srgbClr val="FF0000"/>
                </a:solidFill>
              </a:rPr>
              <a:t>(</a:t>
            </a:r>
            <a:r>
              <a:rPr lang="zh-TW" altLang="en-US" b="1" dirty="0" smtClean="0">
                <a:solidFill>
                  <a:srgbClr val="FF0000"/>
                </a:solidFill>
              </a:rPr>
              <a:t>註</a:t>
            </a:r>
            <a:r>
              <a:rPr lang="en-US" altLang="zh-TW" b="1" dirty="0" smtClean="0">
                <a:solidFill>
                  <a:srgbClr val="FF0000"/>
                </a:solidFill>
              </a:rPr>
              <a:t>12)</a:t>
            </a:r>
          </a:p>
          <a:p>
            <a:pPr algn="ctr"/>
            <a:endParaRPr lang="zh-TW" altLang="en-US" b="1" dirty="0">
              <a:solidFill>
                <a:srgbClr val="FF0000"/>
              </a:solidFill>
            </a:endParaRPr>
          </a:p>
        </p:txBody>
      </p:sp>
      <p:sp>
        <p:nvSpPr>
          <p:cNvPr id="31" name="圓角矩形圖說文字 30"/>
          <p:cNvSpPr/>
          <p:nvPr/>
        </p:nvSpPr>
        <p:spPr>
          <a:xfrm>
            <a:off x="5413450" y="2201300"/>
            <a:ext cx="1296144" cy="932284"/>
          </a:xfrm>
          <a:prstGeom prst="wedgeRoundRectCallout">
            <a:avLst>
              <a:gd name="adj1" fmla="val -16830"/>
              <a:gd name="adj2" fmla="val 78393"/>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r>
              <a:rPr lang="zh-TW" altLang="en-US" b="1" dirty="0">
                <a:solidFill>
                  <a:srgbClr val="FF0000"/>
                </a:solidFill>
              </a:rPr>
              <a:t>新增</a:t>
            </a:r>
            <a:endParaRPr lang="en-US" altLang="zh-TW" b="1" dirty="0" smtClean="0">
              <a:solidFill>
                <a:srgbClr val="FF0000"/>
              </a:solidFill>
            </a:endParaRPr>
          </a:p>
          <a:p>
            <a:pPr algn="ctr"/>
            <a:r>
              <a:rPr lang="zh-TW" altLang="en-US" b="1" dirty="0" smtClean="0">
                <a:solidFill>
                  <a:srgbClr val="FF0000"/>
                </a:solidFill>
              </a:rPr>
              <a:t>頁籤</a:t>
            </a:r>
            <a:r>
              <a:rPr lang="en-US" altLang="zh-TW" b="1" dirty="0" smtClean="0">
                <a:solidFill>
                  <a:srgbClr val="FF0000"/>
                </a:solidFill>
              </a:rPr>
              <a:t>(</a:t>
            </a:r>
            <a:r>
              <a:rPr lang="zh-TW" altLang="en-US" b="1" dirty="0" smtClean="0">
                <a:solidFill>
                  <a:srgbClr val="FF0000"/>
                </a:solidFill>
              </a:rPr>
              <a:t>註</a:t>
            </a:r>
            <a:r>
              <a:rPr lang="en-US" altLang="zh-TW" b="1" dirty="0" smtClean="0">
                <a:solidFill>
                  <a:srgbClr val="FF0000"/>
                </a:solidFill>
              </a:rPr>
              <a:t>9)</a:t>
            </a:r>
          </a:p>
          <a:p>
            <a:pPr algn="ctr"/>
            <a:endParaRPr lang="zh-TW" altLang="en-US" b="1" dirty="0">
              <a:solidFill>
                <a:srgbClr val="FF0000"/>
              </a:solidFill>
            </a:endParaRPr>
          </a:p>
        </p:txBody>
      </p:sp>
      <p:sp>
        <p:nvSpPr>
          <p:cNvPr id="32" name="圓角矩形圖說文字 31"/>
          <p:cNvSpPr/>
          <p:nvPr/>
        </p:nvSpPr>
        <p:spPr>
          <a:xfrm>
            <a:off x="7880573" y="3694650"/>
            <a:ext cx="1263427" cy="932284"/>
          </a:xfrm>
          <a:prstGeom prst="wedgeRoundRectCallout">
            <a:avLst>
              <a:gd name="adj1" fmla="val -70475"/>
              <a:gd name="adj2" fmla="val -19689"/>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r>
              <a:rPr lang="zh-TW" altLang="en-US" b="1" dirty="0" smtClean="0">
                <a:solidFill>
                  <a:srgbClr val="FF0000"/>
                </a:solidFill>
              </a:rPr>
              <a:t>新增</a:t>
            </a:r>
            <a:endParaRPr lang="en-US" altLang="zh-TW" b="1" dirty="0" smtClean="0">
              <a:solidFill>
                <a:srgbClr val="FF0000"/>
              </a:solidFill>
            </a:endParaRPr>
          </a:p>
          <a:p>
            <a:pPr algn="ctr"/>
            <a:r>
              <a:rPr lang="zh-TW" altLang="en-US" b="1" dirty="0" smtClean="0">
                <a:solidFill>
                  <a:srgbClr val="FF0000"/>
                </a:solidFill>
              </a:rPr>
              <a:t>淨值圖</a:t>
            </a:r>
            <a:endParaRPr lang="en-US" altLang="zh-TW" b="1" dirty="0" smtClean="0">
              <a:solidFill>
                <a:srgbClr val="FF0000"/>
              </a:solidFill>
            </a:endParaRPr>
          </a:p>
          <a:p>
            <a:pPr algn="ctr"/>
            <a:r>
              <a:rPr lang="en-US" altLang="zh-TW" b="1" dirty="0" smtClean="0">
                <a:solidFill>
                  <a:srgbClr val="FF0000"/>
                </a:solidFill>
              </a:rPr>
              <a:t>(</a:t>
            </a:r>
            <a:r>
              <a:rPr lang="zh-TW" altLang="en-US" b="1" dirty="0" smtClean="0">
                <a:solidFill>
                  <a:srgbClr val="FF0000"/>
                </a:solidFill>
              </a:rPr>
              <a:t>註 </a:t>
            </a:r>
            <a:r>
              <a:rPr lang="en-US" altLang="zh-TW" b="1" dirty="0" smtClean="0">
                <a:solidFill>
                  <a:srgbClr val="FF0000"/>
                </a:solidFill>
              </a:rPr>
              <a:t>10)</a:t>
            </a:r>
          </a:p>
          <a:p>
            <a:pPr algn="ctr"/>
            <a:endParaRPr lang="zh-TW" altLang="en-US" b="1" dirty="0">
              <a:solidFill>
                <a:srgbClr val="FF0000"/>
              </a:solidFill>
            </a:endParaRPr>
          </a:p>
        </p:txBody>
      </p:sp>
      <p:sp>
        <p:nvSpPr>
          <p:cNvPr id="25" name="圓角矩形 24"/>
          <p:cNvSpPr/>
          <p:nvPr/>
        </p:nvSpPr>
        <p:spPr>
          <a:xfrm>
            <a:off x="6660232" y="3284984"/>
            <a:ext cx="900000" cy="405600"/>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a:latin typeface="微軟正黑體" panose="020B0604030504040204" pitchFamily="34" charset="-120"/>
                <a:ea typeface="微軟正黑體" panose="020B0604030504040204" pitchFamily="34" charset="-120"/>
              </a:rPr>
              <a:t>新興市場</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不含亞洲</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股票</a:t>
            </a:r>
          </a:p>
        </p:txBody>
      </p:sp>
    </p:spTree>
    <p:extLst>
      <p:ext uri="{BB962C8B-B14F-4D97-AF65-F5344CB8AC3E}">
        <p14:creationId xmlns:p14="http://schemas.microsoft.com/office/powerpoint/2010/main" val="2674627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0"/>
          <p:cNvSpPr txBox="1">
            <a:spLocks/>
          </p:cNvSpPr>
          <p:nvPr/>
        </p:nvSpPr>
        <p:spPr>
          <a:xfrm>
            <a:off x="467544" y="332656"/>
            <a:ext cx="8229600"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TW" sz="2400" dirty="0">
                <a:solidFill>
                  <a:schemeClr val="accent1">
                    <a:lumMod val="75000"/>
                  </a:schemeClr>
                </a:solidFill>
                <a:ea typeface="微軟正黑體" panose="020B0604030504040204" pitchFamily="34" charset="-120"/>
              </a:rPr>
              <a:t>2</a:t>
            </a:r>
            <a:r>
              <a:rPr lang="en-US" altLang="zh-TW" sz="2400" dirty="0" smtClean="0">
                <a:solidFill>
                  <a:schemeClr val="accent1">
                    <a:lumMod val="75000"/>
                  </a:schemeClr>
                </a:solidFill>
                <a:ea typeface="微軟正黑體" panose="020B0604030504040204" pitchFamily="34" charset="-120"/>
              </a:rPr>
              <a:t>. </a:t>
            </a:r>
            <a:r>
              <a:rPr lang="zh-TW" altLang="en-US" sz="2400" dirty="0">
                <a:solidFill>
                  <a:schemeClr val="accent1">
                    <a:lumMod val="75000"/>
                  </a:schemeClr>
                </a:solidFill>
                <a:ea typeface="微軟正黑體" panose="020B0604030504040204" pitchFamily="34" charset="-120"/>
              </a:rPr>
              <a:t>新增花旗精選基金</a:t>
            </a:r>
            <a:r>
              <a:rPr lang="en-US" altLang="zh-TW" sz="2400" dirty="0">
                <a:solidFill>
                  <a:schemeClr val="accent1">
                    <a:lumMod val="75000"/>
                  </a:schemeClr>
                </a:solidFill>
                <a:ea typeface="微軟正黑體" panose="020B0604030504040204" pitchFamily="34" charset="-120"/>
              </a:rPr>
              <a:t>(Premier Funds)</a:t>
            </a:r>
            <a:r>
              <a:rPr lang="zh-TW" altLang="en-US" sz="2400" dirty="0">
                <a:solidFill>
                  <a:schemeClr val="accent1">
                    <a:lumMod val="75000"/>
                  </a:schemeClr>
                </a:solidFill>
                <a:ea typeface="微軟正黑體" panose="020B0604030504040204" pitchFamily="34" charset="-120"/>
              </a:rPr>
              <a:t>頁面</a:t>
            </a:r>
            <a:endParaRPr lang="zh-TW" altLang="en-US" sz="2400" dirty="0">
              <a:ea typeface="微軟正黑體" panose="020B0604030504040204" pitchFamily="34" charset="-120"/>
            </a:endParaRPr>
          </a:p>
        </p:txBody>
      </p:sp>
      <p:cxnSp>
        <p:nvCxnSpPr>
          <p:cNvPr id="4" name="直線接點 3"/>
          <p:cNvCxnSpPr/>
          <p:nvPr/>
        </p:nvCxnSpPr>
        <p:spPr>
          <a:xfrm>
            <a:off x="539552" y="764704"/>
            <a:ext cx="7668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文字方塊 4"/>
          <p:cNvSpPr txBox="1"/>
          <p:nvPr/>
        </p:nvSpPr>
        <p:spPr>
          <a:xfrm>
            <a:off x="35496" y="761211"/>
            <a:ext cx="8712968" cy="6124754"/>
          </a:xfrm>
          <a:prstGeom prst="rect">
            <a:avLst/>
          </a:prstGeom>
          <a:noFill/>
        </p:spPr>
        <p:txBody>
          <a:bodyPr wrap="square" rtlCol="0">
            <a:spAutoFit/>
          </a:bodyPr>
          <a:lstStyle/>
          <a:p>
            <a:r>
              <a:rPr lang="zh-TW" altLang="en-US" sz="1400" b="1" dirty="0" smtClean="0"/>
              <a:t>       注意事項</a:t>
            </a:r>
            <a:endParaRPr lang="en-US" altLang="zh-TW" sz="1400" b="1" dirty="0" smtClean="0"/>
          </a:p>
          <a:p>
            <a:pPr marL="285750" indent="-285750">
              <a:buFont typeface="Arial" panose="020B0604020202020204" pitchFamily="34" charset="0"/>
              <a:buChar char="•"/>
            </a:pPr>
            <a:r>
              <a:rPr lang="zh-TW" altLang="en-US" sz="1400" dirty="0" smtClean="0"/>
              <a:t>上述資訊並非亦不應被視為申購共同基金之建議或推介。</a:t>
            </a:r>
            <a:r>
              <a:rPr lang="zh-TW" altLang="en-US" sz="1400" dirty="0" smtClean="0"/>
              <a:t>在任何不准散佈有關資料或作出任何邀請或建議之司法管轄區內</a:t>
            </a:r>
            <a:r>
              <a:rPr lang="zh-TW" altLang="en-US" sz="1400" dirty="0"/>
              <a:t>並不構成投資資訊的</a:t>
            </a:r>
            <a:r>
              <a:rPr lang="zh-TW" altLang="en-US" sz="1400" dirty="0" smtClean="0"/>
              <a:t>散佈，或向任何人士散佈有關文件或作出邀請或建議即屬違法之情況下，上述資訊並不構成該等分派或邀請或建議。上述基金可能不接受所有投資人之申購。</a:t>
            </a:r>
            <a:endParaRPr lang="en-US" altLang="zh-TW" sz="1400" dirty="0" smtClean="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zh-TW" altLang="en-US" sz="1400" dirty="0" smtClean="0"/>
              <a:t>基金</a:t>
            </a:r>
            <a:r>
              <a:rPr lang="zh-TW" altLang="en-US" sz="1400" dirty="0"/>
              <a:t>淨值可能因市場因素而</a:t>
            </a:r>
            <a:r>
              <a:rPr lang="zh-TW" altLang="en-US" sz="1400" dirty="0" smtClean="0"/>
              <a:t>上下波動且基金過去績效不代表未來績效。投資人投資於外幣計價基金須注意可能會導致本金損失的匯率波動</a:t>
            </a:r>
            <a:r>
              <a:rPr lang="zh-TW" altLang="en-US" sz="1400" dirty="0"/>
              <a:t>風險。美國公民、美國居民或有美國永久居留權者不得</a:t>
            </a:r>
            <a:r>
              <a:rPr lang="zh-TW" altLang="en-US" sz="1400" dirty="0" smtClean="0"/>
              <a:t>申購。</a:t>
            </a: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zh-TW" altLang="en-US" sz="1400" dirty="0" smtClean="0"/>
              <a:t>花旗精選基金並未考量特定投資人之投資目的及財務狀況。在投資前，潛在投資人應諮詢個人的法務、稅務、財務、會計或其他顧問，並根據自行判斷或其他顧問之意見作出投資、避險、交易決定（包含該交易之適合度）。投資人亦應於申購前詳讀公開說明書。</a:t>
            </a: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zh-TW" altLang="en-US" sz="1400" dirty="0" smtClean="0"/>
              <a:t>共同基金並非</a:t>
            </a:r>
            <a:r>
              <a:rPr lang="zh-TW" altLang="en-US" sz="1400" dirty="0"/>
              <a:t>中華民國政府</a:t>
            </a:r>
            <a:r>
              <a:rPr lang="zh-TW" altLang="en-US" sz="1400" dirty="0" smtClean="0"/>
              <a:t>主管機關、</a:t>
            </a:r>
            <a:r>
              <a:rPr lang="zh-TW" altLang="en-US" sz="1400" dirty="0"/>
              <a:t>花旗</a:t>
            </a:r>
            <a:r>
              <a:rPr lang="en-US" altLang="zh-TW" sz="1400" dirty="0"/>
              <a:t>(</a:t>
            </a:r>
            <a:r>
              <a:rPr lang="zh-TW" altLang="en-US" sz="1400" dirty="0"/>
              <a:t>台灣</a:t>
            </a:r>
            <a:r>
              <a:rPr lang="en-US" altLang="zh-TW" sz="1400" dirty="0"/>
              <a:t>)</a:t>
            </a:r>
            <a:r>
              <a:rPr lang="zh-TW" altLang="en-US" sz="1400" dirty="0" smtClean="0"/>
              <a:t>銀行、花旗</a:t>
            </a:r>
            <a:r>
              <a:rPr lang="zh-TW" altLang="en-US" sz="1400" dirty="0"/>
              <a:t>集團或其關係企業之存款、義務或保證。客戶投資共同基金之決定應依本身判斷為之，且應自行負擔投資風險及投資結果；花旗</a:t>
            </a:r>
            <a:r>
              <a:rPr lang="en-US" altLang="zh-TW" sz="1400" dirty="0"/>
              <a:t>(</a:t>
            </a:r>
            <a:r>
              <a:rPr lang="zh-TW" altLang="en-US" sz="1400" dirty="0"/>
              <a:t>台灣</a:t>
            </a:r>
            <a:r>
              <a:rPr lang="en-US" altLang="zh-TW" sz="1400" dirty="0"/>
              <a:t>)</a:t>
            </a:r>
            <a:r>
              <a:rPr lang="zh-TW" altLang="en-US" sz="1400" dirty="0"/>
              <a:t>銀行，花旗集團及其關係企業並不分擔投資風險或為任何收益保證。</a:t>
            </a:r>
            <a:r>
              <a:rPr lang="zh-TW" altLang="en-US" sz="1400" u="sng" dirty="0"/>
              <a:t>投資共同基金有投資風險</a:t>
            </a:r>
            <a:r>
              <a:rPr lang="en-US" altLang="zh-TW" sz="1400" u="sng" dirty="0"/>
              <a:t>(</a:t>
            </a:r>
            <a:r>
              <a:rPr lang="zh-TW" altLang="en-US" sz="1400" u="sng" dirty="0"/>
              <a:t>包括但不限於價格、匯率、政治之風險</a:t>
            </a:r>
            <a:r>
              <a:rPr lang="en-US" altLang="zh-TW" sz="1400" u="sng" dirty="0"/>
              <a:t>)</a:t>
            </a:r>
            <a:r>
              <a:rPr lang="zh-TW" altLang="en-US" sz="1400" u="sng" dirty="0"/>
              <a:t>，亦可能發生部份或全部本金之損失，最大可能損失為全部投資本金及利息</a:t>
            </a:r>
            <a:r>
              <a:rPr lang="en-US" altLang="zh-TW" sz="1400" u="sng" dirty="0"/>
              <a:t>(</a:t>
            </a:r>
            <a:r>
              <a:rPr lang="zh-TW" altLang="en-US" sz="1400" u="sng" dirty="0"/>
              <a:t>客戶所存入之信託資金係客戶申購共同基金之款項，並非存款，亦非中央存款保險公司理賠項目</a:t>
            </a:r>
            <a:r>
              <a:rPr lang="en-US" altLang="zh-TW" sz="1400" u="sng" dirty="0"/>
              <a:t>)</a:t>
            </a:r>
            <a:r>
              <a:rPr lang="zh-TW" altLang="en-US" sz="1400" u="sng" dirty="0"/>
              <a:t>。</a:t>
            </a:r>
            <a:endParaRPr lang="en-US" altLang="zh-TW" sz="1400" u="sng" dirty="0" smtClean="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zh-TW" altLang="en-US" sz="1400" dirty="0" smtClean="0"/>
              <a:t>花旗銀行於此之意見</a:t>
            </a:r>
            <a:r>
              <a:rPr lang="en-US" altLang="zh-TW" sz="1400" dirty="0" smtClean="0"/>
              <a:t>:</a:t>
            </a:r>
            <a:r>
              <a:rPr lang="zh-TW" altLang="en-US" sz="1400" dirty="0" smtClean="0"/>
              <a:t> </a:t>
            </a:r>
            <a:r>
              <a:rPr lang="en-US" altLang="zh-TW" sz="1400" dirty="0" smtClean="0"/>
              <a:t>(i) </a:t>
            </a:r>
            <a:r>
              <a:rPr lang="zh-TW" altLang="en-US" sz="1400" dirty="0" smtClean="0"/>
              <a:t>若有更改，恕不另行通知。</a:t>
            </a:r>
            <a:r>
              <a:rPr lang="en-US" altLang="zh-TW" sz="1400" dirty="0" smtClean="0"/>
              <a:t>(ii)</a:t>
            </a:r>
            <a:r>
              <a:rPr lang="zh-TW" altLang="en-US" sz="1400" dirty="0" smtClean="0"/>
              <a:t>不構成投資建議 且</a:t>
            </a:r>
            <a:r>
              <a:rPr lang="en-US" altLang="zh-TW" sz="1400" dirty="0" smtClean="0"/>
              <a:t>(iii)</a:t>
            </a:r>
            <a:r>
              <a:rPr lang="zh-TW" altLang="en-US" sz="1400" dirty="0" smtClean="0"/>
              <a:t>可能與其他花旗集團事業單位或附屬機構之觀點、意見或預測不同。花旗銀行並無義務更新此等資訊。</a:t>
            </a: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zh-TW" altLang="en-US" sz="1400" dirty="0" smtClean="0"/>
              <a:t>花旗</a:t>
            </a:r>
            <a:r>
              <a:rPr lang="zh-TW" altLang="en-US" sz="1400" dirty="0"/>
              <a:t>精選基金係依照量化及質化的衡量標準，挑選當時基於本行相信為可靠之訊息經分析判斷所為之篩選，提供投資人作為參考，並不保證獲利。各基金之表現將根據金融市場變化或其他因素而與原先之判斷不同甚至背離甚遠，當出現各該基金表現與原先判斷不同之情形時，本行將不針對此等變化而為個別客戶通知。</a:t>
            </a:r>
            <a:endParaRPr lang="en-US" altLang="zh-TW" sz="1400" dirty="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zh-TW" altLang="en-US" sz="1400" dirty="0"/>
              <a:t>花旗精選基金包含各類型基金，惟精選基金未必適合每位投資人，申購基金前請確保產品風險屬性符合投資人之風險屬性。若您有任何問題，可洽詢您的財富管理</a:t>
            </a:r>
            <a:r>
              <a:rPr lang="zh-TW" altLang="en-US" sz="1400" dirty="0" smtClean="0"/>
              <a:t>專員。</a:t>
            </a:r>
          </a:p>
        </p:txBody>
      </p:sp>
    </p:spTree>
    <p:extLst>
      <p:ext uri="{BB962C8B-B14F-4D97-AF65-F5344CB8AC3E}">
        <p14:creationId xmlns:p14="http://schemas.microsoft.com/office/powerpoint/2010/main" val="110808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0"/>
          <p:cNvSpPr txBox="1">
            <a:spLocks/>
          </p:cNvSpPr>
          <p:nvPr/>
        </p:nvSpPr>
        <p:spPr>
          <a:xfrm>
            <a:off x="467544" y="332656"/>
            <a:ext cx="8229600"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TW" sz="2400" dirty="0" smtClean="0">
                <a:solidFill>
                  <a:schemeClr val="accent1">
                    <a:lumMod val="75000"/>
                  </a:schemeClr>
                </a:solidFill>
                <a:ea typeface="微軟正黑體" panose="020B0604030504040204" pitchFamily="34" charset="-120"/>
              </a:rPr>
              <a:t>3. </a:t>
            </a:r>
            <a:r>
              <a:rPr lang="zh-TW" altLang="en-US" sz="2400" dirty="0" smtClean="0">
                <a:solidFill>
                  <a:schemeClr val="accent1">
                    <a:lumMod val="75000"/>
                  </a:schemeClr>
                </a:solidFill>
                <a:ea typeface="微軟正黑體" panose="020B0604030504040204" pitchFamily="34" charset="-120"/>
              </a:rPr>
              <a:t>新增多元資產基金</a:t>
            </a:r>
            <a:r>
              <a:rPr lang="en-US" altLang="zh-TW" sz="2400" dirty="0">
                <a:solidFill>
                  <a:schemeClr val="accent1">
                    <a:lumMod val="75000"/>
                  </a:schemeClr>
                </a:solidFill>
                <a:ea typeface="微軟正黑體" panose="020B0604030504040204" pitchFamily="34" charset="-120"/>
              </a:rPr>
              <a:t>(Multi-asset Class Funds)</a:t>
            </a:r>
            <a:r>
              <a:rPr lang="zh-TW" altLang="en-US" sz="2400" dirty="0">
                <a:solidFill>
                  <a:schemeClr val="accent1">
                    <a:lumMod val="75000"/>
                  </a:schemeClr>
                </a:solidFill>
                <a:ea typeface="微軟正黑體" panose="020B0604030504040204" pitchFamily="34" charset="-120"/>
              </a:rPr>
              <a:t>頁面</a:t>
            </a:r>
          </a:p>
        </p:txBody>
      </p:sp>
      <p:cxnSp>
        <p:nvCxnSpPr>
          <p:cNvPr id="4" name="直線接點 3"/>
          <p:cNvCxnSpPr/>
          <p:nvPr/>
        </p:nvCxnSpPr>
        <p:spPr>
          <a:xfrm>
            <a:off x="539552" y="764704"/>
            <a:ext cx="7668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文字方塊 4"/>
          <p:cNvSpPr txBox="1"/>
          <p:nvPr/>
        </p:nvSpPr>
        <p:spPr>
          <a:xfrm>
            <a:off x="539552" y="836712"/>
            <a:ext cx="8280920" cy="338554"/>
          </a:xfrm>
          <a:prstGeom prst="rect">
            <a:avLst/>
          </a:prstGeom>
          <a:noFill/>
        </p:spPr>
        <p:txBody>
          <a:bodyPr wrap="square" rtlCol="0">
            <a:spAutoFit/>
          </a:bodyPr>
          <a:lstStyle/>
          <a:p>
            <a:pPr marL="285750" indent="-285750">
              <a:buFont typeface="Arial" panose="020B0604020202020204" pitchFamily="34" charset="0"/>
              <a:buChar char="•"/>
            </a:pPr>
            <a:r>
              <a:rPr lang="zh-TW" altLang="en-US" sz="1600" dirty="0">
                <a:latin typeface="+mj-lt"/>
                <a:ea typeface="微軟正黑體" panose="020B0604030504040204" pitchFamily="34" charset="-120"/>
              </a:rPr>
              <a:t>首頁</a:t>
            </a:r>
            <a:r>
              <a:rPr lang="en-US" altLang="zh-TW" sz="1600" dirty="0">
                <a:latin typeface="+mj-lt"/>
                <a:ea typeface="微軟正黑體" panose="020B0604030504040204" pitchFamily="34" charset="-120"/>
              </a:rPr>
              <a:t>banner</a:t>
            </a:r>
            <a:r>
              <a:rPr lang="zh-TW" altLang="en-US" sz="1600" dirty="0">
                <a:latin typeface="+mj-lt"/>
                <a:ea typeface="微軟正黑體" panose="020B0604030504040204" pitchFamily="34" charset="-120"/>
              </a:rPr>
              <a:t>更新，連結至</a:t>
            </a:r>
            <a:r>
              <a:rPr lang="zh-TW" altLang="en-US" sz="1600" dirty="0" smtClean="0">
                <a:latin typeface="+mj-lt"/>
                <a:ea typeface="微軟正黑體" panose="020B0604030504040204" pitchFamily="34" charset="-120"/>
              </a:rPr>
              <a:t>「多元資產基金」</a:t>
            </a:r>
            <a:endParaRPr lang="zh-TW" altLang="en-US" sz="1600" b="1" dirty="0">
              <a:solidFill>
                <a:srgbClr val="FF0000"/>
              </a:solidFill>
              <a:latin typeface="+mj-lt"/>
              <a:ea typeface="微軟正黑體" panose="020B0604030504040204" pitchFamily="34" charset="-120"/>
            </a:endParaRPr>
          </a:p>
        </p:txBody>
      </p:sp>
      <p:grpSp>
        <p:nvGrpSpPr>
          <p:cNvPr id="8" name="群組 7"/>
          <p:cNvGrpSpPr/>
          <p:nvPr/>
        </p:nvGrpSpPr>
        <p:grpSpPr>
          <a:xfrm>
            <a:off x="179512" y="1364739"/>
            <a:ext cx="8685024" cy="5179143"/>
            <a:chOff x="179512" y="1412776"/>
            <a:chExt cx="8685024" cy="5179143"/>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8685024" cy="5179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2627784" y="2592244"/>
              <a:ext cx="6192688" cy="331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5760272" y="6021288"/>
              <a:ext cx="1584000" cy="540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949037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0"/>
          <p:cNvSpPr txBox="1">
            <a:spLocks/>
          </p:cNvSpPr>
          <p:nvPr/>
        </p:nvSpPr>
        <p:spPr>
          <a:xfrm>
            <a:off x="467544" y="332656"/>
            <a:ext cx="8229600"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TW" sz="2400" dirty="0">
                <a:solidFill>
                  <a:schemeClr val="accent1">
                    <a:lumMod val="75000"/>
                  </a:schemeClr>
                </a:solidFill>
                <a:ea typeface="微軟正黑體" panose="020B0604030504040204" pitchFamily="34" charset="-120"/>
              </a:rPr>
              <a:t>3</a:t>
            </a:r>
            <a:r>
              <a:rPr lang="en-US" altLang="zh-TW" sz="2400" dirty="0" smtClean="0">
                <a:solidFill>
                  <a:schemeClr val="accent1">
                    <a:lumMod val="75000"/>
                  </a:schemeClr>
                </a:solidFill>
                <a:ea typeface="微軟正黑體" panose="020B0604030504040204" pitchFamily="34" charset="-120"/>
              </a:rPr>
              <a:t>. </a:t>
            </a:r>
            <a:r>
              <a:rPr lang="zh-TW" altLang="en-US" sz="2400" dirty="0" smtClean="0">
                <a:solidFill>
                  <a:schemeClr val="accent1">
                    <a:lumMod val="75000"/>
                  </a:schemeClr>
                </a:solidFill>
                <a:ea typeface="微軟正黑體" panose="020B0604030504040204" pitchFamily="34" charset="-120"/>
              </a:rPr>
              <a:t>新增多元資產基金</a:t>
            </a:r>
            <a:r>
              <a:rPr lang="en-US" altLang="zh-TW" sz="2400" dirty="0">
                <a:solidFill>
                  <a:schemeClr val="accent1">
                    <a:lumMod val="75000"/>
                  </a:schemeClr>
                </a:solidFill>
                <a:ea typeface="微軟正黑體" panose="020B0604030504040204" pitchFamily="34" charset="-120"/>
              </a:rPr>
              <a:t>(Multi-asset Class Funds)</a:t>
            </a:r>
            <a:r>
              <a:rPr lang="zh-TW" altLang="en-US" sz="2400" dirty="0">
                <a:solidFill>
                  <a:schemeClr val="accent1">
                    <a:lumMod val="75000"/>
                  </a:schemeClr>
                </a:solidFill>
                <a:ea typeface="微軟正黑體" panose="020B0604030504040204" pitchFamily="34" charset="-120"/>
              </a:rPr>
              <a:t>頁面</a:t>
            </a:r>
          </a:p>
        </p:txBody>
      </p:sp>
      <p:cxnSp>
        <p:nvCxnSpPr>
          <p:cNvPr id="4" name="直線接點 3"/>
          <p:cNvCxnSpPr/>
          <p:nvPr/>
        </p:nvCxnSpPr>
        <p:spPr>
          <a:xfrm>
            <a:off x="539552" y="764704"/>
            <a:ext cx="7668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文字方塊 4"/>
          <p:cNvSpPr txBox="1"/>
          <p:nvPr/>
        </p:nvSpPr>
        <p:spPr>
          <a:xfrm>
            <a:off x="539552" y="836712"/>
            <a:ext cx="8280920" cy="338554"/>
          </a:xfrm>
          <a:prstGeom prst="rect">
            <a:avLst/>
          </a:prstGeom>
          <a:noFill/>
        </p:spPr>
        <p:txBody>
          <a:bodyPr wrap="square" rtlCol="0">
            <a:spAutoFit/>
          </a:bodyPr>
          <a:lstStyle/>
          <a:p>
            <a:pPr marL="285750" indent="-285750">
              <a:buFont typeface="Arial" panose="020B0604020202020204" pitchFamily="34" charset="0"/>
              <a:buChar char="•"/>
            </a:pPr>
            <a:r>
              <a:rPr lang="zh-TW" altLang="en-US" sz="1600" dirty="0" smtClean="0">
                <a:latin typeface="+mj-lt"/>
                <a:ea typeface="微軟正黑體" panose="020B0604030504040204" pitchFamily="34" charset="-120"/>
              </a:rPr>
              <a:t>投資多元資產基金的好處</a:t>
            </a:r>
            <a:r>
              <a:rPr lang="en-US" altLang="zh-TW" sz="1600" dirty="0" smtClean="0">
                <a:latin typeface="+mj-lt"/>
                <a:ea typeface="微軟正黑體" panose="020B0604030504040204" pitchFamily="34" charset="-120"/>
              </a:rPr>
              <a:t>(1/2)</a:t>
            </a:r>
            <a:endParaRPr lang="zh-TW" altLang="en-US" sz="1600" dirty="0">
              <a:latin typeface="+mj-lt"/>
              <a:ea typeface="微軟正黑體" panose="020B0604030504040204" pitchFamily="34" charset="-120"/>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0259"/>
          <a:stretch/>
        </p:blipFill>
        <p:spPr bwMode="auto">
          <a:xfrm>
            <a:off x="683568" y="1206000"/>
            <a:ext cx="8078531" cy="565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圓角矩形圖說文字 8"/>
          <p:cNvSpPr/>
          <p:nvPr/>
        </p:nvSpPr>
        <p:spPr>
          <a:xfrm>
            <a:off x="1173188" y="4941168"/>
            <a:ext cx="1296144" cy="932284"/>
          </a:xfrm>
          <a:prstGeom prst="wedgeRoundRectCallout">
            <a:avLst>
              <a:gd name="adj1" fmla="val 69151"/>
              <a:gd name="adj2" fmla="val -6407"/>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r>
              <a:rPr lang="zh-TW" altLang="en-US" b="1" dirty="0" smtClean="0">
                <a:solidFill>
                  <a:srgbClr val="FF0000"/>
                </a:solidFill>
              </a:rPr>
              <a:t>嵌入影片</a:t>
            </a:r>
            <a:endParaRPr lang="en-US" altLang="zh-TW" b="1" dirty="0" smtClean="0">
              <a:solidFill>
                <a:srgbClr val="FF0000"/>
              </a:solidFill>
            </a:endParaRPr>
          </a:p>
          <a:p>
            <a:pPr algn="ctr"/>
            <a:r>
              <a:rPr lang="en-US" altLang="zh-TW" b="1" dirty="0" smtClean="0">
                <a:solidFill>
                  <a:srgbClr val="FF0000"/>
                </a:solidFill>
              </a:rPr>
              <a:t>(</a:t>
            </a:r>
            <a:r>
              <a:rPr lang="zh-TW" altLang="en-US" b="1" dirty="0" smtClean="0">
                <a:solidFill>
                  <a:srgbClr val="FF0000"/>
                </a:solidFill>
              </a:rPr>
              <a:t>註 </a:t>
            </a:r>
            <a:r>
              <a:rPr lang="en-US" altLang="zh-TW" b="1" dirty="0" smtClean="0">
                <a:solidFill>
                  <a:srgbClr val="FF0000"/>
                </a:solidFill>
              </a:rPr>
              <a:t>13)</a:t>
            </a:r>
          </a:p>
          <a:p>
            <a:pPr algn="ctr"/>
            <a:endParaRPr lang="zh-TW" altLang="en-US" b="1" dirty="0">
              <a:solidFill>
                <a:srgbClr val="FF0000"/>
              </a:solidFill>
            </a:endParaRPr>
          </a:p>
        </p:txBody>
      </p:sp>
      <p:sp>
        <p:nvSpPr>
          <p:cNvPr id="10" name="圓角矩形圖說文字 9"/>
          <p:cNvSpPr/>
          <p:nvPr/>
        </p:nvSpPr>
        <p:spPr>
          <a:xfrm>
            <a:off x="869469" y="3936876"/>
            <a:ext cx="1296144" cy="932284"/>
          </a:xfrm>
          <a:prstGeom prst="wedgeRoundRectCallout">
            <a:avLst>
              <a:gd name="adj1" fmla="val 8156"/>
              <a:gd name="adj2" fmla="val -88142"/>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r>
              <a:rPr lang="en-US" altLang="zh-TW" dirty="0" smtClean="0"/>
              <a:t> </a:t>
            </a:r>
            <a:r>
              <a:rPr lang="zh-TW" altLang="en-US" b="1" dirty="0">
                <a:solidFill>
                  <a:srgbClr val="FF0000"/>
                </a:solidFill>
              </a:rPr>
              <a:t>取消</a:t>
            </a:r>
            <a:endParaRPr lang="en-US" altLang="zh-TW" b="1" dirty="0" smtClean="0">
              <a:solidFill>
                <a:srgbClr val="FF0000"/>
              </a:solidFill>
            </a:endParaRPr>
          </a:p>
          <a:p>
            <a:pPr algn="ctr"/>
            <a:r>
              <a:rPr lang="zh-TW" altLang="en-US" b="1" dirty="0">
                <a:solidFill>
                  <a:srgbClr val="FF0000"/>
                </a:solidFill>
              </a:rPr>
              <a:t>左邊選單</a:t>
            </a:r>
            <a:endParaRPr lang="en-US" altLang="zh-TW" b="1" dirty="0" smtClean="0">
              <a:solidFill>
                <a:srgbClr val="FF0000"/>
              </a:solidFill>
            </a:endParaRPr>
          </a:p>
          <a:p>
            <a:pPr algn="ctr"/>
            <a:r>
              <a:rPr lang="en-US" altLang="zh-TW" b="1" dirty="0" smtClean="0">
                <a:solidFill>
                  <a:srgbClr val="FF0000"/>
                </a:solidFill>
              </a:rPr>
              <a:t>(</a:t>
            </a:r>
            <a:r>
              <a:rPr lang="zh-TW" altLang="en-US" b="1" dirty="0" smtClean="0">
                <a:solidFill>
                  <a:srgbClr val="FF0000"/>
                </a:solidFill>
              </a:rPr>
              <a:t>註</a:t>
            </a:r>
            <a:r>
              <a:rPr lang="en-US" altLang="zh-TW" b="1" dirty="0">
                <a:solidFill>
                  <a:srgbClr val="FF0000"/>
                </a:solidFill>
              </a:rPr>
              <a:t>7</a:t>
            </a:r>
            <a:r>
              <a:rPr lang="en-US" altLang="zh-TW" b="1" dirty="0" smtClean="0">
                <a:solidFill>
                  <a:srgbClr val="FF0000"/>
                </a:solidFill>
              </a:rPr>
              <a:t>)</a:t>
            </a:r>
          </a:p>
          <a:p>
            <a:pPr algn="ctr"/>
            <a:endParaRPr lang="zh-TW" altLang="en-US" b="1" dirty="0">
              <a:solidFill>
                <a:srgbClr val="FF0000"/>
              </a:solidFill>
            </a:endParaRPr>
          </a:p>
        </p:txBody>
      </p:sp>
      <p:sp>
        <p:nvSpPr>
          <p:cNvPr id="11" name="矩形 10"/>
          <p:cNvSpPr/>
          <p:nvPr/>
        </p:nvSpPr>
        <p:spPr>
          <a:xfrm>
            <a:off x="2627784" y="2544206"/>
            <a:ext cx="6192688" cy="42812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83569" y="2420889"/>
            <a:ext cx="1785764" cy="1225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173188" y="2056335"/>
            <a:ext cx="288032" cy="3413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圓角矩形圖說文字 13"/>
          <p:cNvSpPr/>
          <p:nvPr/>
        </p:nvSpPr>
        <p:spPr>
          <a:xfrm>
            <a:off x="3779912" y="1760867"/>
            <a:ext cx="1364681" cy="932284"/>
          </a:xfrm>
          <a:prstGeom prst="wedgeRoundRectCallout">
            <a:avLst>
              <a:gd name="adj1" fmla="val -216568"/>
              <a:gd name="adj2" fmla="val 5854"/>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r>
              <a:rPr lang="en-US" altLang="zh-TW" dirty="0" smtClean="0"/>
              <a:t> </a:t>
            </a:r>
            <a:r>
              <a:rPr lang="zh-TW" altLang="en-US" b="1" dirty="0" smtClean="0">
                <a:solidFill>
                  <a:srgbClr val="FF0000"/>
                </a:solidFill>
              </a:rPr>
              <a:t>新增</a:t>
            </a:r>
            <a:endParaRPr lang="en-US" altLang="zh-TW" b="1" dirty="0" smtClean="0">
              <a:solidFill>
                <a:srgbClr val="FF0000"/>
              </a:solidFill>
            </a:endParaRPr>
          </a:p>
          <a:p>
            <a:pPr algn="ctr"/>
            <a:r>
              <a:rPr lang="zh-TW" altLang="en-US" b="1" dirty="0" smtClean="0">
                <a:solidFill>
                  <a:srgbClr val="FF0000"/>
                </a:solidFill>
              </a:rPr>
              <a:t>多元資產</a:t>
            </a:r>
            <a:r>
              <a:rPr lang="en-US" altLang="zh-TW" b="1" dirty="0" smtClean="0">
                <a:solidFill>
                  <a:srgbClr val="FF0000"/>
                </a:solidFill>
              </a:rPr>
              <a:t>(</a:t>
            </a:r>
            <a:r>
              <a:rPr lang="zh-TW" altLang="en-US" b="1" dirty="0" smtClean="0">
                <a:solidFill>
                  <a:srgbClr val="FF0000"/>
                </a:solidFill>
              </a:rPr>
              <a:t>註</a:t>
            </a:r>
            <a:r>
              <a:rPr lang="en-US" altLang="zh-TW" b="1" dirty="0" smtClean="0">
                <a:solidFill>
                  <a:srgbClr val="FF0000"/>
                </a:solidFill>
              </a:rPr>
              <a:t>14)</a:t>
            </a:r>
          </a:p>
          <a:p>
            <a:pPr algn="ctr"/>
            <a:endParaRPr lang="zh-TW" altLang="en-US" b="1"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637376"/>
            <a:ext cx="5781328" cy="417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圓角矩形 17"/>
          <p:cNvSpPr/>
          <p:nvPr/>
        </p:nvSpPr>
        <p:spPr>
          <a:xfrm>
            <a:off x="2843808" y="2591352"/>
            <a:ext cx="2762149" cy="405600"/>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TW" altLang="en-US" sz="1400" dirty="0">
                <a:latin typeface="微軟正黑體" panose="020B0604030504040204" pitchFamily="34" charset="-120"/>
                <a:ea typeface="微軟正黑體" panose="020B0604030504040204" pitchFamily="34" charset="-120"/>
              </a:rPr>
              <a:t>投資多元資產基金的好處</a:t>
            </a:r>
          </a:p>
        </p:txBody>
      </p:sp>
      <p:sp>
        <p:nvSpPr>
          <p:cNvPr id="2" name="矩形 1">
            <a:hlinkClick r:id="rId4"/>
          </p:cNvPr>
          <p:cNvSpPr/>
          <p:nvPr/>
        </p:nvSpPr>
        <p:spPr>
          <a:xfrm>
            <a:off x="71800" y="5949280"/>
            <a:ext cx="2700000" cy="830997"/>
          </a:xfrm>
          <a:prstGeom prst="rect">
            <a:avLst/>
          </a:prstGeom>
        </p:spPr>
        <p:txBody>
          <a:bodyPr wrap="square">
            <a:spAutoFit/>
          </a:bodyPr>
          <a:lstStyle/>
          <a:p>
            <a:r>
              <a:rPr lang="zh-TW" altLang="en-US" sz="1200" dirty="0" smtClean="0">
                <a:solidFill>
                  <a:srgbClr val="0000FF"/>
                </a:solidFill>
                <a:hlinkClick r:id="rId4"/>
              </a:rPr>
              <a:t>影片連結：</a:t>
            </a:r>
            <a:endParaRPr lang="en-US" altLang="zh-TW" sz="1200" dirty="0" smtClean="0">
              <a:solidFill>
                <a:srgbClr val="0000FF"/>
              </a:solidFill>
              <a:hlinkClick r:id="rId4"/>
            </a:endParaRPr>
          </a:p>
          <a:p>
            <a:r>
              <a:rPr lang="en-US" altLang="zh-TW" sz="1200" dirty="0" smtClean="0">
                <a:solidFill>
                  <a:srgbClr val="0000FF"/>
                </a:solidFill>
                <a:hlinkClick r:id="rId4"/>
              </a:rPr>
              <a:t>https</a:t>
            </a:r>
            <a:r>
              <a:rPr lang="en-US" altLang="zh-TW" sz="1200" dirty="0">
                <a:solidFill>
                  <a:srgbClr val="0000FF"/>
                </a:solidFill>
                <a:hlinkClick r:id="rId4"/>
              </a:rPr>
              <a:t>://www.citibank.com.hk/chinese/investment/multi-asset-funds.html?icid=HKIVUZFZHIVMUCALM</a:t>
            </a:r>
            <a:endParaRPr lang="zh-TW" altLang="en-US" sz="1200" dirty="0">
              <a:solidFill>
                <a:srgbClr val="0000FF"/>
              </a:solidFill>
            </a:endParaRPr>
          </a:p>
        </p:txBody>
      </p:sp>
    </p:spTree>
    <p:extLst>
      <p:ext uri="{BB962C8B-B14F-4D97-AF65-F5344CB8AC3E}">
        <p14:creationId xmlns:p14="http://schemas.microsoft.com/office/powerpoint/2010/main" val="1515773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xml><?xml version="1.0" encoding="utf-8"?>
<customUI xmlns="http://schemas.microsoft.com/office/2006/01/customui">
  <ribbon>
    <tabs>
      <tab id="CustomTab2" label="Citi Approved Templates" insertBeforeQ="TabHome">
        <group id="CustomGroup2" label="Click NEW to use Citi Approved Templates">
          <control idQ="FileNew" visible="true" size="large"/>
        </group>
      </tab>
    </tabs>
  </ribbon>
</customUI>
</file>

<file path=docProps/app.xml><?xml version="1.0" encoding="utf-8"?>
<Properties xmlns="http://schemas.openxmlformats.org/officeDocument/2006/extended-properties" xmlns:vt="http://schemas.openxmlformats.org/officeDocument/2006/docPropsVTypes">
  <Template>blank</Template>
  <TotalTime>2854</TotalTime>
  <Words>1464</Words>
  <Application>Microsoft Office PowerPoint</Application>
  <PresentationFormat>如螢幕大小 (4:3)</PresentationFormat>
  <Paragraphs>175</Paragraphs>
  <Slides>12</Slides>
  <Notes>2</Notes>
  <HiddenSlides>0</HiddenSlides>
  <MMClips>0</MMClips>
  <ScaleCrop>false</ScaleCrop>
  <HeadingPairs>
    <vt:vector size="4" baseType="variant">
      <vt:variant>
        <vt:lpstr>佈景主題</vt:lpstr>
      </vt:variant>
      <vt:variant>
        <vt:i4>1</vt:i4>
      </vt:variant>
      <vt:variant>
        <vt:lpstr>投影片標題</vt:lpstr>
      </vt:variant>
      <vt:variant>
        <vt:i4>12</vt:i4>
      </vt:variant>
    </vt:vector>
  </HeadingPairs>
  <TitlesOfParts>
    <vt:vector size="13" baseType="lpstr">
      <vt:lpstr>1_blank</vt:lpstr>
      <vt:lpstr>花旗基金理財網Revamp</vt:lpstr>
      <vt:lpstr>PowerPoint 簡報</vt:lpstr>
      <vt:lpstr>PowerPoint 簡報</vt:lpstr>
      <vt:lpstr>2. 新增花旗精選基金(Premier Funds)頁面</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Citigroup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花旗基金理財網Revamp</dc:title>
  <dc:creator>Wang, Ken [GCB-RTLB]</dc:creator>
  <cp:lastModifiedBy>Wang, Ken [GCB-RTLB]</cp:lastModifiedBy>
  <cp:revision>117</cp:revision>
  <cp:lastPrinted>2017-11-17T10:39:35Z</cp:lastPrinted>
  <dcterms:created xsi:type="dcterms:W3CDTF">2017-07-03T11:01:36Z</dcterms:created>
  <dcterms:modified xsi:type="dcterms:W3CDTF">2017-11-17T10:41:09Z</dcterms:modified>
</cp:coreProperties>
</file>