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3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39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0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5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9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3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5BCB-285F-47A6-85F9-1B6DE8F393A4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9532-1741-4CAE-8531-9463503BE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93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olor.codes/hex/a4a4a4" TargetMode="External"/><Relationship Id="rId2" Type="http://schemas.openxmlformats.org/officeDocument/2006/relationships/hyperlink" Target="http://122.147.4.195:8000/Ariel/firstse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-color.codes/hex/d6d1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08" y="1187536"/>
            <a:ext cx="4352925" cy="379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30626" y="1136816"/>
            <a:ext cx="5130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font-family: Arial, "</a:t>
            </a:r>
            <a:r>
              <a:rPr lang="zh-TW" altLang="en-US" sz="1000" dirty="0"/>
              <a:t>文泉驛正黑</a:t>
            </a:r>
            <a:r>
              <a:rPr lang="en-US" altLang="zh-TW" sz="1000" dirty="0"/>
              <a:t>", "</a:t>
            </a:r>
            <a:r>
              <a:rPr lang="en-US" altLang="zh-TW" sz="1000" dirty="0" err="1"/>
              <a:t>WenQuanYi</a:t>
            </a:r>
            <a:r>
              <a:rPr lang="en-US" altLang="zh-TW" sz="1000" dirty="0"/>
              <a:t> Zen </a:t>
            </a:r>
            <a:r>
              <a:rPr lang="en-US" altLang="zh-TW" sz="1000" dirty="0" err="1"/>
              <a:t>Hei</a:t>
            </a:r>
            <a:r>
              <a:rPr lang="en-US" altLang="zh-TW" sz="1000" dirty="0"/>
              <a:t>", "</a:t>
            </a:r>
            <a:r>
              <a:rPr lang="zh-TW" altLang="en-US" sz="1000" dirty="0"/>
              <a:t>儷黑 </a:t>
            </a:r>
            <a:r>
              <a:rPr lang="en-US" altLang="zh-TW" sz="1000" dirty="0"/>
              <a:t>Pro", "</a:t>
            </a:r>
            <a:r>
              <a:rPr lang="en-US" altLang="zh-TW" sz="1000" dirty="0" err="1"/>
              <a:t>LiHei</a:t>
            </a:r>
            <a:r>
              <a:rPr lang="en-US" altLang="zh-TW" sz="1000" dirty="0"/>
              <a:t> Pro", "</a:t>
            </a:r>
            <a:r>
              <a:rPr lang="zh-TW" altLang="en-US" sz="1000" dirty="0"/>
              <a:t>微軟正黑體</a:t>
            </a:r>
            <a:r>
              <a:rPr lang="en-US" altLang="zh-TW" sz="1000" dirty="0"/>
              <a:t>", "Microsoft </a:t>
            </a:r>
            <a:r>
              <a:rPr lang="en-US" altLang="zh-TW" sz="1000" dirty="0" err="1"/>
              <a:t>JhengHei</a:t>
            </a:r>
            <a:r>
              <a:rPr lang="en-US" altLang="zh-TW" sz="1000" dirty="0"/>
              <a:t>", "</a:t>
            </a:r>
            <a:r>
              <a:rPr lang="zh-TW" altLang="en-US" sz="1000" dirty="0"/>
              <a:t>標楷體</a:t>
            </a:r>
            <a:r>
              <a:rPr lang="en-US" altLang="zh-TW" sz="1000" dirty="0"/>
              <a:t>", </a:t>
            </a:r>
            <a:r>
              <a:rPr lang="en-US" altLang="zh-TW" sz="1000" dirty="0" err="1"/>
              <a:t>DFKai</a:t>
            </a:r>
            <a:r>
              <a:rPr lang="en-US" altLang="zh-TW" sz="1000" dirty="0"/>
              <a:t>-SB, sans-serif;</a:t>
            </a:r>
            <a:endParaRPr lang="zh-TW" altLang="en-US" sz="1000" dirty="0"/>
          </a:p>
          <a:p>
            <a:r>
              <a:rPr lang="en-US" altLang="zh-TW" sz="1000" dirty="0"/>
              <a:t>font-size: 20px;</a:t>
            </a:r>
            <a:endParaRPr lang="zh-TW" altLang="en-US" sz="1000" dirty="0"/>
          </a:p>
          <a:p>
            <a:r>
              <a:rPr lang="en-US" altLang="zh-TW" sz="1000" dirty="0"/>
              <a:t>color: #663300;</a:t>
            </a:r>
            <a:endParaRPr lang="zh-TW" altLang="en-US" sz="1000" dirty="0"/>
          </a:p>
          <a:p>
            <a:endParaRPr lang="zh-TW" altLang="en-US" sz="1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04982" y="3086258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</a:t>
            </a:r>
            <a:r>
              <a:rPr lang="en-US" altLang="zh-TW" sz="1000" dirty="0" err="1"/>
              <a:t>eaeaea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95599" y="3362872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#d6d192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3718" y="3601769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#bdb552</a:t>
            </a:r>
            <a:endParaRPr lang="zh-TW" altLang="en-US" sz="1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74821" y="3824191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#f4f1c7</a:t>
            </a:r>
            <a:endParaRPr lang="zh-TW" altLang="en-US" sz="1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8345" y="4096039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#ede9c0</a:t>
            </a:r>
            <a:endParaRPr lang="zh-TW" altLang="en-US" sz="1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98820" y="3832428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</a:t>
            </a:r>
            <a:r>
              <a:rPr lang="en-US" altLang="zh-TW" sz="1000" dirty="0" err="1"/>
              <a:t>eaeaea</a:t>
            </a:r>
            <a:endParaRPr lang="zh-TW" altLang="en-US" sz="1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49393" y="4079563"/>
            <a:ext cx="7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#</a:t>
            </a:r>
            <a:r>
              <a:rPr lang="en-US" altLang="zh-TW" sz="1000" dirty="0" err="1"/>
              <a:t>dcdcdc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81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651933"/>
            <a:ext cx="106171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官網參考頁面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122.147.4.195:8000/Ariel/firstsec/index.html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首頁 </a:t>
            </a:r>
            <a:r>
              <a:rPr lang="en-US" altLang="zh-TW" dirty="0"/>
              <a:t>(index.pdf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證券內頁</a:t>
            </a:r>
            <a:r>
              <a:rPr lang="en-US" altLang="zh-TW" dirty="0"/>
              <a:t>(</a:t>
            </a:r>
            <a:r>
              <a:rPr lang="zh-TW" altLang="en-US" dirty="0"/>
              <a:t>包含台股搜尋結果頁</a:t>
            </a:r>
            <a:r>
              <a:rPr lang="en-US" altLang="zh-TW" dirty="0"/>
              <a:t>):</a:t>
            </a:r>
            <a:r>
              <a:rPr lang="zh-TW" altLang="en-US" dirty="0"/>
              <a:t>所有證券頻道都適用目前規劃的二欄式版型</a:t>
            </a:r>
            <a:r>
              <a:rPr lang="en-US" altLang="zh-TW" dirty="0"/>
              <a:t>,</a:t>
            </a:r>
            <a:r>
              <a:rPr lang="zh-TW" altLang="en-US" dirty="0"/>
              <a:t>選單固定在元件上方 </a:t>
            </a:r>
            <a:r>
              <a:rPr lang="en-US" altLang="zh-TW" dirty="0"/>
              <a:t>,</a:t>
            </a:r>
            <a:r>
              <a:rPr lang="zh-TW" altLang="en-US" dirty="0"/>
              <a:t>請見附圖</a:t>
            </a:r>
            <a:r>
              <a:rPr lang="en-US" altLang="zh-TW" dirty="0"/>
              <a:t>(</a:t>
            </a:r>
            <a:r>
              <a:rPr lang="zh-TW" altLang="en-US" dirty="0"/>
              <a:t>證券內頁</a:t>
            </a:r>
            <a:r>
              <a:rPr lang="en-US" altLang="zh-TW" dirty="0"/>
              <a:t>0328.png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證券以外其他內頁</a:t>
            </a:r>
            <a:r>
              <a:rPr lang="en-US" altLang="zh-TW" dirty="0"/>
              <a:t>:</a:t>
            </a:r>
            <a:r>
              <a:rPr lang="zh-TW" altLang="en-US" dirty="0"/>
              <a:t>為下拉式選單</a:t>
            </a:r>
            <a:r>
              <a:rPr lang="en-US" altLang="zh-TW" dirty="0"/>
              <a:t>,</a:t>
            </a:r>
            <a:r>
              <a:rPr lang="zh-TW" altLang="en-US" dirty="0"/>
              <a:t>內容區為一欄</a:t>
            </a:r>
            <a:r>
              <a:rPr lang="en-US" altLang="zh-TW" dirty="0"/>
              <a:t>(</a:t>
            </a:r>
            <a:r>
              <a:rPr lang="zh-TW" altLang="en-US" dirty="0"/>
              <a:t>期貨</a:t>
            </a:r>
            <a:r>
              <a:rPr lang="en-US" altLang="zh-TW" dirty="0"/>
              <a:t>.jpg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另外還有大盤走勢圖的色碼配置圖</a:t>
            </a:r>
            <a:r>
              <a:rPr lang="en-US" altLang="zh-TW" dirty="0"/>
              <a:t>(</a:t>
            </a:r>
            <a:r>
              <a:rPr lang="zh-TW" altLang="en-US" dirty="0"/>
              <a:t>大盤走勢圖</a:t>
            </a:r>
            <a:r>
              <a:rPr lang="en-US" altLang="zh-TW" dirty="0"/>
              <a:t>.</a:t>
            </a:r>
            <a:r>
              <a:rPr lang="en-US" altLang="zh-TW" dirty="0" err="1"/>
              <a:t>pptx</a:t>
            </a:r>
            <a:r>
              <a:rPr lang="en-US" altLang="zh-TW" dirty="0"/>
              <a:t> )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有問題再跟我說</a:t>
            </a:r>
            <a:r>
              <a:rPr lang="en-US" altLang="zh-TW" dirty="0"/>
              <a:t>,</a:t>
            </a:r>
            <a:r>
              <a:rPr lang="zh-TW" altLang="en-US" dirty="0"/>
              <a:t>謝謝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會議</a:t>
            </a:r>
            <a:r>
              <a:rPr lang="zh-TW" altLang="en-US" dirty="0"/>
              <a:t>中提到的元件框色碼</a:t>
            </a:r>
            <a:r>
              <a:rPr lang="en-US" altLang="zh-TW" dirty="0"/>
              <a:t>,</a:t>
            </a:r>
            <a:r>
              <a:rPr lang="zh-TW" altLang="en-US" dirty="0"/>
              <a:t>因為考慮到一致性</a:t>
            </a:r>
            <a:r>
              <a:rPr lang="en-US" altLang="zh-TW" dirty="0"/>
              <a:t>,</a:t>
            </a:r>
            <a:r>
              <a:rPr lang="zh-TW" altLang="en-US" dirty="0"/>
              <a:t>所以提供兩色參考</a:t>
            </a:r>
          </a:p>
          <a:p>
            <a:r>
              <a:rPr lang="en-US" altLang="zh-TW" dirty="0">
                <a:hlinkClick r:id="rId3"/>
              </a:rPr>
              <a:t>https://html-color.codes/hex/a4a4a4    #a4a4a4</a:t>
            </a:r>
          </a:p>
          <a:p>
            <a:r>
              <a:rPr lang="en-US" altLang="zh-TW" dirty="0">
                <a:hlinkClick r:id="rId4"/>
              </a:rPr>
              <a:t>https://html-color.codes/hex/d6d192    #d6d192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56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</Words>
  <Application>Microsoft Office PowerPoint</Application>
  <PresentationFormat>自訂</PresentationFormat>
  <Paragraphs>28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1500107</dc:creator>
  <cp:lastModifiedBy>.</cp:lastModifiedBy>
  <cp:revision>4</cp:revision>
  <dcterms:created xsi:type="dcterms:W3CDTF">2018-03-28T03:30:38Z</dcterms:created>
  <dcterms:modified xsi:type="dcterms:W3CDTF">2018-03-30T01:44:40Z</dcterms:modified>
</cp:coreProperties>
</file>