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E88EA-5FF0-484B-3DBB-052370038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00806-5F7C-EFEB-8BFD-6FCF933E09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6F03DB-B7B1-D3BF-7AAC-257F93D9F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8698-ADCF-AF85-4524-2EA5EF398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98D28-4815-E766-E98A-40CB11A34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4E8981-23DA-F6D8-8628-6455D33AF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73C08-AC31-2543-4270-46041393C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7B6D9-AA0C-CE6A-43E0-548A83D07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730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5374F-AF6B-B36F-1CF0-5783D9B13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B7ACC5-720E-055E-F12F-202FF3281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C038C-E7FA-5373-DEC0-B11E1D7C7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208D2-37C0-2F72-82F6-988BE6187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79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1387985"/>
            <a:ext cx="3485073" cy="2420504"/>
          </a:xfrm>
        </p:spPr>
        <p:txBody>
          <a:bodyPr>
            <a:normAutofit/>
          </a:bodyPr>
          <a:lstStyle/>
          <a:p>
            <a:r>
              <a:rPr lang="en-US" sz="4000" dirty="0"/>
              <a:t>Traditional vs         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2300" dirty="0"/>
              <a:t>Veronica Nimeesha R</a:t>
            </a:r>
          </a:p>
          <a:p>
            <a:pPr algn="l"/>
            <a:r>
              <a:rPr lang="en-IN" dirty="0" err="1"/>
              <a:t>St.Joseph’s</a:t>
            </a:r>
            <a:r>
              <a:rPr lang="en-IN" dirty="0"/>
              <a:t> Institute of Technology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157018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0" y="609600"/>
            <a:ext cx="6912337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Traditional Methods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152D5-B43F-6E3B-21F4-E77890A6DF0B}"/>
              </a:ext>
            </a:extLst>
          </p:cNvPr>
          <p:cNvSpPr txBox="1"/>
          <p:nvPr/>
        </p:nvSpPr>
        <p:spPr>
          <a:xfrm>
            <a:off x="4585044" y="1820317"/>
            <a:ext cx="193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63823-9342-513D-752A-70BBF63C7DB3}"/>
              </a:ext>
            </a:extLst>
          </p:cNvPr>
          <p:cNvSpPr txBox="1"/>
          <p:nvPr/>
        </p:nvSpPr>
        <p:spPr>
          <a:xfrm>
            <a:off x="4585044" y="2583804"/>
            <a:ext cx="729000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provide a STRUCTURED AND SEQUENTIAL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traditional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application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39CEA4-C72C-DB87-0A83-A5EFB1FF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397495"/>
            <a:ext cx="10353762" cy="108813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C8D0EE-847A-22D7-1A84-3B02B84F7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3F7C8A6-334F-1954-6920-CEC4FDC1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9FC77-11B7-BE50-76A1-5773656C1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157018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648B5B7-4C64-AC08-7EDE-0A7E77A55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334DE-CD92-6999-328B-BEE3E7F0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0" y="609600"/>
            <a:ext cx="6912337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Traditional Methods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F3F39-0C2B-9A11-A5DE-262759394607}"/>
              </a:ext>
            </a:extLst>
          </p:cNvPr>
          <p:cNvSpPr txBox="1"/>
          <p:nvPr/>
        </p:nvSpPr>
        <p:spPr>
          <a:xfrm>
            <a:off x="4585044" y="1820317"/>
            <a:ext cx="193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17438-6F42-43B3-1BDF-9AD480A795DC}"/>
              </a:ext>
            </a:extLst>
          </p:cNvPr>
          <p:cNvSpPr txBox="1"/>
          <p:nvPr/>
        </p:nvSpPr>
        <p:spPr>
          <a:xfrm>
            <a:off x="4585044" y="2583804"/>
            <a:ext cx="4913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produce comprehensive documents.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B8A3C2-0F08-E1A1-6830-08126764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397495"/>
            <a:ext cx="10353762" cy="10881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0B789-342D-B397-BD03-7A9556C5421E}"/>
              </a:ext>
            </a:extLst>
          </p:cNvPr>
          <p:cNvSpPr txBox="1"/>
          <p:nvPr/>
        </p:nvSpPr>
        <p:spPr>
          <a:xfrm>
            <a:off x="4585044" y="3224181"/>
            <a:ext cx="18982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013B7-040C-E6B1-3C13-30624262E95C}"/>
              </a:ext>
            </a:extLst>
          </p:cNvPr>
          <p:cNvSpPr txBox="1"/>
          <p:nvPr/>
        </p:nvSpPr>
        <p:spPr>
          <a:xfrm>
            <a:off x="4631535" y="3832483"/>
            <a:ext cx="3384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Customer Involvement</a:t>
            </a:r>
          </a:p>
        </p:txBody>
      </p:sp>
    </p:spTree>
    <p:extLst>
      <p:ext uri="{BB962C8B-B14F-4D97-AF65-F5344CB8AC3E}">
        <p14:creationId xmlns:p14="http://schemas.microsoft.com/office/powerpoint/2010/main" val="46131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51622-551D-B2E2-61A7-1FF562A56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BD36964-1870-C77E-B085-68C51D69F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500D7-A5BA-AF0E-B6B5-07AB37B9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157018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FD990B6-261E-2576-7594-CE945DE4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FDEF92-CEA9-7132-5A4B-EC87038B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0" y="609600"/>
            <a:ext cx="6912337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Agile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E8682-B336-34F8-7B49-D43F719D7740}"/>
              </a:ext>
            </a:extLst>
          </p:cNvPr>
          <p:cNvSpPr txBox="1"/>
          <p:nvPr/>
        </p:nvSpPr>
        <p:spPr>
          <a:xfrm>
            <a:off x="4585044" y="1820317"/>
            <a:ext cx="193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5B93D-B05D-E04F-9665-B05E2C5FEDEE}"/>
              </a:ext>
            </a:extLst>
          </p:cNvPr>
          <p:cNvSpPr txBox="1"/>
          <p:nvPr/>
        </p:nvSpPr>
        <p:spPr>
          <a:xfrm>
            <a:off x="4585044" y="2583804"/>
            <a:ext cx="7603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 delivers projects efficiently and adaptively,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customer satisfaction through early and continuous delivery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working software.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AC5831-46AF-2E79-B7B5-ED939893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397495"/>
            <a:ext cx="10353762" cy="10881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24395-A291-D65C-233B-5C01643451C2}"/>
              </a:ext>
            </a:extLst>
          </p:cNvPr>
          <p:cNvSpPr txBox="1"/>
          <p:nvPr/>
        </p:nvSpPr>
        <p:spPr>
          <a:xfrm>
            <a:off x="4632053" y="3958712"/>
            <a:ext cx="15792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5B2D8-2EAB-996C-A354-F1133A11A6D8}"/>
              </a:ext>
            </a:extLst>
          </p:cNvPr>
          <p:cNvSpPr txBox="1"/>
          <p:nvPr/>
        </p:nvSpPr>
        <p:spPr>
          <a:xfrm>
            <a:off x="4668111" y="4628569"/>
            <a:ext cx="3076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adapatability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406539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2E187-3825-DCAD-366A-AF68437CF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4E7A2FF-8356-A4C5-444A-52EFD0496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E31FC-E1D1-BBB8-EC1F-14235DD48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2157018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8C382DF-2F24-C372-6275-05BAA96E0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4E001-7553-9680-7447-AEAA6FD2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0" y="609600"/>
            <a:ext cx="6912337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Agile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336C9-B0A7-54E5-2B20-623B8AE43619}"/>
              </a:ext>
            </a:extLst>
          </p:cNvPr>
          <p:cNvSpPr txBox="1"/>
          <p:nvPr/>
        </p:nvSpPr>
        <p:spPr>
          <a:xfrm>
            <a:off x="4585044" y="1820317"/>
            <a:ext cx="193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3BD3D-DA56-4B34-9F0D-E00731B1D0A7}"/>
              </a:ext>
            </a:extLst>
          </p:cNvPr>
          <p:cNvSpPr txBox="1"/>
          <p:nvPr/>
        </p:nvSpPr>
        <p:spPr>
          <a:xfrm>
            <a:off x="4585044" y="2583804"/>
            <a:ext cx="39036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Project scope and vision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Execution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</a:t>
            </a:r>
          </a:p>
          <a:p>
            <a:pPr marL="457200" indent="-457200"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and Iteration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32ACF3-472A-8773-4957-77487198E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397495"/>
            <a:ext cx="10353762" cy="10881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72CE0-068B-2B57-60B5-34018F0F811D}"/>
              </a:ext>
            </a:extLst>
          </p:cNvPr>
          <p:cNvSpPr txBox="1"/>
          <p:nvPr/>
        </p:nvSpPr>
        <p:spPr>
          <a:xfrm>
            <a:off x="4654901" y="4337828"/>
            <a:ext cx="19768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DCF7F-017A-F458-6BC8-BB99023C8EB2}"/>
              </a:ext>
            </a:extLst>
          </p:cNvPr>
          <p:cNvSpPr txBox="1"/>
          <p:nvPr/>
        </p:nvSpPr>
        <p:spPr>
          <a:xfrm>
            <a:off x="4632053" y="4989763"/>
            <a:ext cx="3910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project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risk and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1750547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{0396E1FC-272D-48F2-8A69-1B81CB81E57F}tf55705232_win32</Template>
  <TotalTime>34</TotalTime>
  <Words>126</Words>
  <Application>Microsoft Office PowerPoint</Application>
  <PresentationFormat>Widescreen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Goudy Old Style</vt:lpstr>
      <vt:lpstr>Times New Roman</vt:lpstr>
      <vt:lpstr>Wingdings 2</vt:lpstr>
      <vt:lpstr>SlateVTI</vt:lpstr>
      <vt:lpstr>Traditional vs         Agile</vt:lpstr>
      <vt:lpstr>Traditional Methods </vt:lpstr>
      <vt:lpstr>Traditional Methods </vt:lpstr>
      <vt:lpstr>Agile Method </vt:lpstr>
      <vt:lpstr>Agile Method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Ackmina Vinisha</dc:creator>
  <cp:lastModifiedBy>Ackmina Vinisha</cp:lastModifiedBy>
  <cp:revision>2</cp:revision>
  <dcterms:created xsi:type="dcterms:W3CDTF">2025-04-28T04:28:08Z</dcterms:created>
  <dcterms:modified xsi:type="dcterms:W3CDTF">2025-04-28T05:02:36Z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