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ET-710 Practical Midterm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1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Establish a </a:t>
            </a:r>
            <a:r>
              <a:rPr lang="en-US" dirty="0" err="1" smtClean="0"/>
              <a:t>Github</a:t>
            </a:r>
            <a:r>
              <a:rPr lang="en-US" dirty="0" smtClean="0"/>
              <a:t> repository for the Midterm Practical</a:t>
            </a:r>
          </a:p>
          <a:p>
            <a:r>
              <a:rPr lang="en-US" dirty="0" smtClean="0"/>
              <a:t>Set up a site directory in the repository</a:t>
            </a:r>
          </a:p>
          <a:p>
            <a:r>
              <a:rPr lang="en-US" dirty="0" smtClean="0"/>
              <a:t>Included the </a:t>
            </a:r>
            <a:r>
              <a:rPr lang="en-US" dirty="0" err="1" smtClean="0"/>
              <a:t>Zurb</a:t>
            </a:r>
            <a:r>
              <a:rPr lang="en-US" dirty="0" smtClean="0"/>
              <a:t> Foundation code</a:t>
            </a:r>
          </a:p>
          <a:p>
            <a:r>
              <a:rPr lang="en-US" dirty="0" smtClean="0"/>
              <a:t>Open Atom and point it to the site directory</a:t>
            </a:r>
          </a:p>
          <a:p>
            <a:r>
              <a:rPr lang="en-US" dirty="0" smtClean="0"/>
              <a:t>Select 3 </a:t>
            </a:r>
            <a:r>
              <a:rPr lang="en-US" dirty="0"/>
              <a:t>B</a:t>
            </a:r>
            <a:r>
              <a:rPr lang="en-US" dirty="0" smtClean="0"/>
              <a:t>uilding Blocks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ET-710 Midterm Practical will test your ability to set up baseline code for building and deploying a responsive website.  You will establish a directory structure on your local computer and store it in a GitHub Repository.  In Atom, use </a:t>
            </a:r>
            <a:r>
              <a:rPr lang="en-US" dirty="0" err="1" smtClean="0"/>
              <a:t>Zurb</a:t>
            </a:r>
            <a:r>
              <a:rPr lang="en-US" dirty="0" smtClean="0"/>
              <a:t> Foundation to provide the front-end features for the website.  Include 3 Building Blocks from </a:t>
            </a:r>
            <a:r>
              <a:rPr lang="en-US" dirty="0" err="1" smtClean="0"/>
              <a:t>Zurb</a:t>
            </a:r>
            <a:r>
              <a:rPr lang="en-US" dirty="0" smtClean="0"/>
              <a:t> Foundation using industry standard best practices e.g. indenting, commenting and files segmentation.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Site Design – What it is and why its important.</a:t>
            </a:r>
          </a:p>
          <a:p>
            <a:r>
              <a:rPr lang="en-US" dirty="0" smtClean="0"/>
              <a:t>Agile History &amp; Methodology - https://www.youtube.com/user/axosoft</a:t>
            </a:r>
          </a:p>
          <a:p>
            <a:r>
              <a:rPr lang="en-US" dirty="0" smtClean="0"/>
              <a:t>Six Sigma History &amp; </a:t>
            </a:r>
            <a:r>
              <a:rPr lang="en-US" dirty="0" smtClean="0"/>
              <a:t>Methodology - https://4squareviews.com/2012/11/21/design-for-six-sigma-the-dmadv-roadmap-contrasted-with-the-dmaic-process/</a:t>
            </a:r>
          </a:p>
        </p:txBody>
      </p:sp>
    </p:spTree>
    <p:extLst>
      <p:ext uri="{BB962C8B-B14F-4D97-AF65-F5344CB8AC3E}">
        <p14:creationId xmlns:p14="http://schemas.microsoft.com/office/powerpoint/2010/main" val="19420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ET-710 Practical Midterm</vt:lpstr>
      <vt:lpstr>Steps</vt:lpstr>
      <vt:lpstr>Overview</vt:lpstr>
      <vt:lpstr>Discussion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ET-710 Practical Midterm</dc:title>
  <dc:creator>Instructor</dc:creator>
  <cp:lastModifiedBy>Instructor</cp:lastModifiedBy>
  <cp:revision>6</cp:revision>
  <dcterms:created xsi:type="dcterms:W3CDTF">2016-10-18T13:52:45Z</dcterms:created>
  <dcterms:modified xsi:type="dcterms:W3CDTF">2016-10-18T15:18:39Z</dcterms:modified>
</cp:coreProperties>
</file>