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2" r:id="rId4"/>
    <p:sldId id="264" r:id="rId5"/>
    <p:sldId id="263" r:id="rId6"/>
    <p:sldId id="265" r:id="rId7"/>
    <p:sldId id="269" r:id="rId8"/>
    <p:sldId id="268" r:id="rId9"/>
    <p:sldId id="267" r:id="rId10"/>
    <p:sldId id="271" r:id="rId11"/>
    <p:sldId id="272" r:id="rId12"/>
    <p:sldId id="273" r:id="rId13"/>
    <p:sldId id="27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E263C-854F-48CC-9DB3-54AC5F7F0AB4}" v="27" dt="2024-09-13T09:26:48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elly" userId="a7718738-f2aa-4d1b-bcf4-5a9c900fe107" providerId="ADAL" clId="{AE833CD5-8CB3-4D53-9BB4-50EEA8E15886}"/>
    <pc:docChg chg="undo custSel addSld modSld">
      <pc:chgData name="Jonathan Melly" userId="a7718738-f2aa-4d1b-bcf4-5a9c900fe107" providerId="ADAL" clId="{AE833CD5-8CB3-4D53-9BB4-50EEA8E15886}" dt="2024-09-04T14:25:08.676" v="856" actId="20577"/>
      <pc:docMkLst>
        <pc:docMk/>
      </pc:docMkLst>
      <pc:sldChg chg="modSp new mod">
        <pc:chgData name="Jonathan Melly" userId="a7718738-f2aa-4d1b-bcf4-5a9c900fe107" providerId="ADAL" clId="{AE833CD5-8CB3-4D53-9BB4-50EEA8E15886}" dt="2024-09-04T14:25:08.676" v="856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E833CD5-8CB3-4D53-9BB4-50EEA8E15886}" dt="2024-09-04T14:01:07.606" v="28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E833CD5-8CB3-4D53-9BB4-50EEA8E15886}" dt="2024-09-04T14:25:08.676" v="856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addSp delSp modSp new mod modAnim">
        <pc:chgData name="Jonathan Melly" userId="a7718738-f2aa-4d1b-bcf4-5a9c900fe107" providerId="ADAL" clId="{AE833CD5-8CB3-4D53-9BB4-50EEA8E15886}" dt="2024-09-04T14:07:33.978" v="306"/>
        <pc:sldMkLst>
          <pc:docMk/>
          <pc:sldMk cId="1358205500" sldId="257"/>
        </pc:sldMkLst>
        <pc:spChg chg="mod">
          <ac:chgData name="Jonathan Melly" userId="a7718738-f2aa-4d1b-bcf4-5a9c900fe107" providerId="ADAL" clId="{AE833CD5-8CB3-4D53-9BB4-50EEA8E15886}" dt="2024-09-04T14:04:02.291" v="265" actId="1076"/>
          <ac:spMkLst>
            <pc:docMk/>
            <pc:sldMk cId="1358205500" sldId="257"/>
            <ac:spMk id="2" creationId="{381C1B2C-61C2-34DA-036D-BD0225823DF7}"/>
          </ac:spMkLst>
        </pc:spChg>
        <pc:spChg chg="mod">
          <ac:chgData name="Jonathan Melly" userId="a7718738-f2aa-4d1b-bcf4-5a9c900fe107" providerId="ADAL" clId="{AE833CD5-8CB3-4D53-9BB4-50EEA8E15886}" dt="2024-09-04T14:04:04.185" v="266" actId="1076"/>
          <ac:spMkLst>
            <pc:docMk/>
            <pc:sldMk cId="1358205500" sldId="257"/>
            <ac:spMk id="3" creationId="{ADF7EA77-2BB3-F2F6-B1A7-88083D9C2149}"/>
          </ac:spMkLst>
        </pc:spChg>
        <pc:spChg chg="add del mod">
          <ac:chgData name="Jonathan Melly" userId="a7718738-f2aa-4d1b-bcf4-5a9c900fe107" providerId="ADAL" clId="{AE833CD5-8CB3-4D53-9BB4-50EEA8E15886}" dt="2024-09-04T14:06:13.430" v="290" actId="478"/>
          <ac:spMkLst>
            <pc:docMk/>
            <pc:sldMk cId="1358205500" sldId="257"/>
            <ac:spMk id="8" creationId="{197639B8-CB0C-B65A-4FF2-F822D0B287E6}"/>
          </ac:spMkLst>
        </pc:spChg>
        <pc:spChg chg="add del">
          <ac:chgData name="Jonathan Melly" userId="a7718738-f2aa-4d1b-bcf4-5a9c900fe107" providerId="ADAL" clId="{AE833CD5-8CB3-4D53-9BB4-50EEA8E15886}" dt="2024-09-04T14:05:50.347" v="284" actId="478"/>
          <ac:spMkLst>
            <pc:docMk/>
            <pc:sldMk cId="1358205500" sldId="257"/>
            <ac:spMk id="9" creationId="{BA9CD67F-CEBD-6607-E4CD-17ACF245B891}"/>
          </ac:spMkLst>
        </pc:spChg>
        <pc:spChg chg="add mod">
          <ac:chgData name="Jonathan Melly" userId="a7718738-f2aa-4d1b-bcf4-5a9c900fe107" providerId="ADAL" clId="{AE833CD5-8CB3-4D53-9BB4-50EEA8E15886}" dt="2024-09-04T14:07:26.848" v="305" actId="1076"/>
          <ac:spMkLst>
            <pc:docMk/>
            <pc:sldMk cId="1358205500" sldId="257"/>
            <ac:spMk id="15" creationId="{F5E30EE2-C936-D973-7426-90886DE8FF9D}"/>
          </ac:spMkLst>
        </pc:spChg>
        <pc:picChg chg="add mod">
          <ac:chgData name="Jonathan Melly" userId="a7718738-f2aa-4d1b-bcf4-5a9c900fe107" providerId="ADAL" clId="{AE833CD5-8CB3-4D53-9BB4-50EEA8E15886}" dt="2024-09-04T14:07:21.486" v="304" actId="1076"/>
          <ac:picMkLst>
            <pc:docMk/>
            <pc:sldMk cId="1358205500" sldId="257"/>
            <ac:picMk id="5" creationId="{50A04946-0F44-3FF8-105F-F8DA6A668625}"/>
          </ac:picMkLst>
        </pc:picChg>
        <pc:picChg chg="add mod">
          <ac:chgData name="Jonathan Melly" userId="a7718738-f2aa-4d1b-bcf4-5a9c900fe107" providerId="ADAL" clId="{AE833CD5-8CB3-4D53-9BB4-50EEA8E15886}" dt="2024-09-04T14:04:34.012" v="275" actId="1076"/>
          <ac:picMkLst>
            <pc:docMk/>
            <pc:sldMk cId="1358205500" sldId="257"/>
            <ac:picMk id="7" creationId="{D2F81308-7BF4-C3AE-5639-C654A8D37550}"/>
          </ac:picMkLst>
        </pc:picChg>
        <pc:cxnChg chg="add mod">
          <ac:chgData name="Jonathan Melly" userId="a7718738-f2aa-4d1b-bcf4-5a9c900fe107" providerId="ADAL" clId="{AE833CD5-8CB3-4D53-9BB4-50EEA8E15886}" dt="2024-09-04T14:06:27.607" v="292" actId="1582"/>
          <ac:cxnSpMkLst>
            <pc:docMk/>
            <pc:sldMk cId="1358205500" sldId="257"/>
            <ac:cxnSpMk id="11" creationId="{19A0CCFA-DCFA-BF0F-4039-99C8C90B686F}"/>
          </ac:cxnSpMkLst>
        </pc:cxnChg>
        <pc:cxnChg chg="add mod">
          <ac:chgData name="Jonathan Melly" userId="a7718738-f2aa-4d1b-bcf4-5a9c900fe107" providerId="ADAL" clId="{AE833CD5-8CB3-4D53-9BB4-50EEA8E15886}" dt="2024-09-04T14:06:44.630" v="296" actId="14100"/>
          <ac:cxnSpMkLst>
            <pc:docMk/>
            <pc:sldMk cId="1358205500" sldId="257"/>
            <ac:cxnSpMk id="12" creationId="{46051D9B-4D10-EB61-3C4F-9C7DD1C6EE5D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17:02.876" v="537" actId="20577"/>
        <pc:sldMkLst>
          <pc:docMk/>
          <pc:sldMk cId="1996980627" sldId="258"/>
        </pc:sldMkLst>
        <pc:spChg chg="mod">
          <ac:chgData name="Jonathan Melly" userId="a7718738-f2aa-4d1b-bcf4-5a9c900fe107" providerId="ADAL" clId="{AE833CD5-8CB3-4D53-9BB4-50EEA8E15886}" dt="2024-09-04T14:09:50.241" v="496" actId="1076"/>
          <ac:spMkLst>
            <pc:docMk/>
            <pc:sldMk cId="1996980627" sldId="258"/>
            <ac:spMk id="2" creationId="{77ED6B33-BD2C-AD99-0D12-2F9FBE2F52FC}"/>
          </ac:spMkLst>
        </pc:spChg>
        <pc:spChg chg="mod">
          <ac:chgData name="Jonathan Melly" userId="a7718738-f2aa-4d1b-bcf4-5a9c900fe107" providerId="ADAL" clId="{AE833CD5-8CB3-4D53-9BB4-50EEA8E15886}" dt="2024-09-04T14:13:03.965" v="515" actId="20577"/>
          <ac:spMkLst>
            <pc:docMk/>
            <pc:sldMk cId="1996980627" sldId="258"/>
            <ac:spMk id="3" creationId="{9D55539D-2107-75E1-73AA-7B38E2D069B7}"/>
          </ac:spMkLst>
        </pc:spChg>
        <pc:spChg chg="add mod">
          <ac:chgData name="Jonathan Melly" userId="a7718738-f2aa-4d1b-bcf4-5a9c900fe107" providerId="ADAL" clId="{AE833CD5-8CB3-4D53-9BB4-50EEA8E15886}" dt="2024-09-04T14:13:38.672" v="521" actId="1076"/>
          <ac:spMkLst>
            <pc:docMk/>
            <pc:sldMk cId="1996980627" sldId="258"/>
            <ac:spMk id="6" creationId="{4B9AA3C2-4A30-0940-D83C-148B9FAE4391}"/>
          </ac:spMkLst>
        </pc:spChg>
        <pc:spChg chg="add mod">
          <ac:chgData name="Jonathan Melly" userId="a7718738-f2aa-4d1b-bcf4-5a9c900fe107" providerId="ADAL" clId="{AE833CD5-8CB3-4D53-9BB4-50EEA8E15886}" dt="2024-09-04T14:17:02.876" v="537" actId="20577"/>
          <ac:spMkLst>
            <pc:docMk/>
            <pc:sldMk cId="1996980627" sldId="258"/>
            <ac:spMk id="8" creationId="{77CE61B7-9CEA-5E43-46AC-769AE81DC59D}"/>
          </ac:spMkLst>
        </pc:spChg>
        <pc:picChg chg="add mod">
          <ac:chgData name="Jonathan Melly" userId="a7718738-f2aa-4d1b-bcf4-5a9c900fe107" providerId="ADAL" clId="{AE833CD5-8CB3-4D53-9BB4-50EEA8E15886}" dt="2024-09-04T14:13:10.385" v="518" actId="1076"/>
          <ac:picMkLst>
            <pc:docMk/>
            <pc:sldMk cId="1996980627" sldId="258"/>
            <ac:picMk id="5" creationId="{95039F43-E1E2-DE72-C95B-55C792E6FC78}"/>
          </ac:picMkLst>
        </pc:picChg>
        <pc:cxnChg chg="add">
          <ac:chgData name="Jonathan Melly" userId="a7718738-f2aa-4d1b-bcf4-5a9c900fe107" providerId="ADAL" clId="{AE833CD5-8CB3-4D53-9BB4-50EEA8E15886}" dt="2024-09-04T14:15:43.859" v="527" actId="11529"/>
          <ac:cxnSpMkLst>
            <pc:docMk/>
            <pc:sldMk cId="1996980627" sldId="258"/>
            <ac:cxnSpMk id="10" creationId="{43321C33-6AE7-3BBB-EA02-3E0D4AFB1B39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24:04.129" v="838" actId="14100"/>
        <pc:sldMkLst>
          <pc:docMk/>
          <pc:sldMk cId="170282062" sldId="259"/>
        </pc:sldMkLst>
        <pc:spChg chg="mod">
          <ac:chgData name="Jonathan Melly" userId="a7718738-f2aa-4d1b-bcf4-5a9c900fe107" providerId="ADAL" clId="{AE833CD5-8CB3-4D53-9BB4-50EEA8E15886}" dt="2024-09-04T14:17:24.124" v="566" actId="20577"/>
          <ac:spMkLst>
            <pc:docMk/>
            <pc:sldMk cId="170282062" sldId="259"/>
            <ac:spMk id="2" creationId="{4682B301-4C28-FFE9-2842-F3DB9677DE9E}"/>
          </ac:spMkLst>
        </pc:spChg>
        <pc:spChg chg="mod">
          <ac:chgData name="Jonathan Melly" userId="a7718738-f2aa-4d1b-bcf4-5a9c900fe107" providerId="ADAL" clId="{AE833CD5-8CB3-4D53-9BB4-50EEA8E15886}" dt="2024-09-04T14:18:28.127" v="798" actId="20577"/>
          <ac:spMkLst>
            <pc:docMk/>
            <pc:sldMk cId="170282062" sldId="259"/>
            <ac:spMk id="3" creationId="{745AE2C9-FC5B-3445-3FF6-B72B9DBE1705}"/>
          </ac:spMkLst>
        </pc:spChg>
        <pc:spChg chg="add mod">
          <ac:chgData name="Jonathan Melly" userId="a7718738-f2aa-4d1b-bcf4-5a9c900fe107" providerId="ADAL" clId="{AE833CD5-8CB3-4D53-9BB4-50EEA8E15886}" dt="2024-09-04T14:19:58.219" v="812" actId="1076"/>
          <ac:spMkLst>
            <pc:docMk/>
            <pc:sldMk cId="170282062" sldId="259"/>
            <ac:spMk id="6" creationId="{D854810C-15C0-3EE1-CCF1-62218940CAED}"/>
          </ac:spMkLst>
        </pc:spChg>
        <pc:spChg chg="add mod">
          <ac:chgData name="Jonathan Melly" userId="a7718738-f2aa-4d1b-bcf4-5a9c900fe107" providerId="ADAL" clId="{AE833CD5-8CB3-4D53-9BB4-50EEA8E15886}" dt="2024-09-04T14:22:13.462" v="817" actId="1076"/>
          <ac:spMkLst>
            <pc:docMk/>
            <pc:sldMk cId="170282062" sldId="259"/>
            <ac:spMk id="8" creationId="{D2A4F22B-6484-BDEC-B1FC-720CAAF61F1C}"/>
          </ac:spMkLst>
        </pc:spChg>
        <pc:picChg chg="add mod">
          <ac:chgData name="Jonathan Melly" userId="a7718738-f2aa-4d1b-bcf4-5a9c900fe107" providerId="ADAL" clId="{AE833CD5-8CB3-4D53-9BB4-50EEA8E15886}" dt="2024-09-04T14:19:16.971" v="805" actId="1076"/>
          <ac:picMkLst>
            <pc:docMk/>
            <pc:sldMk cId="170282062" sldId="259"/>
            <ac:picMk id="5" creationId="{D7CF0C9F-875B-9F99-4DD5-A27E82D7586F}"/>
          </ac:picMkLst>
        </pc:picChg>
        <pc:cxnChg chg="add mod">
          <ac:chgData name="Jonathan Melly" userId="a7718738-f2aa-4d1b-bcf4-5a9c900fe107" providerId="ADAL" clId="{AE833CD5-8CB3-4D53-9BB4-50EEA8E15886}" dt="2024-09-04T14:23:59.653" v="837" actId="14100"/>
          <ac:cxnSpMkLst>
            <pc:docMk/>
            <pc:sldMk cId="170282062" sldId="259"/>
            <ac:cxnSpMk id="10" creationId="{A397D709-82E1-3576-AF9E-95056DECB1DC}"/>
          </ac:cxnSpMkLst>
        </pc:cxnChg>
        <pc:cxnChg chg="add mod">
          <ac:chgData name="Jonathan Melly" userId="a7718738-f2aa-4d1b-bcf4-5a9c900fe107" providerId="ADAL" clId="{AE833CD5-8CB3-4D53-9BB4-50EEA8E15886}" dt="2024-09-04T14:23:54.766" v="836" actId="14100"/>
          <ac:cxnSpMkLst>
            <pc:docMk/>
            <pc:sldMk cId="170282062" sldId="259"/>
            <ac:cxnSpMk id="11" creationId="{B209DF0A-F35D-B226-F949-003D911D6481}"/>
          </ac:cxnSpMkLst>
        </pc:cxnChg>
        <pc:cxnChg chg="add mod">
          <ac:chgData name="Jonathan Melly" userId="a7718738-f2aa-4d1b-bcf4-5a9c900fe107" providerId="ADAL" clId="{AE833CD5-8CB3-4D53-9BB4-50EEA8E15886}" dt="2024-09-04T14:24:04.129" v="838" actId="14100"/>
          <ac:cxnSpMkLst>
            <pc:docMk/>
            <pc:sldMk cId="170282062" sldId="259"/>
            <ac:cxnSpMk id="14" creationId="{33B4C08B-8E22-FA92-F7C5-D6A23DFD1C1F}"/>
          </ac:cxnSpMkLst>
        </pc:cxnChg>
      </pc:sldChg>
    </pc:docChg>
  </pc:docChgLst>
  <pc:docChgLst>
    <pc:chgData name="Jonathan Melly" userId="a7718738-f2aa-4d1b-bcf4-5a9c900fe107" providerId="ADAL" clId="{AD8E263C-854F-48CC-9DB3-54AC5F7F0AB4}"/>
    <pc:docChg chg="undo custSel addSld delSld modSld">
      <pc:chgData name="Jonathan Melly" userId="a7718738-f2aa-4d1b-bcf4-5a9c900fe107" providerId="ADAL" clId="{AD8E263C-854F-48CC-9DB3-54AC5F7F0AB4}" dt="2024-09-13T09:27:57.361" v="574" actId="404"/>
      <pc:docMkLst>
        <pc:docMk/>
      </pc:docMkLst>
      <pc:sldChg chg="modSp mod">
        <pc:chgData name="Jonathan Melly" userId="a7718738-f2aa-4d1b-bcf4-5a9c900fe107" providerId="ADAL" clId="{AD8E263C-854F-48CC-9DB3-54AC5F7F0AB4}" dt="2024-09-10T13:04:49.495" v="39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D8E263C-854F-48CC-9DB3-54AC5F7F0AB4}" dt="2024-09-10T13:04:49.495" v="39" actId="20577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D8E263C-854F-48CC-9DB3-54AC5F7F0AB4}" dt="2024-09-10T13:04:47.002" v="38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del">
        <pc:chgData name="Jonathan Melly" userId="a7718738-f2aa-4d1b-bcf4-5a9c900fe107" providerId="ADAL" clId="{AD8E263C-854F-48CC-9DB3-54AC5F7F0AB4}" dt="2024-09-10T13:34:44.924" v="309" actId="47"/>
        <pc:sldMkLst>
          <pc:docMk/>
          <pc:sldMk cId="1358205500" sldId="257"/>
        </pc:sldMkLst>
      </pc:sldChg>
      <pc:sldChg chg="del">
        <pc:chgData name="Jonathan Melly" userId="a7718738-f2aa-4d1b-bcf4-5a9c900fe107" providerId="ADAL" clId="{AD8E263C-854F-48CC-9DB3-54AC5F7F0AB4}" dt="2024-09-10T13:39:50.911" v="547" actId="47"/>
        <pc:sldMkLst>
          <pc:docMk/>
          <pc:sldMk cId="1996980627" sldId="258"/>
        </pc:sldMkLst>
      </pc:sldChg>
      <pc:sldChg chg="del">
        <pc:chgData name="Jonathan Melly" userId="a7718738-f2aa-4d1b-bcf4-5a9c900fe107" providerId="ADAL" clId="{AD8E263C-854F-48CC-9DB3-54AC5F7F0AB4}" dt="2024-09-10T13:39:49.805" v="546" actId="47"/>
        <pc:sldMkLst>
          <pc:docMk/>
          <pc:sldMk cId="170282062" sldId="259"/>
        </pc:sldMkLst>
      </pc:sldChg>
      <pc:sldChg chg="addSp delSp modSp new mod delAnim modAnim">
        <pc:chgData name="Jonathan Melly" userId="a7718738-f2aa-4d1b-bcf4-5a9c900fe107" providerId="ADAL" clId="{AD8E263C-854F-48CC-9DB3-54AC5F7F0AB4}" dt="2024-09-13T09:27:57.361" v="574" actId="404"/>
        <pc:sldMkLst>
          <pc:docMk/>
          <pc:sldMk cId="243643821" sldId="260"/>
        </pc:sldMkLst>
        <pc:spChg chg="mod">
          <ac:chgData name="Jonathan Melly" userId="a7718738-f2aa-4d1b-bcf4-5a9c900fe107" providerId="ADAL" clId="{AD8E263C-854F-48CC-9DB3-54AC5F7F0AB4}" dt="2024-09-10T13:04:58.546" v="47" actId="20577"/>
          <ac:spMkLst>
            <pc:docMk/>
            <pc:sldMk cId="243643821" sldId="260"/>
            <ac:spMk id="2" creationId="{FCA728AF-696D-B13E-B6CA-1D5D08FC7EF9}"/>
          </ac:spMkLst>
        </pc:spChg>
        <pc:spChg chg="mod">
          <ac:chgData name="Jonathan Melly" userId="a7718738-f2aa-4d1b-bcf4-5a9c900fe107" providerId="ADAL" clId="{AD8E263C-854F-48CC-9DB3-54AC5F7F0AB4}" dt="2024-09-10T13:12:54.878" v="200" actId="20577"/>
          <ac:spMkLst>
            <pc:docMk/>
            <pc:sldMk cId="243643821" sldId="260"/>
            <ac:spMk id="3" creationId="{394D482F-85DC-9CA1-32A6-0D22853DE909}"/>
          </ac:spMkLst>
        </pc:spChg>
        <pc:spChg chg="add del mod">
          <ac:chgData name="Jonathan Melly" userId="a7718738-f2aa-4d1b-bcf4-5a9c900fe107" providerId="ADAL" clId="{AD8E263C-854F-48CC-9DB3-54AC5F7F0AB4}" dt="2024-09-13T09:27:19.636" v="561" actId="478"/>
          <ac:spMkLst>
            <pc:docMk/>
            <pc:sldMk cId="243643821" sldId="260"/>
            <ac:spMk id="5" creationId="{6329AE06-BAB7-D5DD-18D1-354EF6921125}"/>
          </ac:spMkLst>
        </pc:spChg>
        <pc:spChg chg="add del">
          <ac:chgData name="Jonathan Melly" userId="a7718738-f2aa-4d1b-bcf4-5a9c900fe107" providerId="ADAL" clId="{AD8E263C-854F-48CC-9DB3-54AC5F7F0AB4}" dt="2024-09-13T09:26:55.806" v="557" actId="22"/>
          <ac:spMkLst>
            <pc:docMk/>
            <pc:sldMk cId="243643821" sldId="260"/>
            <ac:spMk id="6" creationId="{F129926D-A64E-D30D-F6A5-02035E3E6CC0}"/>
          </ac:spMkLst>
        </pc:spChg>
        <pc:spChg chg="add del mod">
          <ac:chgData name="Jonathan Melly" userId="a7718738-f2aa-4d1b-bcf4-5a9c900fe107" providerId="ADAL" clId="{AD8E263C-854F-48CC-9DB3-54AC5F7F0AB4}" dt="2024-09-10T13:12:43.279" v="198" actId="478"/>
          <ac:spMkLst>
            <pc:docMk/>
            <pc:sldMk cId="243643821" sldId="260"/>
            <ac:spMk id="7" creationId="{2EB168C0-04DF-9F90-75CB-87D5639CCC83}"/>
          </ac:spMkLst>
        </pc:spChg>
        <pc:spChg chg="add mod">
          <ac:chgData name="Jonathan Melly" userId="a7718738-f2aa-4d1b-bcf4-5a9c900fe107" providerId="ADAL" clId="{AD8E263C-854F-48CC-9DB3-54AC5F7F0AB4}" dt="2024-09-13T09:27:57.361" v="574" actId="404"/>
          <ac:spMkLst>
            <pc:docMk/>
            <pc:sldMk cId="243643821" sldId="260"/>
            <ac:spMk id="8" creationId="{214662C4-CD19-A3A5-C53C-3C9712C17A30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3T09:21:01.890" v="553" actId="20577"/>
        <pc:sldMkLst>
          <pc:docMk/>
          <pc:sldMk cId="2128962690" sldId="261"/>
        </pc:sldMkLst>
        <pc:spChg chg="mod">
          <ac:chgData name="Jonathan Melly" userId="a7718738-f2aa-4d1b-bcf4-5a9c900fe107" providerId="ADAL" clId="{AD8E263C-854F-48CC-9DB3-54AC5F7F0AB4}" dt="2024-09-10T13:13:25.801" v="247" actId="20577"/>
          <ac:spMkLst>
            <pc:docMk/>
            <pc:sldMk cId="2128962690" sldId="261"/>
            <ac:spMk id="2" creationId="{B23F26C1-9CA1-2A8D-8D4F-767A5F1164A3}"/>
          </ac:spMkLst>
        </pc:spChg>
        <pc:spChg chg="mod">
          <ac:chgData name="Jonathan Melly" userId="a7718738-f2aa-4d1b-bcf4-5a9c900fe107" providerId="ADAL" clId="{AD8E263C-854F-48CC-9DB3-54AC5F7F0AB4}" dt="2024-09-10T13:33:30.573" v="291" actId="20577"/>
          <ac:spMkLst>
            <pc:docMk/>
            <pc:sldMk cId="2128962690" sldId="261"/>
            <ac:spMk id="3" creationId="{6A03E061-33D2-3300-D956-96B71CFE51AE}"/>
          </ac:spMkLst>
        </pc:spChg>
        <pc:spChg chg="add mod">
          <ac:chgData name="Jonathan Melly" userId="a7718738-f2aa-4d1b-bcf4-5a9c900fe107" providerId="ADAL" clId="{AD8E263C-854F-48CC-9DB3-54AC5F7F0AB4}" dt="2024-09-13T09:21:01.890" v="553" actId="20577"/>
          <ac:spMkLst>
            <pc:docMk/>
            <pc:sldMk cId="2128962690" sldId="261"/>
            <ac:spMk id="5" creationId="{C51BC818-C96A-A7EE-539C-A22C865A6F19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0T13:40:03.630" v="549"/>
        <pc:sldMkLst>
          <pc:docMk/>
          <pc:sldMk cId="7788167" sldId="262"/>
        </pc:sldMkLst>
        <pc:spChg chg="mod">
          <ac:chgData name="Jonathan Melly" userId="a7718738-f2aa-4d1b-bcf4-5a9c900fe107" providerId="ADAL" clId="{AD8E263C-854F-48CC-9DB3-54AC5F7F0AB4}" dt="2024-09-10T13:34:51.972" v="320" actId="20577"/>
          <ac:spMkLst>
            <pc:docMk/>
            <pc:sldMk cId="7788167" sldId="262"/>
            <ac:spMk id="2" creationId="{5E35A832-9861-2B76-6BBF-5431DB0D8B0C}"/>
          </ac:spMkLst>
        </pc:spChg>
        <pc:spChg chg="mod">
          <ac:chgData name="Jonathan Melly" userId="a7718738-f2aa-4d1b-bcf4-5a9c900fe107" providerId="ADAL" clId="{AD8E263C-854F-48CC-9DB3-54AC5F7F0AB4}" dt="2024-09-10T13:36:33.822" v="505" actId="20577"/>
          <ac:spMkLst>
            <pc:docMk/>
            <pc:sldMk cId="7788167" sldId="262"/>
            <ac:spMk id="3" creationId="{DA59D92D-F4B4-392A-0399-582DDB74E4BA}"/>
          </ac:spMkLst>
        </pc:spChg>
        <pc:picChg chg="add mod">
          <ac:chgData name="Jonathan Melly" userId="a7718738-f2aa-4d1b-bcf4-5a9c900fe107" providerId="ADAL" clId="{AD8E263C-854F-48CC-9DB3-54AC5F7F0AB4}" dt="2024-09-10T13:39:01.300" v="509" actId="1076"/>
          <ac:picMkLst>
            <pc:docMk/>
            <pc:sldMk cId="7788167" sldId="262"/>
            <ac:picMk id="5" creationId="{A54D4339-D390-DD4C-A81E-E511ED82F490}"/>
          </ac:picMkLst>
        </pc:picChg>
      </pc:sldChg>
      <pc:sldChg chg="addSp modSp new mod modAnim">
        <pc:chgData name="Jonathan Melly" userId="a7718738-f2aa-4d1b-bcf4-5a9c900fe107" providerId="ADAL" clId="{AD8E263C-854F-48CC-9DB3-54AC5F7F0AB4}" dt="2024-09-10T13:39:47.880" v="545"/>
        <pc:sldMkLst>
          <pc:docMk/>
          <pc:sldMk cId="72265684" sldId="263"/>
        </pc:sldMkLst>
        <pc:spChg chg="mod">
          <ac:chgData name="Jonathan Melly" userId="a7718738-f2aa-4d1b-bcf4-5a9c900fe107" providerId="ADAL" clId="{AD8E263C-854F-48CC-9DB3-54AC5F7F0AB4}" dt="2024-09-10T13:39:29.161" v="525" actId="20577"/>
          <ac:spMkLst>
            <pc:docMk/>
            <pc:sldMk cId="72265684" sldId="263"/>
            <ac:spMk id="2" creationId="{75B98C53-0571-80B3-F287-6E01651B3F11}"/>
          </ac:spMkLst>
        </pc:spChg>
        <pc:spChg chg="mod">
          <ac:chgData name="Jonathan Melly" userId="a7718738-f2aa-4d1b-bcf4-5a9c900fe107" providerId="ADAL" clId="{AD8E263C-854F-48CC-9DB3-54AC5F7F0AB4}" dt="2024-09-10T13:39:41.568" v="543" actId="14100"/>
          <ac:spMkLst>
            <pc:docMk/>
            <pc:sldMk cId="72265684" sldId="263"/>
            <ac:spMk id="3" creationId="{61F47D60-E317-4E70-1AF2-73356B724A28}"/>
          </ac:spMkLst>
        </pc:spChg>
        <pc:picChg chg="add mod">
          <ac:chgData name="Jonathan Melly" userId="a7718738-f2aa-4d1b-bcf4-5a9c900fe107" providerId="ADAL" clId="{AD8E263C-854F-48CC-9DB3-54AC5F7F0AB4}" dt="2024-09-10T13:39:35.819" v="528" actId="1076"/>
          <ac:picMkLst>
            <pc:docMk/>
            <pc:sldMk cId="72265684" sldId="263"/>
            <ac:picMk id="5" creationId="{474DB56A-3D9C-5CBE-243B-00884BB816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18.09.2025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52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18.09.2025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460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18.09.2025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9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18.09.2025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57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18.09.2025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70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18.09.2025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975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18.09.2025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863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18.09.2025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34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18.09.2025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456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18.09.2025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862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18.09.2025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260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18.09.2025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410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18.09.2025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624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18.09.2025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4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18.09.2025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61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18.09.2025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89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18.09.2025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01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9901-D54F-483E-910A-A3C293F4A3A0}" type="datetimeFigureOut">
              <a:rPr lang="fr-CH" smtClean="0"/>
              <a:t>18.09.2025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2732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058B7-B24E-370A-ECFB-53CE81AF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Reduce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0E06DC-38CC-5750-CAD3-A318B3B1F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Synthèse et en C#</a:t>
            </a:r>
          </a:p>
        </p:txBody>
      </p:sp>
    </p:spTree>
    <p:extLst>
      <p:ext uri="{BB962C8B-B14F-4D97-AF65-F5344CB8AC3E}">
        <p14:creationId xmlns:p14="http://schemas.microsoft.com/office/powerpoint/2010/main" val="406520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6720E-62C4-D482-9D3C-7C6107A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233680"/>
            <a:ext cx="10353761" cy="1326321"/>
          </a:xfrm>
        </p:spPr>
        <p:txBody>
          <a:bodyPr/>
          <a:lstStyle/>
          <a:p>
            <a:r>
              <a:rPr lang="fr-CH" dirty="0" err="1"/>
              <a:t>Groupby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D8C726-9C1E-82D5-5E20-EB22D305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52784"/>
            <a:ext cx="10353762" cy="3695136"/>
          </a:xfrm>
        </p:spPr>
        <p:txBody>
          <a:bodyPr/>
          <a:lstStyle/>
          <a:p>
            <a:r>
              <a:rPr lang="fr-CH" dirty="0"/>
              <a:t>Très ressemblant au group by d'une base de données relationnelle</a:t>
            </a:r>
          </a:p>
          <a:p>
            <a:r>
              <a:rPr lang="fr-CH" dirty="0"/>
              <a:t>Regrouper selon un critère</a:t>
            </a:r>
          </a:p>
          <a:p>
            <a:r>
              <a:rPr lang="fr-CH" dirty="0"/>
              <a:t>Exemples</a:t>
            </a:r>
          </a:p>
          <a:p>
            <a:pPr lvl="1"/>
            <a:endParaRPr lang="fr-CH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5A4182C-FFFC-ABF5-4CD8-FA574D059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556" y="1888127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3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A4283-6DE3-6143-5282-E0E459BE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52400"/>
            <a:ext cx="10353761" cy="1326321"/>
          </a:xfrm>
        </p:spPr>
        <p:txBody>
          <a:bodyPr/>
          <a:lstStyle/>
          <a:p>
            <a:r>
              <a:rPr lang="fr-CH" dirty="0"/>
              <a:t>En code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5D1654-8F90-1C3A-E679-73BDA35D58D1}"/>
              </a:ext>
            </a:extLst>
          </p:cNvPr>
          <p:cNvSpPr txBox="1"/>
          <p:nvPr/>
        </p:nvSpPr>
        <p:spPr>
          <a:xfrm>
            <a:off x="172720" y="860703"/>
            <a:ext cx="74371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C678DD"/>
                </a:solidFill>
                <a:effectLst/>
              </a:rPr>
              <a:t>var</a:t>
            </a:r>
            <a:r>
              <a:rPr lang="fr-CH" dirty="0"/>
              <a:t> </a:t>
            </a:r>
            <a:r>
              <a:rPr lang="fr-CH" dirty="0" err="1"/>
              <a:t>apples</a:t>
            </a:r>
            <a:r>
              <a:rPr lang="fr-CH" dirty="0"/>
              <a:t> </a:t>
            </a:r>
            <a:r>
              <a:rPr lang="fr-CH" dirty="0">
                <a:solidFill>
                  <a:srgbClr val="61AFEF"/>
                </a:solidFill>
                <a:effectLst/>
              </a:rPr>
              <a:t>=</a:t>
            </a:r>
            <a:r>
              <a:rPr lang="fr-CH" dirty="0"/>
              <a:t> </a:t>
            </a:r>
            <a:r>
              <a:rPr lang="fr-CH" dirty="0">
                <a:solidFill>
                  <a:srgbClr val="C678DD"/>
                </a:solidFill>
                <a:effectLst/>
              </a:rPr>
              <a:t>new</a:t>
            </a:r>
            <a:r>
              <a:rPr lang="fr-CH" dirty="0">
                <a:solidFill>
                  <a:srgbClr val="ABB2BF"/>
                </a:solidFill>
                <a:effectLst/>
              </a:rPr>
              <a:t>[]</a:t>
            </a:r>
            <a:r>
              <a:rPr lang="fr-CH" dirty="0"/>
              <a:t> </a:t>
            </a:r>
            <a:r>
              <a:rPr lang="fr-CH" dirty="0">
                <a:solidFill>
                  <a:srgbClr val="ABB2BF"/>
                </a:solidFill>
                <a:effectLst/>
              </a:rPr>
              <a:t>{</a:t>
            </a:r>
            <a:r>
              <a:rPr lang="fr-CH" dirty="0"/>
              <a:t> </a:t>
            </a:r>
          </a:p>
          <a:p>
            <a:r>
              <a:rPr lang="fr-CH" dirty="0">
                <a:solidFill>
                  <a:srgbClr val="C678DD"/>
                </a:solidFill>
                <a:effectLst/>
              </a:rPr>
              <a:t>new</a:t>
            </a:r>
            <a:r>
              <a:rPr lang="fr-CH" dirty="0"/>
              <a:t> </a:t>
            </a:r>
            <a:r>
              <a:rPr lang="fr-CH" dirty="0">
                <a:solidFill>
                  <a:srgbClr val="ABB2BF"/>
                </a:solidFill>
                <a:effectLst/>
              </a:rPr>
              <a:t>{</a:t>
            </a:r>
            <a:r>
              <a:rPr lang="fr-CH" dirty="0"/>
              <a:t> </a:t>
            </a:r>
            <a:r>
              <a:rPr lang="fr-CH" dirty="0" err="1"/>
              <a:t>Color</a:t>
            </a:r>
            <a:r>
              <a:rPr lang="fr-CH" dirty="0"/>
              <a:t> </a:t>
            </a:r>
            <a:r>
              <a:rPr lang="fr-CH" dirty="0">
                <a:solidFill>
                  <a:srgbClr val="61AFEF"/>
                </a:solidFill>
                <a:effectLst/>
              </a:rPr>
              <a:t>=</a:t>
            </a:r>
            <a:r>
              <a:rPr lang="fr-CH" dirty="0"/>
              <a:t> </a:t>
            </a:r>
            <a:r>
              <a:rPr lang="fr-CH" dirty="0">
                <a:solidFill>
                  <a:srgbClr val="98C379"/>
                </a:solidFill>
                <a:effectLst/>
              </a:rPr>
              <a:t>"Red"</a:t>
            </a:r>
            <a:r>
              <a:rPr lang="fr-CH" dirty="0">
                <a:solidFill>
                  <a:srgbClr val="ABB2BF"/>
                </a:solidFill>
                <a:effectLst/>
              </a:rPr>
              <a:t>,</a:t>
            </a:r>
            <a:r>
              <a:rPr lang="fr-CH" dirty="0"/>
              <a:t> </a:t>
            </a:r>
            <a:r>
              <a:rPr lang="fr-CH" dirty="0" err="1"/>
              <a:t>Weight</a:t>
            </a:r>
            <a:r>
              <a:rPr lang="fr-CH" dirty="0"/>
              <a:t> </a:t>
            </a:r>
            <a:r>
              <a:rPr lang="fr-CH" dirty="0">
                <a:solidFill>
                  <a:srgbClr val="61AFEF"/>
                </a:solidFill>
                <a:effectLst/>
              </a:rPr>
              <a:t>=</a:t>
            </a:r>
            <a:r>
              <a:rPr lang="fr-CH" dirty="0"/>
              <a:t> </a:t>
            </a:r>
            <a:r>
              <a:rPr lang="fr-CH" dirty="0">
                <a:solidFill>
                  <a:srgbClr val="D19A66"/>
                </a:solidFill>
                <a:effectLst/>
              </a:rPr>
              <a:t>150</a:t>
            </a:r>
            <a:r>
              <a:rPr lang="fr-CH" dirty="0"/>
              <a:t> </a:t>
            </a:r>
            <a:r>
              <a:rPr lang="fr-CH" dirty="0">
                <a:solidFill>
                  <a:srgbClr val="ABB2BF"/>
                </a:solidFill>
                <a:effectLst/>
              </a:rPr>
              <a:t>},</a:t>
            </a:r>
            <a:r>
              <a:rPr lang="fr-CH" dirty="0"/>
              <a:t> </a:t>
            </a:r>
          </a:p>
          <a:p>
            <a:r>
              <a:rPr lang="fr-CH" dirty="0">
                <a:solidFill>
                  <a:srgbClr val="C678DD"/>
                </a:solidFill>
                <a:effectLst/>
              </a:rPr>
              <a:t>new</a:t>
            </a:r>
            <a:r>
              <a:rPr lang="fr-CH" dirty="0"/>
              <a:t> </a:t>
            </a:r>
            <a:r>
              <a:rPr lang="fr-CH" dirty="0">
                <a:solidFill>
                  <a:srgbClr val="ABB2BF"/>
                </a:solidFill>
                <a:effectLst/>
              </a:rPr>
              <a:t>{</a:t>
            </a:r>
            <a:r>
              <a:rPr lang="fr-CH" dirty="0"/>
              <a:t> </a:t>
            </a:r>
            <a:r>
              <a:rPr lang="fr-CH" dirty="0" err="1"/>
              <a:t>Color</a:t>
            </a:r>
            <a:r>
              <a:rPr lang="fr-CH" dirty="0"/>
              <a:t> </a:t>
            </a:r>
            <a:r>
              <a:rPr lang="fr-CH" dirty="0">
                <a:solidFill>
                  <a:srgbClr val="61AFEF"/>
                </a:solidFill>
                <a:effectLst/>
              </a:rPr>
              <a:t>=</a:t>
            </a:r>
            <a:r>
              <a:rPr lang="fr-CH" dirty="0"/>
              <a:t> </a:t>
            </a:r>
            <a:r>
              <a:rPr lang="fr-CH" dirty="0">
                <a:solidFill>
                  <a:srgbClr val="98C379"/>
                </a:solidFill>
                <a:effectLst/>
              </a:rPr>
              <a:t>"Green"</a:t>
            </a:r>
            <a:r>
              <a:rPr lang="fr-CH" dirty="0">
                <a:solidFill>
                  <a:srgbClr val="ABB2BF"/>
                </a:solidFill>
                <a:effectLst/>
              </a:rPr>
              <a:t>,</a:t>
            </a:r>
            <a:r>
              <a:rPr lang="fr-CH" dirty="0"/>
              <a:t> </a:t>
            </a:r>
            <a:r>
              <a:rPr lang="fr-CH" dirty="0" err="1"/>
              <a:t>Weight</a:t>
            </a:r>
            <a:r>
              <a:rPr lang="fr-CH" dirty="0"/>
              <a:t> </a:t>
            </a:r>
            <a:r>
              <a:rPr lang="fr-CH" dirty="0">
                <a:solidFill>
                  <a:srgbClr val="61AFEF"/>
                </a:solidFill>
                <a:effectLst/>
              </a:rPr>
              <a:t>=</a:t>
            </a:r>
            <a:r>
              <a:rPr lang="fr-CH" dirty="0"/>
              <a:t> </a:t>
            </a:r>
            <a:r>
              <a:rPr lang="fr-CH" dirty="0">
                <a:solidFill>
                  <a:srgbClr val="D19A66"/>
                </a:solidFill>
                <a:effectLst/>
              </a:rPr>
              <a:t>120</a:t>
            </a:r>
            <a:r>
              <a:rPr lang="fr-CH" dirty="0"/>
              <a:t> </a:t>
            </a:r>
            <a:r>
              <a:rPr lang="fr-CH" dirty="0">
                <a:solidFill>
                  <a:srgbClr val="ABB2BF"/>
                </a:solidFill>
                <a:effectLst/>
              </a:rPr>
              <a:t>},</a:t>
            </a:r>
            <a:r>
              <a:rPr lang="fr-CH" dirty="0"/>
              <a:t> </a:t>
            </a:r>
          </a:p>
          <a:p>
            <a:r>
              <a:rPr lang="fr-CH" dirty="0">
                <a:solidFill>
                  <a:srgbClr val="C678DD"/>
                </a:solidFill>
                <a:effectLst/>
              </a:rPr>
              <a:t>new</a:t>
            </a:r>
            <a:r>
              <a:rPr lang="fr-CH" dirty="0"/>
              <a:t> </a:t>
            </a:r>
            <a:r>
              <a:rPr lang="fr-CH" dirty="0">
                <a:solidFill>
                  <a:srgbClr val="ABB2BF"/>
                </a:solidFill>
                <a:effectLst/>
              </a:rPr>
              <a:t>{</a:t>
            </a:r>
            <a:r>
              <a:rPr lang="fr-CH" dirty="0"/>
              <a:t> </a:t>
            </a:r>
            <a:r>
              <a:rPr lang="fr-CH" dirty="0" err="1"/>
              <a:t>Color</a:t>
            </a:r>
            <a:r>
              <a:rPr lang="fr-CH" dirty="0"/>
              <a:t> </a:t>
            </a:r>
            <a:r>
              <a:rPr lang="fr-CH" dirty="0">
                <a:solidFill>
                  <a:srgbClr val="61AFEF"/>
                </a:solidFill>
                <a:effectLst/>
              </a:rPr>
              <a:t>=</a:t>
            </a:r>
            <a:r>
              <a:rPr lang="fr-CH" dirty="0"/>
              <a:t> </a:t>
            </a:r>
            <a:r>
              <a:rPr lang="fr-CH" dirty="0">
                <a:solidFill>
                  <a:srgbClr val="98C379"/>
                </a:solidFill>
                <a:effectLst/>
              </a:rPr>
              <a:t>"Red"</a:t>
            </a:r>
            <a:r>
              <a:rPr lang="fr-CH" dirty="0">
                <a:solidFill>
                  <a:srgbClr val="ABB2BF"/>
                </a:solidFill>
                <a:effectLst/>
              </a:rPr>
              <a:t>,</a:t>
            </a:r>
            <a:r>
              <a:rPr lang="fr-CH" dirty="0"/>
              <a:t> </a:t>
            </a:r>
            <a:r>
              <a:rPr lang="fr-CH" dirty="0" err="1"/>
              <a:t>Weight</a:t>
            </a:r>
            <a:r>
              <a:rPr lang="fr-CH" dirty="0"/>
              <a:t> </a:t>
            </a:r>
            <a:r>
              <a:rPr lang="fr-CH" dirty="0">
                <a:solidFill>
                  <a:srgbClr val="61AFEF"/>
                </a:solidFill>
                <a:effectLst/>
              </a:rPr>
              <a:t>=</a:t>
            </a:r>
            <a:r>
              <a:rPr lang="fr-CH" dirty="0"/>
              <a:t> </a:t>
            </a:r>
            <a:r>
              <a:rPr lang="fr-CH" dirty="0">
                <a:solidFill>
                  <a:srgbClr val="D19A66"/>
                </a:solidFill>
                <a:effectLst/>
              </a:rPr>
              <a:t>180</a:t>
            </a:r>
            <a:r>
              <a:rPr lang="fr-CH" dirty="0"/>
              <a:t> </a:t>
            </a:r>
            <a:r>
              <a:rPr lang="fr-CH" dirty="0">
                <a:solidFill>
                  <a:srgbClr val="ABB2BF"/>
                </a:solidFill>
                <a:effectLst/>
              </a:rPr>
              <a:t>},</a:t>
            </a:r>
            <a:r>
              <a:rPr lang="fr-CH" dirty="0"/>
              <a:t> </a:t>
            </a:r>
          </a:p>
          <a:p>
            <a:r>
              <a:rPr lang="fr-CH" dirty="0">
                <a:solidFill>
                  <a:srgbClr val="C678DD"/>
                </a:solidFill>
                <a:effectLst/>
              </a:rPr>
              <a:t>new</a:t>
            </a:r>
            <a:r>
              <a:rPr lang="fr-CH" dirty="0"/>
              <a:t> </a:t>
            </a:r>
            <a:r>
              <a:rPr lang="fr-CH" dirty="0">
                <a:solidFill>
                  <a:srgbClr val="ABB2BF"/>
                </a:solidFill>
                <a:effectLst/>
              </a:rPr>
              <a:t>{</a:t>
            </a:r>
            <a:r>
              <a:rPr lang="fr-CH" dirty="0"/>
              <a:t> </a:t>
            </a:r>
            <a:r>
              <a:rPr lang="fr-CH" dirty="0" err="1"/>
              <a:t>Color</a:t>
            </a:r>
            <a:r>
              <a:rPr lang="fr-CH" dirty="0"/>
              <a:t> </a:t>
            </a:r>
            <a:r>
              <a:rPr lang="fr-CH" dirty="0">
                <a:solidFill>
                  <a:srgbClr val="61AFEF"/>
                </a:solidFill>
                <a:effectLst/>
              </a:rPr>
              <a:t>=</a:t>
            </a:r>
            <a:r>
              <a:rPr lang="fr-CH" dirty="0"/>
              <a:t> </a:t>
            </a:r>
            <a:r>
              <a:rPr lang="fr-CH" dirty="0">
                <a:solidFill>
                  <a:srgbClr val="98C379"/>
                </a:solidFill>
                <a:effectLst/>
              </a:rPr>
              <a:t>"Yellow"</a:t>
            </a:r>
            <a:r>
              <a:rPr lang="fr-CH" dirty="0">
                <a:solidFill>
                  <a:srgbClr val="ABB2BF"/>
                </a:solidFill>
                <a:effectLst/>
              </a:rPr>
              <a:t>,</a:t>
            </a:r>
            <a:r>
              <a:rPr lang="fr-CH" dirty="0"/>
              <a:t> </a:t>
            </a:r>
            <a:r>
              <a:rPr lang="fr-CH" dirty="0" err="1"/>
              <a:t>Weight</a:t>
            </a:r>
            <a:r>
              <a:rPr lang="fr-CH" dirty="0"/>
              <a:t> </a:t>
            </a:r>
            <a:r>
              <a:rPr lang="fr-CH" dirty="0">
                <a:solidFill>
                  <a:srgbClr val="61AFEF"/>
                </a:solidFill>
                <a:effectLst/>
              </a:rPr>
              <a:t>=</a:t>
            </a:r>
            <a:r>
              <a:rPr lang="fr-CH" dirty="0"/>
              <a:t> </a:t>
            </a:r>
            <a:r>
              <a:rPr lang="fr-CH" dirty="0">
                <a:solidFill>
                  <a:srgbClr val="D19A66"/>
                </a:solidFill>
                <a:effectLst/>
              </a:rPr>
              <a:t>140</a:t>
            </a:r>
            <a:r>
              <a:rPr lang="fr-CH" dirty="0"/>
              <a:t> </a:t>
            </a:r>
            <a:r>
              <a:rPr lang="fr-CH" dirty="0">
                <a:solidFill>
                  <a:srgbClr val="ABB2BF"/>
                </a:solidFill>
                <a:effectLst/>
              </a:rPr>
              <a:t>},</a:t>
            </a:r>
            <a:r>
              <a:rPr lang="fr-CH" dirty="0"/>
              <a:t> </a:t>
            </a:r>
          </a:p>
          <a:p>
            <a:r>
              <a:rPr lang="fr-CH" dirty="0">
                <a:solidFill>
                  <a:srgbClr val="C678DD"/>
                </a:solidFill>
                <a:effectLst/>
              </a:rPr>
              <a:t>new</a:t>
            </a:r>
            <a:r>
              <a:rPr lang="fr-CH" dirty="0"/>
              <a:t> </a:t>
            </a:r>
            <a:r>
              <a:rPr lang="fr-CH" dirty="0">
                <a:solidFill>
                  <a:srgbClr val="ABB2BF"/>
                </a:solidFill>
                <a:effectLst/>
              </a:rPr>
              <a:t>{</a:t>
            </a:r>
            <a:r>
              <a:rPr lang="fr-CH" dirty="0"/>
              <a:t> </a:t>
            </a:r>
            <a:r>
              <a:rPr lang="fr-CH" dirty="0" err="1"/>
              <a:t>Color</a:t>
            </a:r>
            <a:r>
              <a:rPr lang="fr-CH" dirty="0"/>
              <a:t> </a:t>
            </a:r>
            <a:r>
              <a:rPr lang="fr-CH" dirty="0">
                <a:solidFill>
                  <a:srgbClr val="61AFEF"/>
                </a:solidFill>
                <a:effectLst/>
              </a:rPr>
              <a:t>=</a:t>
            </a:r>
            <a:r>
              <a:rPr lang="fr-CH" dirty="0"/>
              <a:t> </a:t>
            </a:r>
            <a:r>
              <a:rPr lang="fr-CH" dirty="0">
                <a:solidFill>
                  <a:srgbClr val="98C379"/>
                </a:solidFill>
                <a:effectLst/>
              </a:rPr>
              <a:t>"Green"</a:t>
            </a:r>
            <a:r>
              <a:rPr lang="fr-CH" dirty="0">
                <a:solidFill>
                  <a:srgbClr val="ABB2BF"/>
                </a:solidFill>
                <a:effectLst/>
              </a:rPr>
              <a:t>,</a:t>
            </a:r>
            <a:r>
              <a:rPr lang="fr-CH" dirty="0"/>
              <a:t> </a:t>
            </a:r>
            <a:r>
              <a:rPr lang="fr-CH" dirty="0" err="1"/>
              <a:t>Weight</a:t>
            </a:r>
            <a:r>
              <a:rPr lang="fr-CH" dirty="0"/>
              <a:t> </a:t>
            </a:r>
            <a:r>
              <a:rPr lang="fr-CH" dirty="0">
                <a:solidFill>
                  <a:srgbClr val="61AFEF"/>
                </a:solidFill>
                <a:effectLst/>
              </a:rPr>
              <a:t>=</a:t>
            </a:r>
            <a:r>
              <a:rPr lang="fr-CH" dirty="0"/>
              <a:t> </a:t>
            </a:r>
            <a:r>
              <a:rPr lang="fr-CH" dirty="0">
                <a:solidFill>
                  <a:srgbClr val="D19A66"/>
                </a:solidFill>
                <a:effectLst/>
              </a:rPr>
              <a:t>110</a:t>
            </a:r>
            <a:r>
              <a:rPr lang="fr-CH" dirty="0"/>
              <a:t> </a:t>
            </a:r>
            <a:r>
              <a:rPr lang="fr-CH" dirty="0">
                <a:solidFill>
                  <a:srgbClr val="ABB2BF"/>
                </a:solidFill>
                <a:effectLst/>
              </a:rPr>
              <a:t>},</a:t>
            </a:r>
            <a:r>
              <a:rPr lang="fr-CH" dirty="0"/>
              <a:t> </a:t>
            </a:r>
          </a:p>
          <a:p>
            <a:r>
              <a:rPr lang="fr-CH" dirty="0">
                <a:solidFill>
                  <a:srgbClr val="C678DD"/>
                </a:solidFill>
                <a:effectLst/>
              </a:rPr>
              <a:t>new</a:t>
            </a:r>
            <a:r>
              <a:rPr lang="fr-CH" dirty="0"/>
              <a:t> </a:t>
            </a:r>
            <a:r>
              <a:rPr lang="fr-CH" dirty="0">
                <a:solidFill>
                  <a:srgbClr val="ABB2BF"/>
                </a:solidFill>
                <a:effectLst/>
              </a:rPr>
              <a:t>{</a:t>
            </a:r>
            <a:r>
              <a:rPr lang="fr-CH" dirty="0"/>
              <a:t> </a:t>
            </a:r>
            <a:r>
              <a:rPr lang="fr-CH" dirty="0" err="1"/>
              <a:t>Color</a:t>
            </a:r>
            <a:r>
              <a:rPr lang="fr-CH" dirty="0"/>
              <a:t> </a:t>
            </a:r>
            <a:r>
              <a:rPr lang="fr-CH" dirty="0">
                <a:solidFill>
                  <a:srgbClr val="61AFEF"/>
                </a:solidFill>
                <a:effectLst/>
              </a:rPr>
              <a:t>=</a:t>
            </a:r>
            <a:r>
              <a:rPr lang="fr-CH" dirty="0"/>
              <a:t> </a:t>
            </a:r>
            <a:r>
              <a:rPr lang="fr-CH" dirty="0">
                <a:solidFill>
                  <a:srgbClr val="98C379"/>
                </a:solidFill>
                <a:effectLst/>
              </a:rPr>
              <a:t>"Red"</a:t>
            </a:r>
            <a:r>
              <a:rPr lang="fr-CH" dirty="0">
                <a:solidFill>
                  <a:srgbClr val="ABB2BF"/>
                </a:solidFill>
                <a:effectLst/>
              </a:rPr>
              <a:t>,</a:t>
            </a:r>
            <a:r>
              <a:rPr lang="fr-CH" dirty="0"/>
              <a:t> </a:t>
            </a:r>
            <a:r>
              <a:rPr lang="fr-CH" dirty="0" err="1"/>
              <a:t>Weight</a:t>
            </a:r>
            <a:r>
              <a:rPr lang="fr-CH" dirty="0"/>
              <a:t> </a:t>
            </a:r>
            <a:r>
              <a:rPr lang="fr-CH" dirty="0">
                <a:solidFill>
                  <a:srgbClr val="61AFEF"/>
                </a:solidFill>
                <a:effectLst/>
              </a:rPr>
              <a:t>=</a:t>
            </a:r>
            <a:r>
              <a:rPr lang="fr-CH" dirty="0"/>
              <a:t> </a:t>
            </a:r>
            <a:r>
              <a:rPr lang="fr-CH" dirty="0">
                <a:solidFill>
                  <a:srgbClr val="D19A66"/>
                </a:solidFill>
                <a:effectLst/>
              </a:rPr>
              <a:t>160</a:t>
            </a:r>
            <a:r>
              <a:rPr lang="fr-CH" dirty="0"/>
              <a:t> </a:t>
            </a:r>
            <a:r>
              <a:rPr lang="fr-CH" dirty="0">
                <a:solidFill>
                  <a:srgbClr val="ABB2BF"/>
                </a:solidFill>
                <a:effectLst/>
              </a:rPr>
              <a:t>}</a:t>
            </a:r>
            <a:r>
              <a:rPr lang="fr-CH" dirty="0"/>
              <a:t> </a:t>
            </a:r>
          </a:p>
          <a:p>
            <a:r>
              <a:rPr lang="fr-CH" dirty="0">
                <a:solidFill>
                  <a:srgbClr val="ABB2BF"/>
                </a:solidFill>
                <a:effectLst/>
              </a:rPr>
              <a:t>};</a:t>
            </a:r>
            <a:r>
              <a:rPr lang="fr-CH" dirty="0"/>
              <a:t> </a:t>
            </a:r>
          </a:p>
          <a:p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32B883-3EF1-EEB8-51BD-56C404F75424}"/>
              </a:ext>
            </a:extLst>
          </p:cNvPr>
          <p:cNvSpPr txBox="1"/>
          <p:nvPr/>
        </p:nvSpPr>
        <p:spPr>
          <a:xfrm>
            <a:off x="0" y="5444638"/>
            <a:ext cx="102311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		</a:t>
            </a:r>
          </a:p>
          <a:p>
            <a:r>
              <a:rPr lang="fr-CH" dirty="0"/>
              <a:t>	</a:t>
            </a:r>
            <a:r>
              <a:rPr lang="fr-CH" dirty="0" err="1"/>
              <a:t>Console</a:t>
            </a:r>
            <a:r>
              <a:rPr lang="fr-CH" dirty="0" err="1">
                <a:solidFill>
                  <a:srgbClr val="ABB2BF"/>
                </a:solidFill>
                <a:effectLst/>
              </a:rPr>
              <a:t>.</a:t>
            </a:r>
            <a:r>
              <a:rPr lang="fr-CH" dirty="0" err="1">
                <a:solidFill>
                  <a:srgbClr val="61AFEF"/>
                </a:solidFill>
                <a:effectLst/>
              </a:rPr>
              <a:t>WriteLine</a:t>
            </a:r>
            <a:r>
              <a:rPr lang="fr-CH" dirty="0">
                <a:solidFill>
                  <a:srgbClr val="ABB2BF"/>
                </a:solidFill>
                <a:effectLst/>
              </a:rPr>
              <a:t>(</a:t>
            </a:r>
            <a:r>
              <a:rPr lang="fr-CH" dirty="0">
                <a:solidFill>
                  <a:srgbClr val="98C379"/>
                </a:solidFill>
                <a:effectLst/>
              </a:rPr>
              <a:t>$" Min </a:t>
            </a:r>
            <a:r>
              <a:rPr lang="fr-CH" dirty="0" err="1">
                <a:solidFill>
                  <a:srgbClr val="98C379"/>
                </a:solidFill>
                <a:effectLst/>
              </a:rPr>
              <a:t>weight</a:t>
            </a:r>
            <a:r>
              <a:rPr lang="fr-CH" dirty="0">
                <a:solidFill>
                  <a:srgbClr val="98C379"/>
                </a:solidFill>
                <a:effectLst/>
              </a:rPr>
              <a:t>: </a:t>
            </a:r>
            <a:r>
              <a:rPr lang="fr-CH" dirty="0">
                <a:solidFill>
                  <a:srgbClr val="ABB2BF"/>
                </a:solidFill>
                <a:effectLst/>
              </a:rPr>
              <a:t>{</a:t>
            </a:r>
            <a:r>
              <a:rPr lang="fr-CH" dirty="0" err="1"/>
              <a:t>group.Min</a:t>
            </a:r>
            <a:r>
              <a:rPr lang="fr-CH" dirty="0"/>
              <a:t>(a =&gt; </a:t>
            </a:r>
            <a:r>
              <a:rPr lang="fr-CH" dirty="0" err="1"/>
              <a:t>a.Weight</a:t>
            </a:r>
            <a:r>
              <a:rPr lang="fr-CH" dirty="0"/>
              <a:t>)</a:t>
            </a:r>
            <a:r>
              <a:rPr lang="fr-CH" dirty="0">
                <a:solidFill>
                  <a:srgbClr val="ABB2BF"/>
                </a:solidFill>
                <a:effectLst/>
              </a:rPr>
              <a:t>}</a:t>
            </a:r>
            <a:r>
              <a:rPr lang="fr-CH" dirty="0">
                <a:solidFill>
                  <a:srgbClr val="98C379"/>
                </a:solidFill>
                <a:effectLst/>
              </a:rPr>
              <a:t>g"</a:t>
            </a:r>
            <a:r>
              <a:rPr lang="fr-CH" dirty="0">
                <a:solidFill>
                  <a:srgbClr val="ABB2BF"/>
                </a:solidFill>
                <a:effectLst/>
              </a:rPr>
              <a:t>);</a:t>
            </a:r>
            <a:r>
              <a:rPr lang="fr-CH" dirty="0"/>
              <a:t> </a:t>
            </a:r>
          </a:p>
          <a:p>
            <a:r>
              <a:rPr lang="fr-CH" dirty="0"/>
              <a:t>	</a:t>
            </a:r>
            <a:r>
              <a:rPr lang="fr-CH" dirty="0" err="1"/>
              <a:t>Console</a:t>
            </a:r>
            <a:r>
              <a:rPr lang="fr-CH" dirty="0" err="1">
                <a:solidFill>
                  <a:srgbClr val="ABB2BF"/>
                </a:solidFill>
                <a:effectLst/>
              </a:rPr>
              <a:t>.</a:t>
            </a:r>
            <a:r>
              <a:rPr lang="fr-CH" dirty="0" err="1">
                <a:solidFill>
                  <a:srgbClr val="61AFEF"/>
                </a:solidFill>
                <a:effectLst/>
              </a:rPr>
              <a:t>WriteLine</a:t>
            </a:r>
            <a:r>
              <a:rPr lang="fr-CH" dirty="0">
                <a:solidFill>
                  <a:srgbClr val="ABB2BF"/>
                </a:solidFill>
                <a:effectLst/>
              </a:rPr>
              <a:t>(</a:t>
            </a:r>
            <a:r>
              <a:rPr lang="fr-CH" dirty="0">
                <a:solidFill>
                  <a:srgbClr val="98C379"/>
                </a:solidFill>
                <a:effectLst/>
              </a:rPr>
              <a:t>$" Max </a:t>
            </a:r>
            <a:r>
              <a:rPr lang="fr-CH" dirty="0" err="1">
                <a:solidFill>
                  <a:srgbClr val="98C379"/>
                </a:solidFill>
                <a:effectLst/>
              </a:rPr>
              <a:t>weight</a:t>
            </a:r>
            <a:r>
              <a:rPr lang="fr-CH" dirty="0">
                <a:solidFill>
                  <a:srgbClr val="98C379"/>
                </a:solidFill>
                <a:effectLst/>
              </a:rPr>
              <a:t>: </a:t>
            </a:r>
            <a:r>
              <a:rPr lang="fr-CH" dirty="0">
                <a:solidFill>
                  <a:srgbClr val="ABB2BF"/>
                </a:solidFill>
                <a:effectLst/>
              </a:rPr>
              <a:t>{</a:t>
            </a:r>
            <a:r>
              <a:rPr lang="fr-CH" dirty="0" err="1"/>
              <a:t>group.Max</a:t>
            </a:r>
            <a:r>
              <a:rPr lang="fr-CH" dirty="0"/>
              <a:t>(a =&gt; </a:t>
            </a:r>
            <a:r>
              <a:rPr lang="fr-CH" dirty="0" err="1"/>
              <a:t>a.Weight</a:t>
            </a:r>
            <a:r>
              <a:rPr lang="fr-CH" dirty="0"/>
              <a:t>)</a:t>
            </a:r>
            <a:r>
              <a:rPr lang="fr-CH" dirty="0">
                <a:solidFill>
                  <a:srgbClr val="ABB2BF"/>
                </a:solidFill>
                <a:effectLst/>
              </a:rPr>
              <a:t>}</a:t>
            </a:r>
            <a:r>
              <a:rPr lang="fr-CH" dirty="0">
                <a:solidFill>
                  <a:srgbClr val="98C379"/>
                </a:solidFill>
                <a:effectLst/>
              </a:rPr>
              <a:t>g"</a:t>
            </a:r>
            <a:r>
              <a:rPr lang="fr-CH" dirty="0">
                <a:solidFill>
                  <a:srgbClr val="ABB2BF"/>
                </a:solidFill>
                <a:effectLst/>
              </a:rPr>
              <a:t>);</a:t>
            </a:r>
            <a:r>
              <a:rPr lang="fr-CH" dirty="0"/>
              <a:t> </a:t>
            </a:r>
          </a:p>
          <a:p>
            <a:r>
              <a:rPr lang="fr-CH" dirty="0"/>
              <a:t>	</a:t>
            </a:r>
            <a:r>
              <a:rPr lang="fr-CH" dirty="0" err="1"/>
              <a:t>Console</a:t>
            </a:r>
            <a:r>
              <a:rPr lang="fr-CH" dirty="0" err="1">
                <a:solidFill>
                  <a:srgbClr val="ABB2BF"/>
                </a:solidFill>
                <a:effectLst/>
              </a:rPr>
              <a:t>.</a:t>
            </a:r>
            <a:r>
              <a:rPr lang="fr-CH" dirty="0" err="1">
                <a:solidFill>
                  <a:srgbClr val="61AFEF"/>
                </a:solidFill>
                <a:effectLst/>
              </a:rPr>
              <a:t>WriteLine</a:t>
            </a:r>
            <a:r>
              <a:rPr lang="fr-CH" dirty="0">
                <a:solidFill>
                  <a:srgbClr val="ABB2BF"/>
                </a:solidFill>
                <a:effectLst/>
              </a:rPr>
              <a:t>(</a:t>
            </a:r>
            <a:r>
              <a:rPr lang="fr-CH" dirty="0">
                <a:solidFill>
                  <a:srgbClr val="98C379"/>
                </a:solidFill>
                <a:effectLst/>
              </a:rPr>
              <a:t>$" Items: [</a:t>
            </a:r>
            <a:r>
              <a:rPr lang="fr-CH" dirty="0">
                <a:solidFill>
                  <a:srgbClr val="ABB2BF"/>
                </a:solidFill>
                <a:effectLst/>
              </a:rPr>
              <a:t>{</a:t>
            </a:r>
            <a:r>
              <a:rPr lang="fr-CH" dirty="0" err="1"/>
              <a:t>string.Join</a:t>
            </a:r>
            <a:r>
              <a:rPr lang="fr-CH" dirty="0"/>
              <a:t>(", ", </a:t>
            </a:r>
            <a:r>
              <a:rPr lang="fr-CH" dirty="0" err="1"/>
              <a:t>group.Select</a:t>
            </a:r>
            <a:r>
              <a:rPr lang="fr-CH" dirty="0"/>
              <a:t>(a =&gt; </a:t>
            </a:r>
            <a:r>
              <a:rPr lang="fr-CH" dirty="0" err="1"/>
              <a:t>a.Weight</a:t>
            </a:r>
            <a:r>
              <a:rPr lang="fr-CH" dirty="0"/>
              <a:t>))</a:t>
            </a:r>
            <a:r>
              <a:rPr lang="fr-CH" dirty="0">
                <a:solidFill>
                  <a:srgbClr val="ABB2BF"/>
                </a:solidFill>
                <a:effectLst/>
              </a:rPr>
              <a:t>}</a:t>
            </a:r>
            <a:r>
              <a:rPr lang="fr-CH" dirty="0">
                <a:solidFill>
                  <a:srgbClr val="98C379"/>
                </a:solidFill>
                <a:effectLst/>
              </a:rPr>
              <a:t>]"</a:t>
            </a:r>
            <a:r>
              <a:rPr lang="fr-CH" dirty="0">
                <a:solidFill>
                  <a:srgbClr val="ABB2BF"/>
                </a:solidFill>
                <a:effectLst/>
              </a:rPr>
              <a:t>);</a:t>
            </a:r>
          </a:p>
          <a:p>
            <a:r>
              <a:rPr lang="fr-CH" dirty="0">
                <a:solidFill>
                  <a:srgbClr val="ABB2BF"/>
                </a:solidFill>
                <a:effectLst/>
              </a:rPr>
              <a:t>}</a:t>
            </a:r>
            <a:endParaRPr lang="fr-CH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39FF7F5-48A2-85BF-562C-C1A8F3B4739F}"/>
              </a:ext>
            </a:extLst>
          </p:cNvPr>
          <p:cNvSpPr txBox="1"/>
          <p:nvPr/>
        </p:nvSpPr>
        <p:spPr>
          <a:xfrm>
            <a:off x="172720" y="31331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i="1" dirty="0">
                <a:solidFill>
                  <a:srgbClr val="5C6370"/>
                </a:solidFill>
                <a:effectLst/>
              </a:rPr>
              <a:t>// </a:t>
            </a:r>
            <a:r>
              <a:rPr lang="fr-CH" i="1" dirty="0" err="1">
                <a:solidFill>
                  <a:srgbClr val="5C6370"/>
                </a:solidFill>
                <a:effectLst/>
              </a:rPr>
              <a:t>GroupBy</a:t>
            </a:r>
            <a:r>
              <a:rPr lang="fr-CH" i="1" dirty="0">
                <a:solidFill>
                  <a:srgbClr val="5C6370"/>
                </a:solidFill>
                <a:effectLst/>
              </a:rPr>
              <a:t> </a:t>
            </a:r>
            <a:r>
              <a:rPr lang="fr-CH" i="1" dirty="0" err="1">
                <a:solidFill>
                  <a:srgbClr val="5C6370"/>
                </a:solidFill>
                <a:effectLst/>
              </a:rPr>
              <a:t>returns</a:t>
            </a:r>
            <a:r>
              <a:rPr lang="fr-CH" i="1" dirty="0">
                <a:solidFill>
                  <a:srgbClr val="5C6370"/>
                </a:solidFill>
                <a:effectLst/>
              </a:rPr>
              <a:t> </a:t>
            </a:r>
            <a:r>
              <a:rPr lang="fr-CH" i="1" dirty="0" err="1">
                <a:solidFill>
                  <a:srgbClr val="5C6370"/>
                </a:solidFill>
                <a:effectLst/>
              </a:rPr>
              <a:t>IGrouping</a:t>
            </a:r>
            <a:r>
              <a:rPr lang="fr-CH" i="1" dirty="0">
                <a:solidFill>
                  <a:srgbClr val="5C6370"/>
                </a:solidFill>
                <a:effectLst/>
              </a:rPr>
              <a:t>&lt;</a:t>
            </a:r>
            <a:r>
              <a:rPr lang="fr-CH" i="1" dirty="0" err="1">
                <a:solidFill>
                  <a:srgbClr val="5C6370"/>
                </a:solidFill>
                <a:effectLst/>
              </a:rPr>
              <a:t>TKey</a:t>
            </a:r>
            <a:r>
              <a:rPr lang="fr-CH" i="1" dirty="0">
                <a:solidFill>
                  <a:srgbClr val="5C6370"/>
                </a:solidFill>
                <a:effectLst/>
              </a:rPr>
              <a:t>, </a:t>
            </a:r>
            <a:r>
              <a:rPr lang="fr-CH" i="1" dirty="0" err="1">
                <a:solidFill>
                  <a:srgbClr val="5C6370"/>
                </a:solidFill>
                <a:effectLst/>
              </a:rPr>
              <a:t>TElement</a:t>
            </a:r>
            <a:r>
              <a:rPr lang="fr-CH" i="1" dirty="0">
                <a:solidFill>
                  <a:srgbClr val="5C6370"/>
                </a:solidFill>
                <a:effectLst/>
              </a:rPr>
              <a:t>&gt;</a:t>
            </a:r>
            <a:r>
              <a:rPr lang="fr-CH" dirty="0"/>
              <a:t> </a:t>
            </a:r>
          </a:p>
          <a:p>
            <a:r>
              <a:rPr lang="fr-CH" dirty="0">
                <a:solidFill>
                  <a:srgbClr val="C678DD"/>
                </a:solidFill>
                <a:effectLst/>
              </a:rPr>
              <a:t>var</a:t>
            </a:r>
            <a:r>
              <a:rPr lang="fr-CH" dirty="0"/>
              <a:t> groups </a:t>
            </a:r>
            <a:r>
              <a:rPr lang="fr-CH" dirty="0">
                <a:solidFill>
                  <a:srgbClr val="61AFEF"/>
                </a:solidFill>
                <a:effectLst/>
              </a:rPr>
              <a:t>= </a:t>
            </a:r>
            <a:r>
              <a:rPr lang="fr-CH" dirty="0" err="1"/>
              <a:t>apples</a:t>
            </a:r>
            <a:r>
              <a:rPr lang="fr-CH" dirty="0" err="1">
                <a:solidFill>
                  <a:srgbClr val="ABB2BF"/>
                </a:solidFill>
              </a:rPr>
              <a:t>.</a:t>
            </a:r>
            <a:r>
              <a:rPr lang="fr-CH" dirty="0" err="1">
                <a:solidFill>
                  <a:srgbClr val="61AFEF"/>
                </a:solidFill>
              </a:rPr>
              <a:t>GroupBy</a:t>
            </a:r>
            <a:r>
              <a:rPr lang="fr-CH" dirty="0">
                <a:solidFill>
                  <a:srgbClr val="ABB2BF"/>
                </a:solidFill>
              </a:rPr>
              <a:t>(</a:t>
            </a:r>
            <a:r>
              <a:rPr lang="fr-CH" dirty="0"/>
              <a:t>a </a:t>
            </a:r>
            <a:r>
              <a:rPr lang="fr-CH" dirty="0">
                <a:solidFill>
                  <a:srgbClr val="61AFEF"/>
                </a:solidFill>
              </a:rPr>
              <a:t>=&gt;</a:t>
            </a:r>
            <a:r>
              <a:rPr lang="fr-CH" dirty="0"/>
              <a:t> </a:t>
            </a:r>
            <a:r>
              <a:rPr lang="fr-CH" dirty="0" err="1"/>
              <a:t>a</a:t>
            </a:r>
            <a:r>
              <a:rPr lang="fr-CH" dirty="0" err="1">
                <a:solidFill>
                  <a:srgbClr val="ABB2BF"/>
                </a:solidFill>
              </a:rPr>
              <a:t>.</a:t>
            </a:r>
            <a:r>
              <a:rPr lang="fr-CH" dirty="0" err="1"/>
              <a:t>Color</a:t>
            </a:r>
            <a:r>
              <a:rPr lang="fr-CH" dirty="0">
                <a:solidFill>
                  <a:srgbClr val="ABB2BF"/>
                </a:solidFill>
              </a:rPr>
              <a:t>);</a:t>
            </a:r>
            <a:r>
              <a:rPr lang="fr-CH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3E265A8-971D-439E-0184-7CA27E66E17B}"/>
              </a:ext>
            </a:extLst>
          </p:cNvPr>
          <p:cNvSpPr txBox="1"/>
          <p:nvPr/>
        </p:nvSpPr>
        <p:spPr>
          <a:xfrm>
            <a:off x="172720" y="38566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>
                <a:solidFill>
                  <a:srgbClr val="C678DD"/>
                </a:solidFill>
                <a:effectLst/>
              </a:rPr>
              <a:t>foreach</a:t>
            </a:r>
            <a:r>
              <a:rPr lang="fr-CH" dirty="0"/>
              <a:t> </a:t>
            </a:r>
            <a:r>
              <a:rPr lang="fr-CH" dirty="0">
                <a:solidFill>
                  <a:srgbClr val="ABB2BF"/>
                </a:solidFill>
                <a:effectLst/>
              </a:rPr>
              <a:t>(</a:t>
            </a:r>
            <a:r>
              <a:rPr lang="fr-CH" dirty="0">
                <a:solidFill>
                  <a:srgbClr val="C678DD"/>
                </a:solidFill>
                <a:effectLst/>
              </a:rPr>
              <a:t>var</a:t>
            </a:r>
            <a:r>
              <a:rPr lang="fr-CH" dirty="0"/>
              <a:t> </a:t>
            </a:r>
            <a:r>
              <a:rPr lang="fr-CH" dirty="0">
                <a:solidFill>
                  <a:srgbClr val="C678DD"/>
                </a:solidFill>
                <a:effectLst/>
              </a:rPr>
              <a:t>group</a:t>
            </a:r>
            <a:r>
              <a:rPr lang="fr-CH" dirty="0"/>
              <a:t> </a:t>
            </a:r>
            <a:r>
              <a:rPr lang="fr-CH" dirty="0">
                <a:solidFill>
                  <a:srgbClr val="C678DD"/>
                </a:solidFill>
                <a:effectLst/>
              </a:rPr>
              <a:t>in</a:t>
            </a:r>
            <a:r>
              <a:rPr lang="fr-CH" dirty="0"/>
              <a:t> groups</a:t>
            </a:r>
            <a:r>
              <a:rPr lang="fr-CH" dirty="0">
                <a:solidFill>
                  <a:srgbClr val="ABB2BF"/>
                </a:solidFill>
                <a:effectLst/>
              </a:rPr>
              <a:t>)</a:t>
            </a:r>
            <a:r>
              <a:rPr lang="fr-CH" dirty="0"/>
              <a:t> </a:t>
            </a:r>
            <a:r>
              <a:rPr lang="fr-CH" dirty="0">
                <a:solidFill>
                  <a:srgbClr val="ABB2BF"/>
                </a:solidFill>
                <a:effectLst/>
              </a:rPr>
              <a:t>{</a:t>
            </a:r>
            <a:r>
              <a:rPr lang="fr-CH" dirty="0"/>
              <a:t>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CE111E-1C29-7DB0-9C5A-9D9B7B998595}"/>
              </a:ext>
            </a:extLst>
          </p:cNvPr>
          <p:cNvSpPr txBox="1"/>
          <p:nvPr/>
        </p:nvSpPr>
        <p:spPr>
          <a:xfrm>
            <a:off x="492760" y="4204012"/>
            <a:ext cx="9418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/>
              <a:t>Console</a:t>
            </a:r>
            <a:r>
              <a:rPr lang="fr-CH" dirty="0" err="1">
                <a:solidFill>
                  <a:srgbClr val="ABB2BF"/>
                </a:solidFill>
                <a:effectLst/>
              </a:rPr>
              <a:t>.</a:t>
            </a:r>
            <a:r>
              <a:rPr lang="fr-CH" dirty="0" err="1">
                <a:solidFill>
                  <a:srgbClr val="61AFEF"/>
                </a:solidFill>
                <a:effectLst/>
              </a:rPr>
              <a:t>WriteLine</a:t>
            </a:r>
            <a:r>
              <a:rPr lang="fr-CH" dirty="0">
                <a:solidFill>
                  <a:srgbClr val="ABB2BF"/>
                </a:solidFill>
                <a:effectLst/>
              </a:rPr>
              <a:t>(</a:t>
            </a:r>
            <a:r>
              <a:rPr lang="fr-CH" dirty="0">
                <a:solidFill>
                  <a:srgbClr val="98C379"/>
                </a:solidFill>
                <a:effectLst/>
              </a:rPr>
              <a:t>$"</a:t>
            </a:r>
            <a:r>
              <a:rPr lang="fr-CH" dirty="0" err="1">
                <a:solidFill>
                  <a:srgbClr val="98C379"/>
                </a:solidFill>
                <a:effectLst/>
              </a:rPr>
              <a:t>Color</a:t>
            </a:r>
            <a:r>
              <a:rPr lang="fr-CH" dirty="0">
                <a:solidFill>
                  <a:srgbClr val="98C379"/>
                </a:solidFill>
                <a:effectLst/>
              </a:rPr>
              <a:t>: </a:t>
            </a:r>
            <a:r>
              <a:rPr lang="fr-CH" dirty="0">
                <a:solidFill>
                  <a:srgbClr val="ABB2BF"/>
                </a:solidFill>
                <a:effectLst/>
              </a:rPr>
              <a:t>{</a:t>
            </a:r>
            <a:r>
              <a:rPr lang="fr-CH" dirty="0" err="1"/>
              <a:t>group.Key</a:t>
            </a:r>
            <a:r>
              <a:rPr lang="fr-CH" dirty="0">
                <a:solidFill>
                  <a:srgbClr val="ABB2BF"/>
                </a:solidFill>
                <a:effectLst/>
              </a:rPr>
              <a:t>}</a:t>
            </a:r>
            <a:r>
              <a:rPr lang="fr-CH" dirty="0">
                <a:solidFill>
                  <a:srgbClr val="98C379"/>
                </a:solidFill>
                <a:effectLst/>
              </a:rPr>
              <a:t>"</a:t>
            </a:r>
            <a:r>
              <a:rPr lang="fr-CH" dirty="0">
                <a:solidFill>
                  <a:srgbClr val="ABB2BF"/>
                </a:solidFill>
                <a:effectLst/>
              </a:rPr>
              <a:t>);</a:t>
            </a:r>
            <a:r>
              <a:rPr lang="fr-CH" dirty="0"/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30674FE-C767-A54C-5570-611D41656EC2}"/>
              </a:ext>
            </a:extLst>
          </p:cNvPr>
          <p:cNvSpPr txBox="1"/>
          <p:nvPr/>
        </p:nvSpPr>
        <p:spPr>
          <a:xfrm>
            <a:off x="492760" y="4573344"/>
            <a:ext cx="9418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/>
              <a:t>Console</a:t>
            </a:r>
            <a:r>
              <a:rPr lang="fr-CH" dirty="0" err="1">
                <a:solidFill>
                  <a:srgbClr val="ABB2BF"/>
                </a:solidFill>
                <a:effectLst/>
              </a:rPr>
              <a:t>.</a:t>
            </a:r>
            <a:r>
              <a:rPr lang="fr-CH" dirty="0" err="1">
                <a:solidFill>
                  <a:srgbClr val="61AFEF"/>
                </a:solidFill>
                <a:effectLst/>
              </a:rPr>
              <a:t>WriteLine</a:t>
            </a:r>
            <a:r>
              <a:rPr lang="fr-CH" dirty="0">
                <a:solidFill>
                  <a:srgbClr val="ABB2BF"/>
                </a:solidFill>
                <a:effectLst/>
              </a:rPr>
              <a:t>(</a:t>
            </a:r>
            <a:r>
              <a:rPr lang="fr-CH" dirty="0">
                <a:solidFill>
                  <a:srgbClr val="98C379"/>
                </a:solidFill>
                <a:effectLst/>
              </a:rPr>
              <a:t>$" Count: </a:t>
            </a:r>
            <a:r>
              <a:rPr lang="fr-CH" dirty="0">
                <a:solidFill>
                  <a:srgbClr val="ABB2BF"/>
                </a:solidFill>
                <a:effectLst/>
              </a:rPr>
              <a:t>{</a:t>
            </a:r>
            <a:r>
              <a:rPr lang="fr-CH" dirty="0" err="1"/>
              <a:t>group.Count</a:t>
            </a:r>
            <a:r>
              <a:rPr lang="fr-CH" dirty="0"/>
              <a:t>()</a:t>
            </a:r>
            <a:r>
              <a:rPr lang="fr-CH" dirty="0">
                <a:solidFill>
                  <a:srgbClr val="ABB2BF"/>
                </a:solidFill>
                <a:effectLst/>
              </a:rPr>
              <a:t>}</a:t>
            </a:r>
            <a:r>
              <a:rPr lang="fr-CH" dirty="0">
                <a:solidFill>
                  <a:srgbClr val="98C379"/>
                </a:solidFill>
                <a:effectLst/>
              </a:rPr>
              <a:t>"</a:t>
            </a:r>
            <a:r>
              <a:rPr lang="fr-CH" dirty="0">
                <a:solidFill>
                  <a:srgbClr val="ABB2BF"/>
                </a:solidFill>
                <a:effectLst/>
              </a:rPr>
              <a:t>);</a:t>
            </a:r>
            <a:r>
              <a:rPr lang="fr-CH" dirty="0"/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989D039-6644-7E92-2C32-ED504CB402D7}"/>
              </a:ext>
            </a:extLst>
          </p:cNvPr>
          <p:cNvSpPr txBox="1"/>
          <p:nvPr/>
        </p:nvSpPr>
        <p:spPr>
          <a:xfrm>
            <a:off x="492760" y="5035009"/>
            <a:ext cx="9418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/>
              <a:t>Console</a:t>
            </a:r>
            <a:r>
              <a:rPr lang="fr-CH" dirty="0" err="1">
                <a:solidFill>
                  <a:srgbClr val="ABB2BF"/>
                </a:solidFill>
                <a:effectLst/>
              </a:rPr>
              <a:t>.</a:t>
            </a:r>
            <a:r>
              <a:rPr lang="fr-CH" dirty="0" err="1">
                <a:solidFill>
                  <a:srgbClr val="61AFEF"/>
                </a:solidFill>
                <a:effectLst/>
              </a:rPr>
              <a:t>WriteLine</a:t>
            </a:r>
            <a:r>
              <a:rPr lang="fr-CH" dirty="0">
                <a:solidFill>
                  <a:srgbClr val="ABB2BF"/>
                </a:solidFill>
                <a:effectLst/>
              </a:rPr>
              <a:t>(</a:t>
            </a:r>
            <a:r>
              <a:rPr lang="fr-CH" dirty="0">
                <a:solidFill>
                  <a:srgbClr val="98C379"/>
                </a:solidFill>
                <a:effectLst/>
              </a:rPr>
              <a:t>$" </a:t>
            </a:r>
            <a:r>
              <a:rPr lang="fr-CH" dirty="0" err="1">
                <a:solidFill>
                  <a:srgbClr val="98C379"/>
                </a:solidFill>
                <a:effectLst/>
              </a:rPr>
              <a:t>Average</a:t>
            </a:r>
            <a:r>
              <a:rPr lang="fr-CH" dirty="0">
                <a:solidFill>
                  <a:srgbClr val="98C379"/>
                </a:solidFill>
                <a:effectLst/>
              </a:rPr>
              <a:t> </a:t>
            </a:r>
            <a:r>
              <a:rPr lang="fr-CH" dirty="0" err="1">
                <a:solidFill>
                  <a:srgbClr val="98C379"/>
                </a:solidFill>
                <a:effectLst/>
              </a:rPr>
              <a:t>weight</a:t>
            </a:r>
            <a:r>
              <a:rPr lang="fr-CH" dirty="0">
                <a:solidFill>
                  <a:srgbClr val="98C379"/>
                </a:solidFill>
                <a:effectLst/>
              </a:rPr>
              <a:t>: </a:t>
            </a:r>
            <a:r>
              <a:rPr lang="fr-CH" dirty="0">
                <a:solidFill>
                  <a:srgbClr val="ABB2BF"/>
                </a:solidFill>
                <a:effectLst/>
              </a:rPr>
              <a:t>{</a:t>
            </a:r>
            <a:r>
              <a:rPr lang="fr-CH" dirty="0" err="1"/>
              <a:t>group.Average</a:t>
            </a:r>
            <a:r>
              <a:rPr lang="fr-CH" dirty="0"/>
              <a:t>(a =&gt; </a:t>
            </a:r>
            <a:r>
              <a:rPr lang="fr-CH" dirty="0" err="1"/>
              <a:t>a.Weight</a:t>
            </a:r>
            <a:r>
              <a:rPr lang="fr-CH" dirty="0"/>
              <a:t>)</a:t>
            </a:r>
            <a:r>
              <a:rPr lang="fr-CH" dirty="0">
                <a:solidFill>
                  <a:srgbClr val="ABB2BF"/>
                </a:solidFill>
                <a:effectLst/>
              </a:rPr>
              <a:t>:</a:t>
            </a:r>
            <a:r>
              <a:rPr lang="fr-CH" dirty="0"/>
              <a:t>F1</a:t>
            </a:r>
            <a:r>
              <a:rPr lang="fr-CH" dirty="0">
                <a:solidFill>
                  <a:srgbClr val="ABB2BF"/>
                </a:solidFill>
                <a:effectLst/>
              </a:rPr>
              <a:t>}</a:t>
            </a:r>
            <a:r>
              <a:rPr lang="fr-CH" dirty="0">
                <a:solidFill>
                  <a:srgbClr val="98C379"/>
                </a:solidFill>
                <a:effectLst/>
              </a:rPr>
              <a:t>g"</a:t>
            </a:r>
            <a:r>
              <a:rPr lang="fr-CH" dirty="0">
                <a:solidFill>
                  <a:srgbClr val="ABB2BF"/>
                </a:solidFill>
                <a:effectLst/>
              </a:rPr>
              <a:t>);</a:t>
            </a:r>
            <a:r>
              <a:rPr lang="fr-CH" dirty="0"/>
              <a:t>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D5FB51-F230-2D6A-8632-27B5FB980A2A}"/>
              </a:ext>
            </a:extLst>
          </p:cNvPr>
          <p:cNvSpPr txBox="1"/>
          <p:nvPr/>
        </p:nvSpPr>
        <p:spPr>
          <a:xfrm>
            <a:off x="492760" y="5369336"/>
            <a:ext cx="9418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/>
              <a:t>Console</a:t>
            </a:r>
            <a:r>
              <a:rPr lang="fr-CH" dirty="0" err="1">
                <a:solidFill>
                  <a:srgbClr val="ABB2BF"/>
                </a:solidFill>
                <a:effectLst/>
              </a:rPr>
              <a:t>.</a:t>
            </a:r>
            <a:r>
              <a:rPr lang="fr-CH" dirty="0" err="1">
                <a:solidFill>
                  <a:srgbClr val="61AFEF"/>
                </a:solidFill>
                <a:effectLst/>
              </a:rPr>
              <a:t>WriteLine</a:t>
            </a:r>
            <a:r>
              <a:rPr lang="fr-CH" dirty="0">
                <a:solidFill>
                  <a:srgbClr val="ABB2BF"/>
                </a:solidFill>
                <a:effectLst/>
              </a:rPr>
              <a:t>(</a:t>
            </a:r>
            <a:r>
              <a:rPr lang="fr-CH" dirty="0">
                <a:solidFill>
                  <a:srgbClr val="98C379"/>
                </a:solidFill>
                <a:effectLst/>
              </a:rPr>
              <a:t>$" Total </a:t>
            </a:r>
            <a:r>
              <a:rPr lang="fr-CH" dirty="0" err="1">
                <a:solidFill>
                  <a:srgbClr val="98C379"/>
                </a:solidFill>
                <a:effectLst/>
              </a:rPr>
              <a:t>weight</a:t>
            </a:r>
            <a:r>
              <a:rPr lang="fr-CH" dirty="0">
                <a:solidFill>
                  <a:srgbClr val="98C379"/>
                </a:solidFill>
                <a:effectLst/>
              </a:rPr>
              <a:t>: </a:t>
            </a:r>
            <a:r>
              <a:rPr lang="fr-CH" dirty="0">
                <a:solidFill>
                  <a:srgbClr val="ABB2BF"/>
                </a:solidFill>
                <a:effectLst/>
              </a:rPr>
              <a:t>{</a:t>
            </a:r>
            <a:r>
              <a:rPr lang="fr-CH" dirty="0" err="1"/>
              <a:t>group.Sum</a:t>
            </a:r>
            <a:r>
              <a:rPr lang="fr-CH" dirty="0"/>
              <a:t>(a =&gt; </a:t>
            </a:r>
            <a:r>
              <a:rPr lang="fr-CH" dirty="0" err="1"/>
              <a:t>a.Weight</a:t>
            </a:r>
            <a:r>
              <a:rPr lang="fr-CH" dirty="0"/>
              <a:t>)</a:t>
            </a:r>
            <a:r>
              <a:rPr lang="fr-CH" dirty="0">
                <a:solidFill>
                  <a:srgbClr val="ABB2BF"/>
                </a:solidFill>
                <a:effectLst/>
              </a:rPr>
              <a:t>}</a:t>
            </a:r>
            <a:r>
              <a:rPr lang="fr-CH" dirty="0">
                <a:solidFill>
                  <a:srgbClr val="98C379"/>
                </a:solidFill>
                <a:effectLst/>
              </a:rPr>
              <a:t>g"</a:t>
            </a:r>
            <a:r>
              <a:rPr lang="fr-CH" dirty="0">
                <a:solidFill>
                  <a:srgbClr val="ABB2BF"/>
                </a:solidFill>
                <a:effectLst/>
              </a:rPr>
              <a:t>);</a:t>
            </a:r>
            <a:r>
              <a:rPr lang="fr-CH" dirty="0"/>
              <a:t>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B1104D3-2E17-BE9A-C07A-8D78732B0F4F}"/>
              </a:ext>
            </a:extLst>
          </p:cNvPr>
          <p:cNvSpPr txBox="1"/>
          <p:nvPr/>
        </p:nvSpPr>
        <p:spPr>
          <a:xfrm>
            <a:off x="8646160" y="326027"/>
            <a:ext cx="3169920" cy="424731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CH" i="1" dirty="0" err="1">
                <a:solidFill>
                  <a:schemeClr val="tx1">
                    <a:lumMod val="85000"/>
                  </a:schemeClr>
                </a:solidFill>
                <a:effectLst/>
              </a:rPr>
              <a:t>Color</a:t>
            </a:r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: Red</a:t>
            </a:r>
          </a:p>
          <a:p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 Count: 3</a:t>
            </a:r>
          </a:p>
          <a:p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 </a:t>
            </a:r>
            <a:r>
              <a:rPr lang="fr-CH" i="1" dirty="0" err="1">
                <a:solidFill>
                  <a:schemeClr val="tx1">
                    <a:lumMod val="85000"/>
                  </a:schemeClr>
                </a:solidFill>
                <a:effectLst/>
              </a:rPr>
              <a:t>Average</a:t>
            </a:r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 </a:t>
            </a:r>
            <a:r>
              <a:rPr lang="fr-CH" i="1" dirty="0" err="1">
                <a:solidFill>
                  <a:schemeClr val="tx1">
                    <a:lumMod val="85000"/>
                  </a:schemeClr>
                </a:solidFill>
                <a:effectLst/>
              </a:rPr>
              <a:t>weight</a:t>
            </a:r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: 163.3g</a:t>
            </a:r>
          </a:p>
          <a:p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 Total </a:t>
            </a:r>
            <a:r>
              <a:rPr lang="fr-CH" i="1" dirty="0" err="1">
                <a:solidFill>
                  <a:schemeClr val="tx1">
                    <a:lumMod val="85000"/>
                  </a:schemeClr>
                </a:solidFill>
                <a:effectLst/>
              </a:rPr>
              <a:t>weight</a:t>
            </a:r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: 490g</a:t>
            </a:r>
          </a:p>
          <a:p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 Min </a:t>
            </a:r>
            <a:r>
              <a:rPr lang="fr-CH" i="1" dirty="0" err="1">
                <a:solidFill>
                  <a:schemeClr val="tx1">
                    <a:lumMod val="85000"/>
                  </a:schemeClr>
                </a:solidFill>
                <a:effectLst/>
              </a:rPr>
              <a:t>weight</a:t>
            </a:r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: 150g</a:t>
            </a:r>
          </a:p>
          <a:p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 Max </a:t>
            </a:r>
            <a:r>
              <a:rPr lang="fr-CH" i="1" dirty="0" err="1">
                <a:solidFill>
                  <a:schemeClr val="tx1">
                    <a:lumMod val="85000"/>
                  </a:schemeClr>
                </a:solidFill>
                <a:effectLst/>
              </a:rPr>
              <a:t>weight</a:t>
            </a:r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: 180g</a:t>
            </a:r>
          </a:p>
          <a:p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 Items: [150, 180, 160]</a:t>
            </a:r>
          </a:p>
          <a:p>
            <a:endParaRPr lang="fr-CH" i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fr-CH" i="1" dirty="0" err="1">
                <a:solidFill>
                  <a:schemeClr val="tx1">
                    <a:lumMod val="85000"/>
                  </a:schemeClr>
                </a:solidFill>
                <a:effectLst/>
              </a:rPr>
              <a:t>Color</a:t>
            </a:r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: Green</a:t>
            </a:r>
          </a:p>
          <a:p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 Count: 2</a:t>
            </a:r>
          </a:p>
          <a:p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 </a:t>
            </a:r>
            <a:r>
              <a:rPr lang="fr-CH" i="1" dirty="0" err="1">
                <a:solidFill>
                  <a:schemeClr val="tx1">
                    <a:lumMod val="85000"/>
                  </a:schemeClr>
                </a:solidFill>
                <a:effectLst/>
              </a:rPr>
              <a:t>Average</a:t>
            </a:r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 </a:t>
            </a:r>
            <a:r>
              <a:rPr lang="fr-CH" i="1" dirty="0" err="1">
                <a:solidFill>
                  <a:schemeClr val="tx1">
                    <a:lumMod val="85000"/>
                  </a:schemeClr>
                </a:solidFill>
                <a:effectLst/>
              </a:rPr>
              <a:t>weight</a:t>
            </a:r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: 115.0g</a:t>
            </a:r>
          </a:p>
          <a:p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 Total </a:t>
            </a:r>
            <a:r>
              <a:rPr lang="fr-CH" i="1" dirty="0" err="1">
                <a:solidFill>
                  <a:schemeClr val="tx1">
                    <a:lumMod val="85000"/>
                  </a:schemeClr>
                </a:solidFill>
                <a:effectLst/>
              </a:rPr>
              <a:t>weight</a:t>
            </a:r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: 230g</a:t>
            </a:r>
          </a:p>
          <a:p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 Min </a:t>
            </a:r>
            <a:r>
              <a:rPr lang="fr-CH" i="1" dirty="0" err="1">
                <a:solidFill>
                  <a:schemeClr val="tx1">
                    <a:lumMod val="85000"/>
                  </a:schemeClr>
                </a:solidFill>
                <a:effectLst/>
              </a:rPr>
              <a:t>weight</a:t>
            </a:r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: 110g</a:t>
            </a:r>
          </a:p>
          <a:p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 Max </a:t>
            </a:r>
            <a:r>
              <a:rPr lang="fr-CH" i="1" dirty="0" err="1">
                <a:solidFill>
                  <a:schemeClr val="tx1">
                    <a:lumMod val="85000"/>
                  </a:schemeClr>
                </a:solidFill>
                <a:effectLst/>
              </a:rPr>
              <a:t>weight</a:t>
            </a:r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: 120g</a:t>
            </a:r>
          </a:p>
          <a:p>
            <a:r>
              <a:rPr lang="fr-CH" i="1" dirty="0">
                <a:solidFill>
                  <a:schemeClr val="tx1">
                    <a:lumMod val="85000"/>
                  </a:schemeClr>
                </a:solidFill>
                <a:effectLst/>
              </a:rPr>
              <a:t> Items: [120, 110]</a:t>
            </a:r>
            <a:endParaRPr lang="fr-CH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CD5D97E-AF15-FB7C-88C3-531DB87D7A74}"/>
              </a:ext>
            </a:extLst>
          </p:cNvPr>
          <p:cNvCxnSpPr>
            <a:cxnSpLocks/>
          </p:cNvCxnSpPr>
          <p:nvPr/>
        </p:nvCxnSpPr>
        <p:spPr>
          <a:xfrm>
            <a:off x="4391025" y="3793347"/>
            <a:ext cx="0" cy="43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5B201C9-48FD-0E94-7469-4A916280F150}"/>
              </a:ext>
            </a:extLst>
          </p:cNvPr>
          <p:cNvCxnSpPr>
            <a:cxnSpLocks/>
          </p:cNvCxnSpPr>
          <p:nvPr/>
        </p:nvCxnSpPr>
        <p:spPr>
          <a:xfrm>
            <a:off x="3665553" y="3419564"/>
            <a:ext cx="742950" cy="89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7E31FB42-C5F7-7AFE-7710-679337E67E1A}"/>
              </a:ext>
            </a:extLst>
          </p:cNvPr>
          <p:cNvSpPr/>
          <p:nvPr/>
        </p:nvSpPr>
        <p:spPr>
          <a:xfrm>
            <a:off x="4219575" y="2504450"/>
            <a:ext cx="2312228" cy="2162800"/>
          </a:xfrm>
          <a:custGeom>
            <a:avLst/>
            <a:gdLst>
              <a:gd name="connsiteX0" fmla="*/ 381000 w 2312228"/>
              <a:gd name="connsiteY0" fmla="*/ 695950 h 2162800"/>
              <a:gd name="connsiteX1" fmla="*/ 390525 w 2312228"/>
              <a:gd name="connsiteY1" fmla="*/ 638800 h 2162800"/>
              <a:gd name="connsiteX2" fmla="*/ 2076450 w 2312228"/>
              <a:gd name="connsiteY2" fmla="*/ 19675 h 2162800"/>
              <a:gd name="connsiteX3" fmla="*/ 2076450 w 2312228"/>
              <a:gd name="connsiteY3" fmla="*/ 1477000 h 2162800"/>
              <a:gd name="connsiteX4" fmla="*/ 0 w 2312228"/>
              <a:gd name="connsiteY4" fmla="*/ 2162800 h 216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228" h="2162800">
                <a:moveTo>
                  <a:pt x="381000" y="695950"/>
                </a:moveTo>
                <a:cubicBezTo>
                  <a:pt x="244475" y="723731"/>
                  <a:pt x="107950" y="751512"/>
                  <a:pt x="390525" y="638800"/>
                </a:cubicBezTo>
                <a:cubicBezTo>
                  <a:pt x="673100" y="526088"/>
                  <a:pt x="1795463" y="-120025"/>
                  <a:pt x="2076450" y="19675"/>
                </a:cubicBezTo>
                <a:cubicBezTo>
                  <a:pt x="2357437" y="159375"/>
                  <a:pt x="2422525" y="1119813"/>
                  <a:pt x="2076450" y="1477000"/>
                </a:cubicBezTo>
                <a:cubicBezTo>
                  <a:pt x="1730375" y="1834188"/>
                  <a:pt x="865187" y="1998494"/>
                  <a:pt x="0" y="216280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96D2AC5-32A9-5E46-9CF5-5467A0B18498}"/>
              </a:ext>
            </a:extLst>
          </p:cNvPr>
          <p:cNvSpPr txBox="1"/>
          <p:nvPr/>
        </p:nvSpPr>
        <p:spPr>
          <a:xfrm>
            <a:off x="5158808" y="1889432"/>
            <a:ext cx="2960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est un </a:t>
            </a:r>
            <a:r>
              <a:rPr lang="fr-CH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Enumerable</a:t>
            </a:r>
            <a:r>
              <a:rPr lang="fr-CH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fr-CH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 éléments</a:t>
            </a:r>
          </a:p>
        </p:txBody>
      </p:sp>
    </p:spTree>
    <p:extLst>
      <p:ext uri="{BB962C8B-B14F-4D97-AF65-F5344CB8AC3E}">
        <p14:creationId xmlns:p14="http://schemas.microsoft.com/office/powerpoint/2010/main" val="8622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601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19" grpId="0"/>
      <p:bldP spid="21" grpId="0" animBg="1"/>
      <p:bldP spid="29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91AF1-883B-759B-BF7E-86E440CA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13442" cy="1326321"/>
          </a:xfrm>
        </p:spPr>
        <p:txBody>
          <a:bodyPr>
            <a:normAutofit/>
          </a:bodyPr>
          <a:lstStyle/>
          <a:p>
            <a:r>
              <a:rPr lang="fr-CH" sz="3200" dirty="0"/>
              <a:t>Accumulateur…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A3E5C3-2420-9254-A864-F9984B9D5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44" y="4854803"/>
            <a:ext cx="10353762" cy="1684427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5C63B5-FA3B-4EFE-AC4E-E197F22DC811}"/>
              </a:ext>
            </a:extLst>
          </p:cNvPr>
          <p:cNvSpPr txBox="1"/>
          <p:nvPr/>
        </p:nvSpPr>
        <p:spPr>
          <a:xfrm>
            <a:off x="2219324" y="990601"/>
            <a:ext cx="8810625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400" dirty="0">
                <a:solidFill>
                  <a:srgbClr val="C678DD"/>
                </a:solidFill>
                <a:effectLst/>
              </a:rPr>
              <a:t>var</a:t>
            </a:r>
            <a:r>
              <a:rPr lang="fr-CH" sz="2400" dirty="0"/>
              <a:t> </a:t>
            </a:r>
            <a:r>
              <a:rPr lang="fr-CH" sz="2400" dirty="0" err="1"/>
              <a:t>heavyApples</a:t>
            </a:r>
            <a:r>
              <a:rPr lang="fr-CH" sz="2400" dirty="0"/>
              <a:t> </a:t>
            </a:r>
            <a:r>
              <a:rPr lang="fr-CH" sz="2400" dirty="0">
                <a:solidFill>
                  <a:srgbClr val="61AFEF"/>
                </a:solidFill>
                <a:effectLst/>
              </a:rPr>
              <a:t>=</a:t>
            </a:r>
            <a:r>
              <a:rPr lang="fr-CH" sz="2400" dirty="0"/>
              <a:t> </a:t>
            </a:r>
            <a:r>
              <a:rPr lang="fr-CH" sz="2400" dirty="0" err="1"/>
              <a:t>apples</a:t>
            </a:r>
            <a:r>
              <a:rPr lang="fr-CH" sz="2400" dirty="0" err="1">
                <a:solidFill>
                  <a:srgbClr val="ABB2BF"/>
                </a:solidFill>
                <a:effectLst/>
              </a:rPr>
              <a:t>.</a:t>
            </a:r>
            <a:r>
              <a:rPr lang="fr-CH" sz="2400" dirty="0" err="1">
                <a:solidFill>
                  <a:srgbClr val="61AFEF"/>
                </a:solidFill>
                <a:effectLst/>
              </a:rPr>
              <a:t>Aggregate</a:t>
            </a:r>
            <a:r>
              <a:rPr lang="fr-CH" sz="2400" dirty="0">
                <a:solidFill>
                  <a:srgbClr val="ABB2BF"/>
                </a:solidFill>
                <a:effectLst/>
              </a:rPr>
              <a:t>(</a:t>
            </a:r>
            <a:r>
              <a:rPr lang="fr-CH" sz="2400" dirty="0"/>
              <a:t> </a:t>
            </a:r>
          </a:p>
          <a:p>
            <a:r>
              <a:rPr lang="fr-CH" sz="2400" dirty="0">
                <a:solidFill>
                  <a:srgbClr val="C678DD"/>
                </a:solidFill>
                <a:effectLst/>
              </a:rPr>
              <a:t>new</a:t>
            </a:r>
            <a:r>
              <a:rPr lang="fr-CH" sz="2400" dirty="0"/>
              <a:t> </a:t>
            </a:r>
            <a:r>
              <a:rPr lang="fr-CH" sz="2400" dirty="0">
                <a:solidFill>
                  <a:srgbClr val="D19A66"/>
                </a:solidFill>
                <a:effectLst/>
              </a:rPr>
              <a:t>List</a:t>
            </a:r>
            <a:r>
              <a:rPr lang="fr-CH" sz="2400" dirty="0">
                <a:solidFill>
                  <a:srgbClr val="ABB2BF"/>
                </a:solidFill>
                <a:effectLst/>
              </a:rPr>
              <a:t>&lt;</a:t>
            </a:r>
            <a:r>
              <a:rPr lang="fr-CH" sz="2400" dirty="0">
                <a:solidFill>
                  <a:srgbClr val="C678DD"/>
                </a:solidFill>
                <a:effectLst/>
              </a:rPr>
              <a:t>string</a:t>
            </a:r>
            <a:r>
              <a:rPr lang="fr-CH" sz="2400" dirty="0">
                <a:solidFill>
                  <a:srgbClr val="ABB2BF"/>
                </a:solidFill>
                <a:effectLst/>
              </a:rPr>
              <a:t>&gt;(),</a:t>
            </a:r>
            <a:r>
              <a:rPr lang="fr-CH" sz="2400" dirty="0"/>
              <a:t> </a:t>
            </a:r>
            <a:r>
              <a:rPr lang="fr-CH" sz="2400" i="1" dirty="0">
                <a:solidFill>
                  <a:srgbClr val="5C6370"/>
                </a:solidFill>
                <a:effectLst/>
              </a:rPr>
              <a:t>// </a:t>
            </a:r>
            <a:r>
              <a:rPr lang="fr-CH" sz="2400" i="1" dirty="0" err="1">
                <a:solidFill>
                  <a:srgbClr val="5C6370"/>
                </a:solidFill>
                <a:effectLst/>
              </a:rPr>
              <a:t>seed</a:t>
            </a:r>
            <a:r>
              <a:rPr lang="fr-CH" sz="2400" i="1" dirty="0">
                <a:solidFill>
                  <a:srgbClr val="5C6370"/>
                </a:solidFill>
                <a:effectLst/>
              </a:rPr>
              <a:t>: </a:t>
            </a:r>
            <a:r>
              <a:rPr lang="fr-CH" sz="2400" i="1" dirty="0" err="1">
                <a:solidFill>
                  <a:srgbClr val="5C6370"/>
                </a:solidFill>
                <a:effectLst/>
              </a:rPr>
              <a:t>empty</a:t>
            </a:r>
            <a:r>
              <a:rPr lang="fr-CH" sz="2400" i="1" dirty="0">
                <a:solidFill>
                  <a:srgbClr val="5C6370"/>
                </a:solidFill>
                <a:effectLst/>
              </a:rPr>
              <a:t> </a:t>
            </a:r>
            <a:r>
              <a:rPr lang="fr-CH" sz="2400" i="1" dirty="0" err="1">
                <a:solidFill>
                  <a:srgbClr val="5C6370"/>
                </a:solidFill>
                <a:effectLst/>
              </a:rPr>
              <a:t>list</a:t>
            </a:r>
            <a:r>
              <a:rPr lang="fr-CH" sz="2400" dirty="0"/>
              <a:t> </a:t>
            </a:r>
          </a:p>
          <a:p>
            <a:r>
              <a:rPr lang="fr-CH" sz="2400" dirty="0">
                <a:solidFill>
                  <a:srgbClr val="ABB2BF"/>
                </a:solidFill>
                <a:effectLst/>
              </a:rPr>
              <a:t>(</a:t>
            </a:r>
            <a:r>
              <a:rPr lang="fr-CH" sz="2400" dirty="0"/>
              <a:t>acc</a:t>
            </a:r>
            <a:r>
              <a:rPr lang="fr-CH" sz="2400" dirty="0">
                <a:solidFill>
                  <a:srgbClr val="ABB2BF"/>
                </a:solidFill>
                <a:effectLst/>
              </a:rPr>
              <a:t>,</a:t>
            </a:r>
            <a:r>
              <a:rPr lang="fr-CH" sz="2400" dirty="0"/>
              <a:t> </a:t>
            </a:r>
            <a:r>
              <a:rPr lang="fr-CH" sz="2400" dirty="0" err="1"/>
              <a:t>apple</a:t>
            </a:r>
            <a:r>
              <a:rPr lang="fr-CH" sz="2400" dirty="0">
                <a:solidFill>
                  <a:srgbClr val="ABB2BF"/>
                </a:solidFill>
                <a:effectLst/>
              </a:rPr>
              <a:t>)</a:t>
            </a:r>
            <a:r>
              <a:rPr lang="fr-CH" sz="2400" dirty="0"/>
              <a:t> </a:t>
            </a:r>
            <a:r>
              <a:rPr lang="fr-CH" sz="2400" dirty="0">
                <a:solidFill>
                  <a:srgbClr val="61AFEF"/>
                </a:solidFill>
                <a:effectLst/>
              </a:rPr>
              <a:t>=&gt;</a:t>
            </a:r>
            <a:r>
              <a:rPr lang="fr-CH" sz="2400" dirty="0"/>
              <a:t> </a:t>
            </a:r>
            <a:r>
              <a:rPr lang="fr-CH" sz="2400" i="1" dirty="0">
                <a:solidFill>
                  <a:srgbClr val="5C6370"/>
                </a:solidFill>
                <a:effectLst/>
              </a:rPr>
              <a:t>// </a:t>
            </a:r>
            <a:r>
              <a:rPr lang="fr-CH" sz="2400" i="1" dirty="0" err="1">
                <a:solidFill>
                  <a:srgbClr val="5C6370"/>
                </a:solidFill>
                <a:effectLst/>
              </a:rPr>
              <a:t>accumulator</a:t>
            </a:r>
            <a:r>
              <a:rPr lang="fr-CH" sz="2400" i="1" dirty="0">
                <a:solidFill>
                  <a:srgbClr val="5C6370"/>
                </a:solidFill>
                <a:effectLst/>
              </a:rPr>
              <a:t> </a:t>
            </a:r>
            <a:r>
              <a:rPr lang="fr-CH" sz="2400" i="1" dirty="0" err="1">
                <a:solidFill>
                  <a:srgbClr val="5C6370"/>
                </a:solidFill>
                <a:effectLst/>
              </a:rPr>
              <a:t>function</a:t>
            </a:r>
            <a:r>
              <a:rPr lang="fr-CH" sz="2400" dirty="0"/>
              <a:t> </a:t>
            </a:r>
            <a:r>
              <a:rPr lang="fr-CH" sz="2400" dirty="0">
                <a:solidFill>
                  <a:srgbClr val="ABB2BF"/>
                </a:solidFill>
                <a:effectLst/>
              </a:rPr>
              <a:t>{</a:t>
            </a:r>
            <a:r>
              <a:rPr lang="fr-CH" sz="2400" dirty="0"/>
              <a:t> </a:t>
            </a:r>
          </a:p>
          <a:p>
            <a:r>
              <a:rPr lang="fr-CH" sz="2400" dirty="0">
                <a:solidFill>
                  <a:srgbClr val="C678DD"/>
                </a:solidFill>
                <a:effectLst/>
              </a:rPr>
              <a:t>	if</a:t>
            </a:r>
            <a:r>
              <a:rPr lang="fr-CH" sz="2400" dirty="0"/>
              <a:t> </a:t>
            </a:r>
            <a:r>
              <a:rPr lang="fr-CH" sz="2400" dirty="0">
                <a:solidFill>
                  <a:srgbClr val="ABB2BF"/>
                </a:solidFill>
                <a:effectLst/>
              </a:rPr>
              <a:t>(</a:t>
            </a:r>
            <a:r>
              <a:rPr lang="fr-CH" sz="2400" dirty="0" err="1"/>
              <a:t>apple</a:t>
            </a:r>
            <a:r>
              <a:rPr lang="fr-CH" sz="2400" dirty="0" err="1">
                <a:solidFill>
                  <a:srgbClr val="ABB2BF"/>
                </a:solidFill>
                <a:effectLst/>
              </a:rPr>
              <a:t>.</a:t>
            </a:r>
            <a:r>
              <a:rPr lang="fr-CH" sz="2400" dirty="0" err="1"/>
              <a:t>Weight</a:t>
            </a:r>
            <a:r>
              <a:rPr lang="fr-CH" sz="2400" dirty="0"/>
              <a:t> </a:t>
            </a:r>
            <a:r>
              <a:rPr lang="fr-CH" sz="2400" dirty="0">
                <a:solidFill>
                  <a:srgbClr val="61AFEF"/>
                </a:solidFill>
                <a:effectLst/>
              </a:rPr>
              <a:t>&gt;</a:t>
            </a:r>
            <a:r>
              <a:rPr lang="fr-CH" sz="2400" dirty="0"/>
              <a:t> </a:t>
            </a:r>
            <a:r>
              <a:rPr lang="fr-CH" sz="2400" dirty="0">
                <a:solidFill>
                  <a:srgbClr val="D19A66"/>
                </a:solidFill>
                <a:effectLst/>
              </a:rPr>
              <a:t>140</a:t>
            </a:r>
            <a:r>
              <a:rPr lang="fr-CH" sz="2400" dirty="0">
                <a:solidFill>
                  <a:srgbClr val="ABB2BF"/>
                </a:solidFill>
                <a:effectLst/>
              </a:rPr>
              <a:t>)</a:t>
            </a:r>
          </a:p>
          <a:p>
            <a:r>
              <a:rPr lang="fr-CH" sz="2400" dirty="0">
                <a:solidFill>
                  <a:srgbClr val="ABB2BF"/>
                </a:solidFill>
              </a:rPr>
              <a:t>		</a:t>
            </a:r>
            <a:r>
              <a:rPr lang="fr-CH" sz="2400" dirty="0" err="1"/>
              <a:t>acc</a:t>
            </a:r>
            <a:r>
              <a:rPr lang="fr-CH" sz="2400" dirty="0" err="1">
                <a:solidFill>
                  <a:srgbClr val="ABB2BF"/>
                </a:solidFill>
                <a:effectLst/>
              </a:rPr>
              <a:t>.</a:t>
            </a:r>
            <a:r>
              <a:rPr lang="fr-CH" sz="2400" dirty="0" err="1">
                <a:solidFill>
                  <a:srgbClr val="61AFEF"/>
                </a:solidFill>
                <a:effectLst/>
              </a:rPr>
              <a:t>Add</a:t>
            </a:r>
            <a:r>
              <a:rPr lang="fr-CH" sz="2400" dirty="0">
                <a:solidFill>
                  <a:srgbClr val="ABB2BF"/>
                </a:solidFill>
                <a:effectLst/>
              </a:rPr>
              <a:t>(</a:t>
            </a:r>
            <a:r>
              <a:rPr lang="fr-CH" sz="2400" dirty="0">
                <a:solidFill>
                  <a:srgbClr val="98C379"/>
                </a:solidFill>
                <a:effectLst/>
              </a:rPr>
              <a:t>$"</a:t>
            </a:r>
            <a:r>
              <a:rPr lang="fr-CH" sz="2400" dirty="0">
                <a:solidFill>
                  <a:srgbClr val="ABB2BF"/>
                </a:solidFill>
                <a:effectLst/>
              </a:rPr>
              <a:t>{</a:t>
            </a:r>
            <a:r>
              <a:rPr lang="fr-CH" sz="2400" dirty="0" err="1"/>
              <a:t>apple.Color</a:t>
            </a:r>
            <a:r>
              <a:rPr lang="fr-CH" sz="2400" dirty="0">
                <a:solidFill>
                  <a:srgbClr val="ABB2BF"/>
                </a:solidFill>
                <a:effectLst/>
              </a:rPr>
              <a:t>}</a:t>
            </a:r>
            <a:r>
              <a:rPr lang="fr-CH" sz="2400" dirty="0">
                <a:solidFill>
                  <a:srgbClr val="98C379"/>
                </a:solidFill>
                <a:effectLst/>
              </a:rPr>
              <a:t>(</a:t>
            </a:r>
            <a:r>
              <a:rPr lang="fr-CH" sz="2400" dirty="0">
                <a:solidFill>
                  <a:srgbClr val="ABB2BF"/>
                </a:solidFill>
                <a:effectLst/>
              </a:rPr>
              <a:t>{</a:t>
            </a:r>
            <a:r>
              <a:rPr lang="fr-CH" sz="2400" dirty="0" err="1"/>
              <a:t>apple.Weight</a:t>
            </a:r>
            <a:r>
              <a:rPr lang="fr-CH" sz="2400" dirty="0">
                <a:solidFill>
                  <a:srgbClr val="ABB2BF"/>
                </a:solidFill>
                <a:effectLst/>
              </a:rPr>
              <a:t>}</a:t>
            </a:r>
            <a:r>
              <a:rPr lang="fr-CH" sz="2400" dirty="0">
                <a:solidFill>
                  <a:srgbClr val="98C379"/>
                </a:solidFill>
                <a:effectLst/>
              </a:rPr>
              <a:t>g)"</a:t>
            </a:r>
            <a:r>
              <a:rPr lang="fr-CH" sz="2400" dirty="0">
                <a:solidFill>
                  <a:srgbClr val="ABB2BF"/>
                </a:solidFill>
                <a:effectLst/>
              </a:rPr>
              <a:t>);</a:t>
            </a:r>
            <a:r>
              <a:rPr lang="fr-CH" sz="2400" dirty="0"/>
              <a:t> </a:t>
            </a:r>
          </a:p>
          <a:p>
            <a:r>
              <a:rPr lang="fr-CH" sz="2400" dirty="0">
                <a:solidFill>
                  <a:srgbClr val="C678DD"/>
                </a:solidFill>
                <a:effectLst/>
              </a:rPr>
              <a:t>	return</a:t>
            </a:r>
            <a:r>
              <a:rPr lang="fr-CH" sz="2400" dirty="0"/>
              <a:t> acc</a:t>
            </a:r>
            <a:r>
              <a:rPr lang="fr-CH" sz="2400" dirty="0">
                <a:solidFill>
                  <a:srgbClr val="ABB2BF"/>
                </a:solidFill>
                <a:effectLst/>
              </a:rPr>
              <a:t>;</a:t>
            </a:r>
            <a:r>
              <a:rPr lang="fr-CH" sz="2400" dirty="0"/>
              <a:t> </a:t>
            </a:r>
          </a:p>
          <a:p>
            <a:r>
              <a:rPr lang="fr-CH" sz="2400" dirty="0">
                <a:solidFill>
                  <a:srgbClr val="ABB2BF"/>
                </a:solidFill>
                <a:effectLst/>
              </a:rPr>
              <a:t>});</a:t>
            </a:r>
          </a:p>
          <a:p>
            <a:endParaRPr lang="fr-CH" sz="2400" dirty="0">
              <a:solidFill>
                <a:srgbClr val="ABB2BF"/>
              </a:solidFill>
              <a:effectLst/>
            </a:endParaRPr>
          </a:p>
          <a:p>
            <a:r>
              <a:rPr lang="fr-CH" sz="1600" dirty="0" err="1"/>
              <a:t>Console.WriteLine</a:t>
            </a:r>
            <a:r>
              <a:rPr lang="fr-CH" sz="1600" dirty="0"/>
              <a:t>($"Heavy </a:t>
            </a:r>
            <a:r>
              <a:rPr lang="fr-CH" sz="1600" dirty="0" err="1"/>
              <a:t>apples</a:t>
            </a:r>
            <a:r>
              <a:rPr lang="fr-CH" sz="1600" dirty="0"/>
              <a:t> (&gt;140g): [{</a:t>
            </a:r>
            <a:r>
              <a:rPr lang="fr-CH" sz="1600" dirty="0" err="1"/>
              <a:t>string.Join</a:t>
            </a:r>
            <a:r>
              <a:rPr lang="fr-CH" sz="1600" dirty="0"/>
              <a:t>(", ", </a:t>
            </a:r>
            <a:r>
              <a:rPr lang="fr-CH" sz="1600" dirty="0" err="1"/>
              <a:t>heavyApples</a:t>
            </a:r>
            <a:r>
              <a:rPr lang="fr-CH" sz="1600" dirty="0"/>
              <a:t>)}]");</a:t>
            </a:r>
          </a:p>
          <a:p>
            <a:endParaRPr lang="fr-CH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AD3C79-F336-C3A9-D9C9-3D5C14674875}"/>
              </a:ext>
            </a:extLst>
          </p:cNvPr>
          <p:cNvSpPr txBox="1"/>
          <p:nvPr/>
        </p:nvSpPr>
        <p:spPr>
          <a:xfrm>
            <a:off x="2327832" y="4874301"/>
            <a:ext cx="7272386" cy="4001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CH" sz="2000" dirty="0"/>
              <a:t>Heavy </a:t>
            </a:r>
            <a:r>
              <a:rPr lang="fr-CH" sz="2000" dirty="0" err="1"/>
              <a:t>apples</a:t>
            </a:r>
            <a:r>
              <a:rPr lang="fr-CH" sz="2000" dirty="0"/>
              <a:t> (&gt;140g): [Red (150g), Red (180g), Red (160g)]</a:t>
            </a:r>
          </a:p>
        </p:txBody>
      </p:sp>
    </p:spTree>
    <p:extLst>
      <p:ext uri="{BB962C8B-B14F-4D97-AF65-F5344CB8AC3E}">
        <p14:creationId xmlns:p14="http://schemas.microsoft.com/office/powerpoint/2010/main" val="24158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EAF1F-1FBD-1BAD-E053-46A0AC2E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2845"/>
            <a:ext cx="10353761" cy="1326321"/>
          </a:xfrm>
        </p:spPr>
        <p:txBody>
          <a:bodyPr/>
          <a:lstStyle/>
          <a:p>
            <a:r>
              <a:rPr lang="fr-CH" dirty="0"/>
              <a:t>dictionnaire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E4A63-AD59-5A20-3563-10397CC4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985" y="5010432"/>
            <a:ext cx="10353762" cy="3695136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4E5B7F-4888-FF88-8B35-D1319AC4526B}"/>
              </a:ext>
            </a:extLst>
          </p:cNvPr>
          <p:cNvSpPr txBox="1"/>
          <p:nvPr/>
        </p:nvSpPr>
        <p:spPr>
          <a:xfrm>
            <a:off x="556180" y="1498862"/>
            <a:ext cx="10711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i="1" dirty="0">
                <a:solidFill>
                  <a:srgbClr val="5C6370"/>
                </a:solidFill>
                <a:effectLst/>
              </a:rPr>
              <a:t>// </a:t>
            </a:r>
            <a:r>
              <a:rPr lang="fr-CH" i="1" dirty="0" err="1">
                <a:solidFill>
                  <a:srgbClr val="5C6370"/>
                </a:solidFill>
                <a:effectLst/>
              </a:rPr>
              <a:t>Dictionary</a:t>
            </a:r>
            <a:r>
              <a:rPr lang="fr-CH" i="1" dirty="0">
                <a:solidFill>
                  <a:srgbClr val="5C6370"/>
                </a:solidFill>
                <a:effectLst/>
              </a:rPr>
              <a:t>: Key-Value pairs collection</a:t>
            </a:r>
            <a:r>
              <a:rPr lang="fr-CH" dirty="0"/>
              <a:t> </a:t>
            </a:r>
          </a:p>
          <a:p>
            <a:r>
              <a:rPr lang="fr-CH" dirty="0">
                <a:solidFill>
                  <a:srgbClr val="C678DD"/>
                </a:solidFill>
                <a:effectLst/>
              </a:rPr>
              <a:t>var</a:t>
            </a:r>
            <a:r>
              <a:rPr lang="fr-CH" dirty="0"/>
              <a:t> </a:t>
            </a:r>
            <a:r>
              <a:rPr lang="fr-CH" dirty="0" err="1"/>
              <a:t>appleInventory</a:t>
            </a:r>
            <a:r>
              <a:rPr lang="fr-CH" dirty="0"/>
              <a:t> </a:t>
            </a:r>
            <a:r>
              <a:rPr lang="fr-CH" dirty="0">
                <a:solidFill>
                  <a:srgbClr val="61AFEF"/>
                </a:solidFill>
                <a:effectLst/>
              </a:rPr>
              <a:t>=</a:t>
            </a:r>
            <a:r>
              <a:rPr lang="fr-CH" dirty="0"/>
              <a:t> </a:t>
            </a:r>
            <a:r>
              <a:rPr lang="fr-CH" dirty="0">
                <a:solidFill>
                  <a:srgbClr val="C678DD"/>
                </a:solidFill>
                <a:effectLst/>
              </a:rPr>
              <a:t>new</a:t>
            </a:r>
            <a:r>
              <a:rPr lang="fr-CH" dirty="0"/>
              <a:t> </a:t>
            </a:r>
            <a:r>
              <a:rPr lang="fr-CH" dirty="0" err="1">
                <a:solidFill>
                  <a:srgbClr val="D19A66"/>
                </a:solidFill>
                <a:effectLst/>
              </a:rPr>
              <a:t>Dictionary</a:t>
            </a:r>
            <a:r>
              <a:rPr lang="fr-CH" dirty="0">
                <a:solidFill>
                  <a:srgbClr val="ABB2BF"/>
                </a:solidFill>
                <a:effectLst/>
              </a:rPr>
              <a:t>&lt;</a:t>
            </a:r>
            <a:r>
              <a:rPr lang="fr-CH" dirty="0">
                <a:solidFill>
                  <a:srgbClr val="C678DD"/>
                </a:solidFill>
                <a:effectLst/>
              </a:rPr>
              <a:t>string</a:t>
            </a:r>
            <a:r>
              <a:rPr lang="fr-CH" dirty="0">
                <a:solidFill>
                  <a:srgbClr val="ABB2BF"/>
                </a:solidFill>
                <a:effectLst/>
              </a:rPr>
              <a:t>,</a:t>
            </a:r>
            <a:r>
              <a:rPr lang="fr-CH" dirty="0">
                <a:solidFill>
                  <a:srgbClr val="D19A66"/>
                </a:solidFill>
                <a:effectLst/>
              </a:rPr>
              <a:t> </a:t>
            </a:r>
            <a:r>
              <a:rPr lang="fr-CH" dirty="0" err="1">
                <a:solidFill>
                  <a:srgbClr val="C678DD"/>
                </a:solidFill>
                <a:effectLst/>
              </a:rPr>
              <a:t>int</a:t>
            </a:r>
            <a:r>
              <a:rPr lang="fr-CH" dirty="0">
                <a:solidFill>
                  <a:srgbClr val="ABB2BF"/>
                </a:solidFill>
                <a:effectLst/>
              </a:rPr>
              <a:t>&gt;();</a:t>
            </a:r>
            <a:r>
              <a:rPr lang="fr-CH" dirty="0"/>
              <a:t> </a:t>
            </a:r>
          </a:p>
          <a:p>
            <a:endParaRPr lang="fr-CH" i="1" dirty="0">
              <a:solidFill>
                <a:srgbClr val="5C6370"/>
              </a:solidFill>
              <a:effectLst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FDCD52C-A891-CF40-DCD7-0E4FA3227CB9}"/>
              </a:ext>
            </a:extLst>
          </p:cNvPr>
          <p:cNvSpPr txBox="1"/>
          <p:nvPr/>
        </p:nvSpPr>
        <p:spPr>
          <a:xfrm>
            <a:off x="556180" y="2350139"/>
            <a:ext cx="89460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i="1" dirty="0">
                <a:solidFill>
                  <a:srgbClr val="5C6370"/>
                </a:solidFill>
                <a:effectLst/>
              </a:rPr>
              <a:t>// </a:t>
            </a:r>
            <a:r>
              <a:rPr lang="fr-CH" i="1" dirty="0" err="1">
                <a:solidFill>
                  <a:srgbClr val="5C6370"/>
                </a:solidFill>
                <a:effectLst/>
              </a:rPr>
              <a:t>Adding</a:t>
            </a:r>
            <a:r>
              <a:rPr lang="fr-CH" i="1" dirty="0">
                <a:solidFill>
                  <a:srgbClr val="5C6370"/>
                </a:solidFill>
                <a:effectLst/>
              </a:rPr>
              <a:t> items</a:t>
            </a:r>
            <a:r>
              <a:rPr lang="fr-CH" dirty="0"/>
              <a:t> </a:t>
            </a:r>
            <a:r>
              <a:rPr lang="fr-CH" dirty="0" err="1"/>
              <a:t>appleInventory</a:t>
            </a:r>
            <a:r>
              <a:rPr lang="fr-CH" dirty="0">
                <a:solidFill>
                  <a:srgbClr val="ABB2BF"/>
                </a:solidFill>
                <a:effectLst/>
              </a:rPr>
              <a:t>[</a:t>
            </a:r>
            <a:r>
              <a:rPr lang="fr-CH" dirty="0">
                <a:solidFill>
                  <a:srgbClr val="98C379"/>
                </a:solidFill>
                <a:effectLst/>
              </a:rPr>
              <a:t>"Red"</a:t>
            </a:r>
            <a:r>
              <a:rPr lang="fr-CH" dirty="0">
                <a:solidFill>
                  <a:srgbClr val="ABB2BF"/>
                </a:solidFill>
                <a:effectLst/>
              </a:rPr>
              <a:t>]</a:t>
            </a:r>
            <a:r>
              <a:rPr lang="fr-CH" dirty="0"/>
              <a:t> </a:t>
            </a:r>
            <a:r>
              <a:rPr lang="fr-CH" dirty="0">
                <a:solidFill>
                  <a:srgbClr val="61AFEF"/>
                </a:solidFill>
                <a:effectLst/>
              </a:rPr>
              <a:t>=</a:t>
            </a:r>
            <a:r>
              <a:rPr lang="fr-CH" dirty="0"/>
              <a:t> </a:t>
            </a:r>
            <a:r>
              <a:rPr lang="fr-CH" dirty="0">
                <a:solidFill>
                  <a:srgbClr val="D19A66"/>
                </a:solidFill>
                <a:effectLst/>
              </a:rPr>
              <a:t>25</a:t>
            </a:r>
            <a:r>
              <a:rPr lang="fr-CH" dirty="0">
                <a:solidFill>
                  <a:srgbClr val="ABB2BF"/>
                </a:solidFill>
                <a:effectLst/>
              </a:rPr>
              <a:t>;</a:t>
            </a:r>
            <a:r>
              <a:rPr lang="fr-CH" dirty="0"/>
              <a:t> </a:t>
            </a:r>
          </a:p>
          <a:p>
            <a:r>
              <a:rPr lang="fr-CH" dirty="0" err="1"/>
              <a:t>appleInventory</a:t>
            </a:r>
            <a:r>
              <a:rPr lang="fr-CH" dirty="0">
                <a:solidFill>
                  <a:srgbClr val="ABB2BF"/>
                </a:solidFill>
                <a:effectLst/>
              </a:rPr>
              <a:t>[</a:t>
            </a:r>
            <a:r>
              <a:rPr lang="fr-CH" dirty="0">
                <a:solidFill>
                  <a:srgbClr val="98C379"/>
                </a:solidFill>
                <a:effectLst/>
              </a:rPr>
              <a:t>"Green"</a:t>
            </a:r>
            <a:r>
              <a:rPr lang="fr-CH" dirty="0">
                <a:solidFill>
                  <a:srgbClr val="ABB2BF"/>
                </a:solidFill>
                <a:effectLst/>
              </a:rPr>
              <a:t>]</a:t>
            </a:r>
            <a:r>
              <a:rPr lang="fr-CH" dirty="0"/>
              <a:t> </a:t>
            </a:r>
            <a:r>
              <a:rPr lang="fr-CH" dirty="0">
                <a:solidFill>
                  <a:srgbClr val="61AFEF"/>
                </a:solidFill>
                <a:effectLst/>
              </a:rPr>
              <a:t>=</a:t>
            </a:r>
            <a:r>
              <a:rPr lang="fr-CH" dirty="0"/>
              <a:t> </a:t>
            </a:r>
            <a:r>
              <a:rPr lang="fr-CH" dirty="0">
                <a:solidFill>
                  <a:srgbClr val="D19A66"/>
                </a:solidFill>
                <a:effectLst/>
              </a:rPr>
              <a:t>18</a:t>
            </a:r>
            <a:r>
              <a:rPr lang="fr-CH" dirty="0">
                <a:solidFill>
                  <a:srgbClr val="ABB2BF"/>
                </a:solidFill>
                <a:effectLst/>
              </a:rPr>
              <a:t>;</a:t>
            </a:r>
            <a:r>
              <a:rPr lang="fr-CH" dirty="0"/>
              <a:t> </a:t>
            </a:r>
          </a:p>
          <a:p>
            <a:r>
              <a:rPr lang="fr-CH" dirty="0" err="1"/>
              <a:t>appleInventory</a:t>
            </a:r>
            <a:r>
              <a:rPr lang="fr-CH" dirty="0">
                <a:solidFill>
                  <a:srgbClr val="ABB2BF"/>
                </a:solidFill>
                <a:effectLst/>
              </a:rPr>
              <a:t>[</a:t>
            </a:r>
            <a:r>
              <a:rPr lang="fr-CH" dirty="0">
                <a:solidFill>
                  <a:srgbClr val="98C379"/>
                </a:solidFill>
                <a:effectLst/>
              </a:rPr>
              <a:t>"Yellow"</a:t>
            </a:r>
            <a:r>
              <a:rPr lang="fr-CH" dirty="0">
                <a:solidFill>
                  <a:srgbClr val="ABB2BF"/>
                </a:solidFill>
                <a:effectLst/>
              </a:rPr>
              <a:t>]</a:t>
            </a:r>
            <a:r>
              <a:rPr lang="fr-CH" dirty="0"/>
              <a:t> </a:t>
            </a:r>
            <a:r>
              <a:rPr lang="fr-CH" dirty="0">
                <a:solidFill>
                  <a:srgbClr val="61AFEF"/>
                </a:solidFill>
                <a:effectLst/>
              </a:rPr>
              <a:t>=</a:t>
            </a:r>
            <a:r>
              <a:rPr lang="fr-CH" dirty="0"/>
              <a:t> </a:t>
            </a:r>
            <a:r>
              <a:rPr lang="fr-CH" dirty="0">
                <a:solidFill>
                  <a:srgbClr val="D19A66"/>
                </a:solidFill>
                <a:effectLst/>
              </a:rPr>
              <a:t>12</a:t>
            </a:r>
            <a:r>
              <a:rPr lang="fr-CH" dirty="0">
                <a:solidFill>
                  <a:srgbClr val="ABB2BF"/>
                </a:solidFill>
                <a:effectLst/>
              </a:rPr>
              <a:t>;</a:t>
            </a:r>
            <a:r>
              <a:rPr lang="fr-CH" dirty="0"/>
              <a:t> </a:t>
            </a:r>
            <a:r>
              <a:rPr lang="fr-CH" i="1" dirty="0">
                <a:solidFill>
                  <a:srgbClr val="5C6370"/>
                </a:solidFill>
                <a:effectLst/>
              </a:rPr>
              <a:t>/</a:t>
            </a:r>
          </a:p>
          <a:p>
            <a:endParaRPr lang="fr-CH" i="1" dirty="0">
              <a:solidFill>
                <a:srgbClr val="5C637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2D322D6-035D-2962-C54C-0BF4B90705B9}"/>
              </a:ext>
            </a:extLst>
          </p:cNvPr>
          <p:cNvSpPr txBox="1"/>
          <p:nvPr/>
        </p:nvSpPr>
        <p:spPr>
          <a:xfrm>
            <a:off x="556180" y="3381358"/>
            <a:ext cx="89460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i="1" dirty="0">
                <a:solidFill>
                  <a:srgbClr val="5C6370"/>
                </a:solidFill>
                <a:effectLst/>
              </a:rPr>
              <a:t>/ </a:t>
            </a:r>
            <a:r>
              <a:rPr lang="fr-CH" i="1" dirty="0" err="1">
                <a:solidFill>
                  <a:srgbClr val="5C6370"/>
                </a:solidFill>
                <a:effectLst/>
              </a:rPr>
              <a:t>Accessing</a:t>
            </a:r>
            <a:r>
              <a:rPr lang="fr-CH" i="1" dirty="0">
                <a:solidFill>
                  <a:srgbClr val="5C6370"/>
                </a:solidFill>
                <a:effectLst/>
              </a:rPr>
              <a:t> values</a:t>
            </a:r>
            <a:r>
              <a:rPr lang="fr-CH" dirty="0"/>
              <a:t> </a:t>
            </a:r>
          </a:p>
          <a:p>
            <a:r>
              <a:rPr lang="fr-CH" dirty="0" err="1"/>
              <a:t>Console</a:t>
            </a:r>
            <a:r>
              <a:rPr lang="fr-CH" dirty="0" err="1">
                <a:solidFill>
                  <a:srgbClr val="ABB2BF"/>
                </a:solidFill>
                <a:effectLst/>
              </a:rPr>
              <a:t>.</a:t>
            </a:r>
            <a:r>
              <a:rPr lang="fr-CH" dirty="0" err="1">
                <a:solidFill>
                  <a:srgbClr val="61AFEF"/>
                </a:solidFill>
                <a:effectLst/>
              </a:rPr>
              <a:t>WriteLine</a:t>
            </a:r>
            <a:r>
              <a:rPr lang="fr-CH" dirty="0">
                <a:solidFill>
                  <a:srgbClr val="ABB2BF"/>
                </a:solidFill>
                <a:effectLst/>
              </a:rPr>
              <a:t>(</a:t>
            </a:r>
            <a:r>
              <a:rPr lang="fr-CH" dirty="0">
                <a:solidFill>
                  <a:srgbClr val="98C379"/>
                </a:solidFill>
                <a:effectLst/>
              </a:rPr>
              <a:t>$"Red </a:t>
            </a:r>
            <a:r>
              <a:rPr lang="fr-CH" dirty="0" err="1">
                <a:solidFill>
                  <a:srgbClr val="98C379"/>
                </a:solidFill>
                <a:effectLst/>
              </a:rPr>
              <a:t>apples</a:t>
            </a:r>
            <a:r>
              <a:rPr lang="fr-CH" dirty="0">
                <a:solidFill>
                  <a:srgbClr val="98C379"/>
                </a:solidFill>
                <a:effectLst/>
              </a:rPr>
              <a:t>: </a:t>
            </a:r>
            <a:r>
              <a:rPr lang="fr-CH" dirty="0">
                <a:solidFill>
                  <a:srgbClr val="ABB2BF"/>
                </a:solidFill>
                <a:effectLst/>
              </a:rPr>
              <a:t>{</a:t>
            </a:r>
            <a:r>
              <a:rPr lang="fr-CH" dirty="0" err="1"/>
              <a:t>appleInventory</a:t>
            </a:r>
            <a:r>
              <a:rPr lang="fr-CH" dirty="0"/>
              <a:t>["Red"]</a:t>
            </a:r>
            <a:r>
              <a:rPr lang="fr-CH" dirty="0">
                <a:solidFill>
                  <a:srgbClr val="ABB2BF"/>
                </a:solidFill>
                <a:effectLst/>
              </a:rPr>
              <a:t>}</a:t>
            </a:r>
            <a:r>
              <a:rPr lang="fr-CH" dirty="0">
                <a:solidFill>
                  <a:srgbClr val="98C379"/>
                </a:solidFill>
                <a:effectLst/>
              </a:rPr>
              <a:t>"</a:t>
            </a:r>
            <a:r>
              <a:rPr lang="fr-CH" dirty="0">
                <a:solidFill>
                  <a:srgbClr val="ABB2BF"/>
                </a:solidFill>
                <a:effectLst/>
              </a:rPr>
              <a:t>);</a:t>
            </a:r>
            <a:r>
              <a:rPr lang="fr-CH" dirty="0"/>
              <a:t> </a:t>
            </a:r>
          </a:p>
          <a:p>
            <a:endParaRPr lang="fr-CH" i="1" dirty="0">
              <a:solidFill>
                <a:srgbClr val="5C6370"/>
              </a:solidFill>
              <a:effectLst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1133E93-B71F-CD32-2BB8-318A94FB65A3}"/>
              </a:ext>
            </a:extLst>
          </p:cNvPr>
          <p:cNvSpPr txBox="1"/>
          <p:nvPr/>
        </p:nvSpPr>
        <p:spPr>
          <a:xfrm>
            <a:off x="491453" y="4206721"/>
            <a:ext cx="89460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i="1" dirty="0">
                <a:solidFill>
                  <a:srgbClr val="5C6370"/>
                </a:solidFill>
                <a:effectLst/>
              </a:rPr>
              <a:t>// Check if key </a:t>
            </a:r>
            <a:r>
              <a:rPr lang="fr-CH" i="1" dirty="0" err="1">
                <a:solidFill>
                  <a:srgbClr val="5C6370"/>
                </a:solidFill>
                <a:effectLst/>
              </a:rPr>
              <a:t>exists</a:t>
            </a:r>
            <a:r>
              <a:rPr lang="fr-CH" dirty="0"/>
              <a:t> </a:t>
            </a:r>
          </a:p>
          <a:p>
            <a:r>
              <a:rPr lang="fr-CH" dirty="0">
                <a:solidFill>
                  <a:srgbClr val="C678DD"/>
                </a:solidFill>
                <a:effectLst/>
              </a:rPr>
              <a:t>if</a:t>
            </a:r>
            <a:r>
              <a:rPr lang="fr-CH" dirty="0"/>
              <a:t> </a:t>
            </a:r>
            <a:r>
              <a:rPr lang="fr-CH" dirty="0">
                <a:solidFill>
                  <a:srgbClr val="ABB2BF"/>
                </a:solidFill>
                <a:effectLst/>
              </a:rPr>
              <a:t>(</a:t>
            </a:r>
            <a:r>
              <a:rPr lang="fr-CH" dirty="0" err="1"/>
              <a:t>appleInventory</a:t>
            </a:r>
            <a:r>
              <a:rPr lang="fr-CH" dirty="0" err="1">
                <a:solidFill>
                  <a:srgbClr val="ABB2BF"/>
                </a:solidFill>
                <a:effectLst/>
              </a:rPr>
              <a:t>.</a:t>
            </a:r>
            <a:r>
              <a:rPr lang="fr-CH" dirty="0" err="1">
                <a:solidFill>
                  <a:srgbClr val="61AFEF"/>
                </a:solidFill>
                <a:effectLst/>
              </a:rPr>
              <a:t>ContainsKey</a:t>
            </a:r>
            <a:r>
              <a:rPr lang="fr-CH" dirty="0">
                <a:solidFill>
                  <a:srgbClr val="ABB2BF"/>
                </a:solidFill>
                <a:effectLst/>
              </a:rPr>
              <a:t>(</a:t>
            </a:r>
            <a:r>
              <a:rPr lang="fr-CH" dirty="0">
                <a:solidFill>
                  <a:srgbClr val="98C379"/>
                </a:solidFill>
                <a:effectLst/>
              </a:rPr>
              <a:t>"Red"</a:t>
            </a:r>
            <a:r>
              <a:rPr lang="fr-CH" dirty="0">
                <a:solidFill>
                  <a:srgbClr val="ABB2BF"/>
                </a:solidFill>
                <a:effectLst/>
              </a:rPr>
              <a:t>))</a:t>
            </a:r>
            <a:r>
              <a:rPr lang="fr-CH" dirty="0"/>
              <a:t> </a:t>
            </a:r>
            <a:r>
              <a:rPr lang="fr-CH" dirty="0" err="1"/>
              <a:t>Console</a:t>
            </a:r>
            <a:r>
              <a:rPr lang="fr-CH" dirty="0" err="1">
                <a:solidFill>
                  <a:srgbClr val="ABB2BF"/>
                </a:solidFill>
                <a:effectLst/>
              </a:rPr>
              <a:t>.</a:t>
            </a:r>
            <a:r>
              <a:rPr lang="fr-CH" dirty="0" err="1">
                <a:solidFill>
                  <a:srgbClr val="61AFEF"/>
                </a:solidFill>
                <a:effectLst/>
              </a:rPr>
              <a:t>WriteLine</a:t>
            </a:r>
            <a:r>
              <a:rPr lang="fr-CH" dirty="0">
                <a:solidFill>
                  <a:srgbClr val="ABB2BF"/>
                </a:solidFill>
                <a:effectLst/>
              </a:rPr>
              <a:t>(</a:t>
            </a:r>
            <a:r>
              <a:rPr lang="fr-CH" dirty="0">
                <a:solidFill>
                  <a:srgbClr val="98C379"/>
                </a:solidFill>
                <a:effectLst/>
              </a:rPr>
              <a:t>"</a:t>
            </a:r>
            <a:r>
              <a:rPr lang="fr-CH" dirty="0" err="1">
                <a:solidFill>
                  <a:srgbClr val="98C379"/>
                </a:solidFill>
                <a:effectLst/>
              </a:rPr>
              <a:t>We</a:t>
            </a:r>
            <a:r>
              <a:rPr lang="fr-CH" dirty="0">
                <a:solidFill>
                  <a:srgbClr val="98C379"/>
                </a:solidFill>
                <a:effectLst/>
              </a:rPr>
              <a:t> have </a:t>
            </a:r>
            <a:r>
              <a:rPr lang="fr-CH" dirty="0" err="1">
                <a:solidFill>
                  <a:srgbClr val="98C379"/>
                </a:solidFill>
                <a:effectLst/>
              </a:rPr>
              <a:t>red</a:t>
            </a:r>
            <a:r>
              <a:rPr lang="fr-CH" dirty="0">
                <a:solidFill>
                  <a:srgbClr val="98C379"/>
                </a:solidFill>
                <a:effectLst/>
              </a:rPr>
              <a:t> </a:t>
            </a:r>
            <a:r>
              <a:rPr lang="fr-CH" dirty="0" err="1">
                <a:solidFill>
                  <a:srgbClr val="98C379"/>
                </a:solidFill>
                <a:effectLst/>
              </a:rPr>
              <a:t>apples</a:t>
            </a:r>
            <a:r>
              <a:rPr lang="fr-CH" dirty="0">
                <a:solidFill>
                  <a:srgbClr val="98C379"/>
                </a:solidFill>
                <a:effectLst/>
              </a:rPr>
              <a:t>!"</a:t>
            </a:r>
            <a:r>
              <a:rPr lang="fr-CH" dirty="0">
                <a:solidFill>
                  <a:srgbClr val="ABB2BF"/>
                </a:solidFill>
                <a:effectLst/>
              </a:rPr>
              <a:t>);</a:t>
            </a:r>
            <a:r>
              <a:rPr lang="fr-CH" dirty="0"/>
              <a:t> </a:t>
            </a:r>
          </a:p>
          <a:p>
            <a:endParaRPr lang="fr-CH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028FAAA-0EDD-5800-54D6-73A95D34FB4D}"/>
              </a:ext>
            </a:extLst>
          </p:cNvPr>
          <p:cNvSpPr txBox="1"/>
          <p:nvPr/>
        </p:nvSpPr>
        <p:spPr>
          <a:xfrm>
            <a:off x="523817" y="4960941"/>
            <a:ext cx="89460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i="1" dirty="0">
                <a:solidFill>
                  <a:srgbClr val="5C6370"/>
                </a:solidFill>
                <a:effectLst/>
              </a:rPr>
              <a:t>// </a:t>
            </a:r>
            <a:r>
              <a:rPr lang="fr-CH" i="1" dirty="0" err="1">
                <a:solidFill>
                  <a:srgbClr val="5C6370"/>
                </a:solidFill>
                <a:effectLst/>
              </a:rPr>
              <a:t>Iterate</a:t>
            </a:r>
            <a:r>
              <a:rPr lang="fr-CH" i="1" dirty="0">
                <a:solidFill>
                  <a:srgbClr val="5C6370"/>
                </a:solidFill>
                <a:effectLst/>
              </a:rPr>
              <a:t> </a:t>
            </a:r>
            <a:r>
              <a:rPr lang="fr-CH" i="1" dirty="0" err="1">
                <a:solidFill>
                  <a:srgbClr val="5C6370"/>
                </a:solidFill>
                <a:effectLst/>
              </a:rPr>
              <a:t>through</a:t>
            </a:r>
            <a:r>
              <a:rPr lang="fr-CH" i="1" dirty="0">
                <a:solidFill>
                  <a:srgbClr val="5C6370"/>
                </a:solidFill>
                <a:effectLst/>
              </a:rPr>
              <a:t> </a:t>
            </a:r>
            <a:r>
              <a:rPr lang="fr-CH" i="1" dirty="0" err="1">
                <a:solidFill>
                  <a:srgbClr val="5C6370"/>
                </a:solidFill>
                <a:effectLst/>
              </a:rPr>
              <a:t>dictionary</a:t>
            </a:r>
            <a:r>
              <a:rPr lang="fr-CH" dirty="0"/>
              <a:t> </a:t>
            </a:r>
          </a:p>
          <a:p>
            <a:r>
              <a:rPr lang="fr-CH" dirty="0" err="1">
                <a:solidFill>
                  <a:srgbClr val="C678DD"/>
                </a:solidFill>
                <a:effectLst/>
              </a:rPr>
              <a:t>foreach</a:t>
            </a:r>
            <a:r>
              <a:rPr lang="fr-CH" dirty="0"/>
              <a:t> </a:t>
            </a:r>
            <a:r>
              <a:rPr lang="fr-CH" dirty="0">
                <a:solidFill>
                  <a:srgbClr val="ABB2BF"/>
                </a:solidFill>
                <a:effectLst/>
              </a:rPr>
              <a:t>(</a:t>
            </a:r>
            <a:r>
              <a:rPr lang="fr-CH" dirty="0">
                <a:solidFill>
                  <a:srgbClr val="C678DD"/>
                </a:solidFill>
                <a:effectLst/>
              </a:rPr>
              <a:t>var</a:t>
            </a:r>
            <a:r>
              <a:rPr lang="fr-CH" dirty="0"/>
              <a:t> item </a:t>
            </a:r>
            <a:r>
              <a:rPr lang="fr-CH" dirty="0">
                <a:solidFill>
                  <a:srgbClr val="C678DD"/>
                </a:solidFill>
                <a:effectLst/>
              </a:rPr>
              <a:t>in</a:t>
            </a:r>
            <a:r>
              <a:rPr lang="fr-CH" dirty="0"/>
              <a:t> </a:t>
            </a:r>
            <a:r>
              <a:rPr lang="fr-CH" dirty="0" err="1"/>
              <a:t>appleInventory</a:t>
            </a:r>
            <a:r>
              <a:rPr lang="fr-CH" dirty="0">
                <a:solidFill>
                  <a:srgbClr val="ABB2BF"/>
                </a:solidFill>
                <a:effectLst/>
              </a:rPr>
              <a:t>)</a:t>
            </a:r>
            <a:r>
              <a:rPr lang="fr-CH" dirty="0"/>
              <a:t> </a:t>
            </a:r>
          </a:p>
          <a:p>
            <a:r>
              <a:rPr lang="fr-CH" dirty="0"/>
              <a:t>	</a:t>
            </a:r>
            <a:r>
              <a:rPr lang="fr-CH" dirty="0" err="1"/>
              <a:t>Console</a:t>
            </a:r>
            <a:r>
              <a:rPr lang="fr-CH" dirty="0" err="1">
                <a:solidFill>
                  <a:srgbClr val="ABB2BF"/>
                </a:solidFill>
                <a:effectLst/>
              </a:rPr>
              <a:t>.</a:t>
            </a:r>
            <a:r>
              <a:rPr lang="fr-CH" dirty="0" err="1">
                <a:solidFill>
                  <a:srgbClr val="61AFEF"/>
                </a:solidFill>
                <a:effectLst/>
              </a:rPr>
              <a:t>WriteLine</a:t>
            </a:r>
            <a:r>
              <a:rPr lang="fr-CH" dirty="0">
                <a:solidFill>
                  <a:srgbClr val="ABB2BF"/>
                </a:solidFill>
                <a:effectLst/>
              </a:rPr>
              <a:t>(</a:t>
            </a:r>
            <a:r>
              <a:rPr lang="fr-CH" dirty="0">
                <a:solidFill>
                  <a:srgbClr val="98C379"/>
                </a:solidFill>
                <a:effectLst/>
              </a:rPr>
              <a:t>$"</a:t>
            </a:r>
            <a:r>
              <a:rPr lang="fr-CH" dirty="0">
                <a:solidFill>
                  <a:srgbClr val="ABB2BF"/>
                </a:solidFill>
                <a:effectLst/>
              </a:rPr>
              <a:t>{</a:t>
            </a:r>
            <a:r>
              <a:rPr lang="fr-CH" dirty="0" err="1"/>
              <a:t>item.Key</a:t>
            </a:r>
            <a:r>
              <a:rPr lang="fr-CH" dirty="0">
                <a:solidFill>
                  <a:srgbClr val="ABB2BF"/>
                </a:solidFill>
                <a:effectLst/>
              </a:rPr>
              <a:t>}</a:t>
            </a:r>
            <a:r>
              <a:rPr lang="fr-CH" dirty="0">
                <a:solidFill>
                  <a:srgbClr val="98C379"/>
                </a:solidFill>
                <a:effectLst/>
              </a:rPr>
              <a:t>: </a:t>
            </a:r>
            <a:r>
              <a:rPr lang="fr-CH" dirty="0">
                <a:solidFill>
                  <a:srgbClr val="ABB2BF"/>
                </a:solidFill>
                <a:effectLst/>
              </a:rPr>
              <a:t>{</a:t>
            </a:r>
            <a:r>
              <a:rPr lang="fr-CH" dirty="0" err="1"/>
              <a:t>item.Value</a:t>
            </a:r>
            <a:r>
              <a:rPr lang="fr-CH" dirty="0">
                <a:solidFill>
                  <a:srgbClr val="ABB2BF"/>
                </a:solidFill>
                <a:effectLst/>
              </a:rPr>
              <a:t>}</a:t>
            </a:r>
            <a:r>
              <a:rPr lang="fr-CH" dirty="0">
                <a:solidFill>
                  <a:srgbClr val="98C379"/>
                </a:solidFill>
                <a:effectLst/>
              </a:rPr>
              <a:t> </a:t>
            </a:r>
            <a:r>
              <a:rPr lang="fr-CH" dirty="0" err="1">
                <a:solidFill>
                  <a:srgbClr val="98C379"/>
                </a:solidFill>
                <a:effectLst/>
              </a:rPr>
              <a:t>apples</a:t>
            </a:r>
            <a:r>
              <a:rPr lang="fr-CH" dirty="0">
                <a:solidFill>
                  <a:srgbClr val="98C379"/>
                </a:solidFill>
                <a:effectLst/>
              </a:rPr>
              <a:t>"</a:t>
            </a:r>
            <a:r>
              <a:rPr lang="fr-CH" dirty="0">
                <a:solidFill>
                  <a:srgbClr val="ABB2BF"/>
                </a:solidFill>
                <a:effectLst/>
              </a:rPr>
              <a:t>);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3472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00EBA-71C2-F215-77DF-261846C3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46280"/>
            <a:ext cx="10353761" cy="1326321"/>
          </a:xfrm>
        </p:spPr>
        <p:txBody>
          <a:bodyPr/>
          <a:lstStyle/>
          <a:p>
            <a:r>
              <a:rPr lang="fr-CH" dirty="0" err="1"/>
              <a:t>Groupby</a:t>
            </a:r>
            <a:r>
              <a:rPr lang="fr-CH" dirty="0"/>
              <a:t> &lt;-&gt; </a:t>
            </a:r>
            <a:r>
              <a:rPr lang="fr-CH" dirty="0" err="1"/>
              <a:t>aggregate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09063B-35E3-8231-F82E-9089F9FA9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5290778"/>
            <a:ext cx="10353762" cy="1423805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A6775B-2825-72C6-102A-6388284B7F2F}"/>
              </a:ext>
            </a:extLst>
          </p:cNvPr>
          <p:cNvSpPr txBox="1"/>
          <p:nvPr/>
        </p:nvSpPr>
        <p:spPr>
          <a:xfrm>
            <a:off x="238991" y="1570036"/>
            <a:ext cx="88988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800" dirty="0">
                <a:solidFill>
                  <a:srgbClr val="C678DD"/>
                </a:solidFill>
                <a:effectLst/>
              </a:rPr>
              <a:t>var</a:t>
            </a:r>
            <a:r>
              <a:rPr lang="fr-CH" sz="2800" dirty="0"/>
              <a:t> </a:t>
            </a:r>
            <a:r>
              <a:rPr lang="fr-CH" sz="2800" dirty="0" err="1"/>
              <a:t>groupBy</a:t>
            </a:r>
            <a:r>
              <a:rPr lang="fr-CH" sz="2800" dirty="0"/>
              <a:t> </a:t>
            </a:r>
            <a:r>
              <a:rPr lang="fr-CH" sz="2800" dirty="0">
                <a:solidFill>
                  <a:srgbClr val="61AFEF"/>
                </a:solidFill>
                <a:effectLst/>
              </a:rPr>
              <a:t>=</a:t>
            </a:r>
            <a:r>
              <a:rPr lang="fr-CH" sz="2800" dirty="0"/>
              <a:t> </a:t>
            </a:r>
            <a:r>
              <a:rPr lang="fr-CH" sz="2800" dirty="0" err="1"/>
              <a:t>apples</a:t>
            </a:r>
            <a:r>
              <a:rPr lang="fr-CH" sz="2800" dirty="0" err="1">
                <a:solidFill>
                  <a:srgbClr val="ABB2BF"/>
                </a:solidFill>
                <a:effectLst/>
              </a:rPr>
              <a:t>.</a:t>
            </a:r>
            <a:r>
              <a:rPr lang="fr-CH" sz="2800" dirty="0" err="1">
                <a:solidFill>
                  <a:srgbClr val="61AFEF"/>
                </a:solidFill>
                <a:effectLst/>
              </a:rPr>
              <a:t>GroupBy</a:t>
            </a:r>
            <a:r>
              <a:rPr lang="fr-CH" sz="2800" dirty="0">
                <a:solidFill>
                  <a:srgbClr val="ABB2BF"/>
                </a:solidFill>
                <a:effectLst/>
              </a:rPr>
              <a:t>(</a:t>
            </a:r>
            <a:r>
              <a:rPr lang="fr-CH" sz="2800" dirty="0"/>
              <a:t>a </a:t>
            </a:r>
            <a:r>
              <a:rPr lang="fr-CH" sz="2800" dirty="0">
                <a:solidFill>
                  <a:srgbClr val="61AFEF"/>
                </a:solidFill>
                <a:effectLst/>
              </a:rPr>
              <a:t>=&gt;</a:t>
            </a:r>
            <a:r>
              <a:rPr lang="fr-CH" sz="2800" dirty="0"/>
              <a:t> </a:t>
            </a:r>
            <a:r>
              <a:rPr lang="fr-CH" sz="2800" dirty="0" err="1"/>
              <a:t>a</a:t>
            </a:r>
            <a:r>
              <a:rPr lang="fr-CH" sz="2800" dirty="0" err="1">
                <a:solidFill>
                  <a:srgbClr val="ABB2BF"/>
                </a:solidFill>
                <a:effectLst/>
              </a:rPr>
              <a:t>.</a:t>
            </a:r>
            <a:r>
              <a:rPr lang="fr-CH" sz="2800" dirty="0" err="1"/>
              <a:t>Color</a:t>
            </a:r>
            <a:r>
              <a:rPr lang="fr-CH" sz="2800" dirty="0">
                <a:solidFill>
                  <a:srgbClr val="ABB2BF"/>
                </a:solidFill>
                <a:effectLst/>
              </a:rPr>
              <a:t>);</a:t>
            </a:r>
            <a:r>
              <a:rPr lang="fr-CH" sz="2800" dirty="0"/>
              <a:t> </a:t>
            </a:r>
          </a:p>
          <a:p>
            <a:endParaRPr lang="fr-CH" sz="2800" dirty="0">
              <a:solidFill>
                <a:srgbClr val="C678DD"/>
              </a:solidFill>
              <a:effectLst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9C050B9-0F01-0550-4088-71B12F3B1955}"/>
              </a:ext>
            </a:extLst>
          </p:cNvPr>
          <p:cNvSpPr txBox="1"/>
          <p:nvPr/>
        </p:nvSpPr>
        <p:spPr>
          <a:xfrm>
            <a:off x="238990" y="2302533"/>
            <a:ext cx="103537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400" dirty="0">
                <a:solidFill>
                  <a:srgbClr val="C678DD"/>
                </a:solidFill>
                <a:effectLst/>
              </a:rPr>
              <a:t>var</a:t>
            </a:r>
            <a:r>
              <a:rPr lang="fr-CH" sz="2400" dirty="0"/>
              <a:t> </a:t>
            </a:r>
            <a:r>
              <a:rPr lang="fr-CH" sz="2400" dirty="0" err="1"/>
              <a:t>aggregated</a:t>
            </a:r>
            <a:r>
              <a:rPr lang="fr-CH" sz="2400" dirty="0"/>
              <a:t> </a:t>
            </a:r>
            <a:r>
              <a:rPr lang="fr-CH" sz="2400" dirty="0">
                <a:solidFill>
                  <a:srgbClr val="61AFEF"/>
                </a:solidFill>
                <a:effectLst/>
              </a:rPr>
              <a:t>=</a:t>
            </a:r>
            <a:r>
              <a:rPr lang="fr-CH" sz="2400" dirty="0"/>
              <a:t> </a:t>
            </a:r>
            <a:r>
              <a:rPr lang="fr-CH" sz="2400" dirty="0" err="1"/>
              <a:t>apples</a:t>
            </a:r>
            <a:r>
              <a:rPr lang="fr-CH" sz="2400" dirty="0" err="1">
                <a:solidFill>
                  <a:srgbClr val="ABB2BF"/>
                </a:solidFill>
                <a:effectLst/>
              </a:rPr>
              <a:t>.</a:t>
            </a:r>
            <a:r>
              <a:rPr lang="fr-CH" sz="2400" dirty="0" err="1">
                <a:solidFill>
                  <a:srgbClr val="61AFEF"/>
                </a:solidFill>
                <a:effectLst/>
              </a:rPr>
              <a:t>Aggregate</a:t>
            </a:r>
            <a:r>
              <a:rPr lang="fr-CH" sz="2400" dirty="0">
                <a:solidFill>
                  <a:srgbClr val="ABB2BF"/>
                </a:solidFill>
                <a:effectLst/>
              </a:rPr>
              <a:t>(</a:t>
            </a:r>
            <a:r>
              <a:rPr lang="fr-CH" sz="2400" dirty="0"/>
              <a:t> </a:t>
            </a:r>
          </a:p>
          <a:p>
            <a:r>
              <a:rPr lang="fr-CH" sz="2400" dirty="0">
                <a:solidFill>
                  <a:srgbClr val="C678DD"/>
                </a:solidFill>
                <a:effectLst/>
              </a:rPr>
              <a:t>	new</a:t>
            </a:r>
            <a:r>
              <a:rPr lang="fr-CH" sz="2400" dirty="0"/>
              <a:t> </a:t>
            </a:r>
            <a:r>
              <a:rPr lang="fr-CH" sz="2400" dirty="0" err="1">
                <a:solidFill>
                  <a:srgbClr val="D19A66"/>
                </a:solidFill>
                <a:effectLst/>
              </a:rPr>
              <a:t>Dictionary</a:t>
            </a:r>
            <a:r>
              <a:rPr lang="fr-CH" sz="2400" dirty="0">
                <a:solidFill>
                  <a:srgbClr val="ABB2BF"/>
                </a:solidFill>
                <a:effectLst/>
              </a:rPr>
              <a:t>&lt;</a:t>
            </a:r>
            <a:r>
              <a:rPr lang="fr-CH" sz="2400" dirty="0">
                <a:solidFill>
                  <a:srgbClr val="C678DD"/>
                </a:solidFill>
                <a:effectLst/>
              </a:rPr>
              <a:t>string</a:t>
            </a:r>
            <a:r>
              <a:rPr lang="fr-CH" sz="2400" dirty="0">
                <a:solidFill>
                  <a:srgbClr val="ABB2BF"/>
                </a:solidFill>
                <a:effectLst/>
              </a:rPr>
              <a:t>,</a:t>
            </a:r>
            <a:r>
              <a:rPr lang="fr-CH" sz="2400" dirty="0">
                <a:solidFill>
                  <a:srgbClr val="D19A66"/>
                </a:solidFill>
                <a:effectLst/>
              </a:rPr>
              <a:t> List</a:t>
            </a:r>
            <a:r>
              <a:rPr lang="fr-CH" sz="2400" dirty="0">
                <a:solidFill>
                  <a:srgbClr val="ABB2BF"/>
                </a:solidFill>
                <a:effectLst/>
              </a:rPr>
              <a:t>&lt;</a:t>
            </a:r>
            <a:r>
              <a:rPr lang="fr-CH" sz="2400" dirty="0" err="1">
                <a:solidFill>
                  <a:srgbClr val="C678DD"/>
                </a:solidFill>
                <a:effectLst/>
              </a:rPr>
              <a:t>object</a:t>
            </a:r>
            <a:r>
              <a:rPr lang="fr-CH" sz="2400" dirty="0">
                <a:solidFill>
                  <a:srgbClr val="ABB2BF"/>
                </a:solidFill>
                <a:effectLst/>
              </a:rPr>
              <a:t>&gt;&gt;(),</a:t>
            </a:r>
            <a:r>
              <a:rPr lang="fr-CH" sz="2400" dirty="0"/>
              <a:t> </a:t>
            </a:r>
          </a:p>
          <a:p>
            <a:r>
              <a:rPr lang="fr-CH" sz="2400" dirty="0">
                <a:solidFill>
                  <a:srgbClr val="ABB2BF"/>
                </a:solidFill>
                <a:effectLst/>
              </a:rPr>
              <a:t>	(</a:t>
            </a:r>
            <a:r>
              <a:rPr lang="fr-CH" sz="2400" dirty="0"/>
              <a:t>dict</a:t>
            </a:r>
            <a:r>
              <a:rPr lang="fr-CH" sz="2400" dirty="0">
                <a:solidFill>
                  <a:srgbClr val="ABB2BF"/>
                </a:solidFill>
                <a:effectLst/>
              </a:rPr>
              <a:t>,</a:t>
            </a:r>
            <a:r>
              <a:rPr lang="fr-CH" sz="2400" dirty="0"/>
              <a:t> </a:t>
            </a:r>
            <a:r>
              <a:rPr lang="fr-CH" sz="2400" dirty="0" err="1"/>
              <a:t>apple</a:t>
            </a:r>
            <a:r>
              <a:rPr lang="fr-CH" sz="2400" dirty="0">
                <a:solidFill>
                  <a:srgbClr val="ABB2BF"/>
                </a:solidFill>
                <a:effectLst/>
              </a:rPr>
              <a:t>)</a:t>
            </a:r>
            <a:r>
              <a:rPr lang="fr-CH" sz="2400" dirty="0"/>
              <a:t> </a:t>
            </a:r>
            <a:r>
              <a:rPr lang="fr-CH" sz="2400" dirty="0">
                <a:solidFill>
                  <a:srgbClr val="61AFEF"/>
                </a:solidFill>
                <a:effectLst/>
              </a:rPr>
              <a:t>=&gt;</a:t>
            </a:r>
            <a:r>
              <a:rPr lang="fr-CH" sz="2400" dirty="0"/>
              <a:t> </a:t>
            </a:r>
            <a:r>
              <a:rPr lang="fr-CH" sz="2400" dirty="0">
                <a:solidFill>
                  <a:srgbClr val="ABB2BF"/>
                </a:solidFill>
                <a:effectLst/>
              </a:rPr>
              <a:t>{</a:t>
            </a:r>
            <a:r>
              <a:rPr lang="fr-CH" sz="2400" dirty="0"/>
              <a:t> </a:t>
            </a:r>
          </a:p>
          <a:p>
            <a:r>
              <a:rPr lang="fr-CH" sz="2400" dirty="0">
                <a:solidFill>
                  <a:srgbClr val="C678DD"/>
                </a:solidFill>
                <a:effectLst/>
              </a:rPr>
              <a:t>		if</a:t>
            </a:r>
            <a:r>
              <a:rPr lang="fr-CH" sz="2400" dirty="0">
                <a:solidFill>
                  <a:srgbClr val="ABB2BF"/>
                </a:solidFill>
                <a:effectLst/>
              </a:rPr>
              <a:t>(</a:t>
            </a:r>
            <a:r>
              <a:rPr lang="fr-CH" sz="2400" dirty="0">
                <a:solidFill>
                  <a:srgbClr val="61AFEF"/>
                </a:solidFill>
                <a:effectLst/>
              </a:rPr>
              <a:t>!</a:t>
            </a:r>
            <a:r>
              <a:rPr lang="fr-CH" sz="2400" dirty="0" err="1"/>
              <a:t>dict</a:t>
            </a:r>
            <a:r>
              <a:rPr lang="fr-CH" sz="2400" dirty="0" err="1">
                <a:solidFill>
                  <a:srgbClr val="ABB2BF"/>
                </a:solidFill>
                <a:effectLst/>
              </a:rPr>
              <a:t>.</a:t>
            </a:r>
            <a:r>
              <a:rPr lang="fr-CH" sz="2400" dirty="0" err="1">
                <a:solidFill>
                  <a:srgbClr val="61AFEF"/>
                </a:solidFill>
                <a:effectLst/>
              </a:rPr>
              <a:t>ContainsKey</a:t>
            </a:r>
            <a:r>
              <a:rPr lang="fr-CH" sz="2400" dirty="0">
                <a:solidFill>
                  <a:srgbClr val="ABB2BF"/>
                </a:solidFill>
                <a:effectLst/>
              </a:rPr>
              <a:t>(</a:t>
            </a:r>
            <a:r>
              <a:rPr lang="fr-CH" sz="2400" dirty="0" err="1"/>
              <a:t>apple</a:t>
            </a:r>
            <a:r>
              <a:rPr lang="fr-CH" sz="2400" dirty="0" err="1">
                <a:solidFill>
                  <a:srgbClr val="ABB2BF"/>
                </a:solidFill>
                <a:effectLst/>
              </a:rPr>
              <a:t>.</a:t>
            </a:r>
            <a:r>
              <a:rPr lang="fr-CH" sz="2400" dirty="0" err="1"/>
              <a:t>Color</a:t>
            </a:r>
            <a:r>
              <a:rPr lang="fr-CH" sz="2400" dirty="0">
                <a:solidFill>
                  <a:srgbClr val="ABB2BF"/>
                </a:solidFill>
                <a:effectLst/>
              </a:rPr>
              <a:t>))</a:t>
            </a:r>
            <a:r>
              <a:rPr lang="fr-CH" sz="2400" dirty="0"/>
              <a:t> 						dict</a:t>
            </a:r>
            <a:r>
              <a:rPr lang="fr-CH" sz="2400" dirty="0">
                <a:solidFill>
                  <a:srgbClr val="ABB2BF"/>
                </a:solidFill>
                <a:effectLst/>
              </a:rPr>
              <a:t>[</a:t>
            </a:r>
            <a:r>
              <a:rPr lang="fr-CH" sz="2400" dirty="0" err="1"/>
              <a:t>apple</a:t>
            </a:r>
            <a:r>
              <a:rPr lang="fr-CH" sz="2400" dirty="0" err="1">
                <a:solidFill>
                  <a:srgbClr val="ABB2BF"/>
                </a:solidFill>
                <a:effectLst/>
              </a:rPr>
              <a:t>.</a:t>
            </a:r>
            <a:r>
              <a:rPr lang="fr-CH" sz="2400" dirty="0" err="1"/>
              <a:t>Color</a:t>
            </a:r>
            <a:r>
              <a:rPr lang="fr-CH" sz="2400" dirty="0">
                <a:solidFill>
                  <a:srgbClr val="ABB2BF"/>
                </a:solidFill>
                <a:effectLst/>
              </a:rPr>
              <a:t>]</a:t>
            </a:r>
            <a:r>
              <a:rPr lang="fr-CH" sz="2400" dirty="0"/>
              <a:t> </a:t>
            </a:r>
            <a:r>
              <a:rPr lang="fr-CH" sz="2400" dirty="0">
                <a:solidFill>
                  <a:srgbClr val="61AFEF"/>
                </a:solidFill>
                <a:effectLst/>
              </a:rPr>
              <a:t>=</a:t>
            </a:r>
            <a:r>
              <a:rPr lang="fr-CH" sz="2400" dirty="0"/>
              <a:t> </a:t>
            </a:r>
            <a:r>
              <a:rPr lang="fr-CH" sz="2400" dirty="0">
                <a:solidFill>
                  <a:srgbClr val="C678DD"/>
                </a:solidFill>
                <a:effectLst/>
              </a:rPr>
              <a:t>new</a:t>
            </a:r>
            <a:r>
              <a:rPr lang="fr-CH" sz="2400" dirty="0"/>
              <a:t> </a:t>
            </a:r>
            <a:r>
              <a:rPr lang="fr-CH" sz="2400" dirty="0">
                <a:solidFill>
                  <a:srgbClr val="D19A66"/>
                </a:solidFill>
                <a:effectLst/>
              </a:rPr>
              <a:t>List</a:t>
            </a:r>
            <a:r>
              <a:rPr lang="fr-CH" sz="2400" dirty="0">
                <a:solidFill>
                  <a:srgbClr val="ABB2BF"/>
                </a:solidFill>
                <a:effectLst/>
              </a:rPr>
              <a:t>&lt;</a:t>
            </a:r>
            <a:r>
              <a:rPr lang="fr-CH" sz="2400" dirty="0" err="1">
                <a:solidFill>
                  <a:srgbClr val="C678DD"/>
                </a:solidFill>
                <a:effectLst/>
              </a:rPr>
              <a:t>object</a:t>
            </a:r>
            <a:r>
              <a:rPr lang="fr-CH" sz="2400" dirty="0">
                <a:solidFill>
                  <a:srgbClr val="ABB2BF"/>
                </a:solidFill>
                <a:effectLst/>
              </a:rPr>
              <a:t>&gt;();</a:t>
            </a:r>
            <a:r>
              <a:rPr lang="fr-CH" sz="2400" dirty="0"/>
              <a:t> 		dict</a:t>
            </a:r>
            <a:r>
              <a:rPr lang="fr-CH" sz="2400" dirty="0">
                <a:solidFill>
                  <a:srgbClr val="ABB2BF"/>
                </a:solidFill>
                <a:effectLst/>
              </a:rPr>
              <a:t>[</a:t>
            </a:r>
            <a:r>
              <a:rPr lang="fr-CH" sz="2400" dirty="0" err="1"/>
              <a:t>apple</a:t>
            </a:r>
            <a:r>
              <a:rPr lang="fr-CH" sz="2400" dirty="0" err="1">
                <a:solidFill>
                  <a:srgbClr val="ABB2BF"/>
                </a:solidFill>
                <a:effectLst/>
              </a:rPr>
              <a:t>.</a:t>
            </a:r>
            <a:r>
              <a:rPr lang="fr-CH" sz="2400" dirty="0" err="1"/>
              <a:t>Color</a:t>
            </a:r>
            <a:r>
              <a:rPr lang="fr-CH" sz="2400" dirty="0">
                <a:solidFill>
                  <a:srgbClr val="ABB2BF"/>
                </a:solidFill>
                <a:effectLst/>
              </a:rPr>
              <a:t>].</a:t>
            </a:r>
            <a:r>
              <a:rPr lang="fr-CH" sz="2400" dirty="0" err="1">
                <a:solidFill>
                  <a:srgbClr val="61AFEF"/>
                </a:solidFill>
                <a:effectLst/>
              </a:rPr>
              <a:t>Add</a:t>
            </a:r>
            <a:r>
              <a:rPr lang="fr-CH" sz="2400" dirty="0">
                <a:solidFill>
                  <a:srgbClr val="ABB2BF"/>
                </a:solidFill>
                <a:effectLst/>
              </a:rPr>
              <a:t>(</a:t>
            </a:r>
            <a:r>
              <a:rPr lang="fr-CH" sz="2400" dirty="0" err="1"/>
              <a:t>apple</a:t>
            </a:r>
            <a:r>
              <a:rPr lang="fr-CH" sz="2400" dirty="0">
                <a:solidFill>
                  <a:srgbClr val="ABB2BF"/>
                </a:solidFill>
                <a:effectLst/>
              </a:rPr>
              <a:t>);</a:t>
            </a:r>
            <a:r>
              <a:rPr lang="fr-CH" sz="2400" dirty="0"/>
              <a:t> </a:t>
            </a:r>
            <a:r>
              <a:rPr lang="fr-CH" sz="2400" dirty="0">
                <a:solidFill>
                  <a:srgbClr val="C678DD"/>
                </a:solidFill>
                <a:effectLst/>
              </a:rPr>
              <a:t>return</a:t>
            </a:r>
            <a:r>
              <a:rPr lang="fr-CH" sz="2400" dirty="0"/>
              <a:t> dict</a:t>
            </a:r>
            <a:r>
              <a:rPr lang="fr-CH" sz="2400" dirty="0">
                <a:solidFill>
                  <a:srgbClr val="ABB2BF"/>
                </a:solidFill>
                <a:effectLst/>
              </a:rPr>
              <a:t>;</a:t>
            </a:r>
            <a:r>
              <a:rPr lang="fr-CH" sz="2400" dirty="0"/>
              <a:t> </a:t>
            </a:r>
          </a:p>
          <a:p>
            <a:r>
              <a:rPr lang="fr-CH" sz="2400" dirty="0">
                <a:solidFill>
                  <a:srgbClr val="ABB2BF"/>
                </a:solidFill>
                <a:effectLst/>
              </a:rPr>
              <a:t>}</a:t>
            </a:r>
            <a:r>
              <a:rPr lang="fr-CH" sz="2400" dirty="0"/>
              <a:t> </a:t>
            </a:r>
            <a:r>
              <a:rPr lang="fr-CH" sz="2400" dirty="0">
                <a:solidFill>
                  <a:srgbClr val="ABB2BF"/>
                </a:solidFill>
                <a:effectLst/>
              </a:rPr>
              <a:t>);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32244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F1105-60C8-2AA9-D21E-1CDCDFFA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3360"/>
            <a:ext cx="10353761" cy="1326321"/>
          </a:xfrm>
        </p:spPr>
        <p:txBody>
          <a:bodyPr/>
          <a:lstStyle/>
          <a:p>
            <a:r>
              <a:rPr lang="fr-CH" dirty="0" err="1"/>
              <a:t>Reduce</a:t>
            </a:r>
            <a:br>
              <a:rPr lang="fr-CH" dirty="0"/>
            </a:br>
            <a:r>
              <a:rPr lang="fr-CH" sz="2800" i="1" dirty="0"/>
              <a:t>Métaphore / Un sirop de bonbons ?</a:t>
            </a:r>
            <a:endParaRPr lang="fr-CH" i="1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B2E83A-B16C-17EF-61DD-C065D1CAF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95" y="2128959"/>
            <a:ext cx="10322560" cy="3870960"/>
          </a:xfrm>
        </p:spPr>
      </p:pic>
    </p:spTree>
    <p:extLst>
      <p:ext uri="{BB962C8B-B14F-4D97-AF65-F5344CB8AC3E}">
        <p14:creationId xmlns:p14="http://schemas.microsoft.com/office/powerpoint/2010/main" val="366530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5A832-9861-2B76-6BBF-5431DB0D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23134"/>
            <a:ext cx="10353761" cy="1326321"/>
          </a:xfrm>
        </p:spPr>
        <p:txBody>
          <a:bodyPr/>
          <a:lstStyle/>
          <a:p>
            <a:r>
              <a:rPr lang="fr-CH" dirty="0" err="1"/>
              <a:t>Reduce</a:t>
            </a:r>
            <a:r>
              <a:rPr lang="fr-CH" dirty="0"/>
              <a:t> : cas connus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9D92D-F4B4-392A-0399-582DDB74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60716"/>
            <a:ext cx="9907614" cy="1167920"/>
          </a:xfrm>
        </p:spPr>
        <p:txBody>
          <a:bodyPr/>
          <a:lstStyle/>
          <a:p>
            <a:r>
              <a:rPr lang="fr-CH" dirty="0"/>
              <a:t>"Aplatit" ou "Agrège" une série de données en une seule valeur</a:t>
            </a:r>
          </a:p>
          <a:p>
            <a:r>
              <a:rPr lang="fr-CH" dirty="0"/>
              <a:t>Exemples communs: Min, Max, </a:t>
            </a:r>
            <a:r>
              <a:rPr lang="fr-CH" dirty="0" err="1"/>
              <a:t>Sum</a:t>
            </a:r>
            <a:r>
              <a:rPr lang="fr-CH" dirty="0"/>
              <a:t>, </a:t>
            </a:r>
            <a:r>
              <a:rPr lang="fr-CH" dirty="0" err="1"/>
              <a:t>Average</a:t>
            </a:r>
            <a:endParaRPr lang="fr-CH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4931321-A3D1-8766-35D7-29316ADDD5D5}"/>
              </a:ext>
            </a:extLst>
          </p:cNvPr>
          <p:cNvSpPr txBox="1"/>
          <p:nvPr/>
        </p:nvSpPr>
        <p:spPr>
          <a:xfrm>
            <a:off x="913794" y="2028636"/>
            <a:ext cx="3911424" cy="16004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class Person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string Name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Age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Sisters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Brothers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9F227D-E32D-32F6-3BE4-0FE87D0CE6D0}"/>
              </a:ext>
            </a:extLst>
          </p:cNvPr>
          <p:cNvSpPr txBox="1"/>
          <p:nvPr/>
        </p:nvSpPr>
        <p:spPr>
          <a:xfrm>
            <a:off x="5069940" y="2028636"/>
            <a:ext cx="6976084" cy="16004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List&lt;Person&gt; 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new(){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new Person(){Name="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Bob",Age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=12,Sisters=2,Brothers=1},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new Person(){Name="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Louise",Age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=19,Sisters=1,Brothers=3},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new Person(){Name="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Claude",Age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=16,Sisters=0,Brothers=0}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};</a:t>
            </a:r>
          </a:p>
          <a:p>
            <a:endParaRPr lang="fr-CH" sz="1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fr-CH" sz="1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B23A27-C0A1-998E-40A6-1A7CFBFD0845}"/>
              </a:ext>
            </a:extLst>
          </p:cNvPr>
          <p:cNvSpPr txBox="1"/>
          <p:nvPr/>
        </p:nvSpPr>
        <p:spPr>
          <a:xfrm>
            <a:off x="913794" y="3984396"/>
            <a:ext cx="11132230" cy="21852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double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averageAge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family.Average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//15.66</a:t>
            </a:r>
          </a:p>
          <a:p>
            <a:endParaRPr lang="fr-CH" sz="1700" dirty="0">
              <a:solidFill>
                <a:schemeClr val="accent1">
                  <a:lumMod val="60000"/>
                  <a:lumOff val="4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double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averageSiblings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family.Average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member.Sisters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+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member.Brothers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//2.33</a:t>
            </a:r>
          </a:p>
          <a:p>
            <a:endParaRPr lang="fr-CH" sz="1700" dirty="0">
              <a:solidFill>
                <a:schemeClr val="accent1">
                  <a:lumMod val="60000"/>
                  <a:lumOff val="4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family.Min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//12</a:t>
            </a:r>
          </a:p>
        </p:txBody>
      </p:sp>
    </p:spTree>
    <p:extLst>
      <p:ext uri="{BB962C8B-B14F-4D97-AF65-F5344CB8AC3E}">
        <p14:creationId xmlns:p14="http://schemas.microsoft.com/office/powerpoint/2010/main" val="778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allAtOnce" animBg="1"/>
      <p:bldP spid="8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3617C-8C6F-8EAA-58F3-E4010266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Rappels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D5C81-E89D-F43C-AE20-CE1107819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61665"/>
          </a:xfrm>
        </p:spPr>
        <p:txBody>
          <a:bodyPr/>
          <a:lstStyle/>
          <a:p>
            <a:r>
              <a:rPr lang="fr-CH" dirty="0"/>
              <a:t>Arrondi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CCDD7F-FA5C-11DE-B078-6B50D5B3DB23}"/>
              </a:ext>
            </a:extLst>
          </p:cNvPr>
          <p:cNvSpPr txBox="1"/>
          <p:nvPr/>
        </p:nvSpPr>
        <p:spPr>
          <a:xfrm>
            <a:off x="924443" y="2647912"/>
            <a:ext cx="10343114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Console.WriteLine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Math.Round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(averageAge,2));</a:t>
            </a:r>
          </a:p>
          <a:p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//15.67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146BADA-EE1B-1F80-E7B3-3A1F9C9C806D}"/>
              </a:ext>
            </a:extLst>
          </p:cNvPr>
          <p:cNvSpPr txBox="1">
            <a:spLocks/>
          </p:cNvSpPr>
          <p:nvPr/>
        </p:nvSpPr>
        <p:spPr>
          <a:xfrm>
            <a:off x="913794" y="4214424"/>
            <a:ext cx="10353762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Valeur absolue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BB3D75-F662-9999-63C9-53550651CCE7}"/>
              </a:ext>
            </a:extLst>
          </p:cNvPr>
          <p:cNvSpPr txBox="1"/>
          <p:nvPr/>
        </p:nvSpPr>
        <p:spPr>
          <a:xfrm>
            <a:off x="924443" y="4659592"/>
            <a:ext cx="10343114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Console.WriteLine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Math.Abs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(-</a:t>
            </a:r>
            <a:r>
              <a:rPr lang="fr-CH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averageAge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));</a:t>
            </a:r>
          </a:p>
          <a:p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//15.66666</a:t>
            </a:r>
          </a:p>
        </p:txBody>
      </p:sp>
    </p:spTree>
    <p:extLst>
      <p:ext uri="{BB962C8B-B14F-4D97-AF65-F5344CB8AC3E}">
        <p14:creationId xmlns:p14="http://schemas.microsoft.com/office/powerpoint/2010/main" val="301085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allAtOnce" animBg="1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98C53-0571-80B3-F287-6E01651B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82062"/>
            <a:ext cx="10353761" cy="1326321"/>
          </a:xfrm>
        </p:spPr>
        <p:txBody>
          <a:bodyPr/>
          <a:lstStyle/>
          <a:p>
            <a:r>
              <a:rPr lang="fr-CH" dirty="0"/>
              <a:t>Formule générale du </a:t>
            </a:r>
            <a:r>
              <a:rPr lang="fr-CH" dirty="0" err="1"/>
              <a:t>Reduce</a:t>
            </a:r>
            <a:r>
              <a:rPr lang="fr-CH" dirty="0"/>
              <a:t> </a:t>
            </a:r>
            <a:br>
              <a:rPr lang="fr-CH" dirty="0"/>
            </a:br>
            <a:r>
              <a:rPr lang="fr-CH" sz="2400" i="1" dirty="0"/>
              <a:t>(aka </a:t>
            </a:r>
            <a:r>
              <a:rPr lang="fr-CH" sz="2400" i="1" dirty="0" err="1"/>
              <a:t>aggregate</a:t>
            </a:r>
            <a:r>
              <a:rPr lang="fr-CH" sz="2400" i="1" dirty="0"/>
              <a:t> en c#)</a:t>
            </a:r>
            <a:endParaRPr lang="fr-CH" i="1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C435985-1191-8F11-22BF-21D1C4C5BEC4}"/>
              </a:ext>
            </a:extLst>
          </p:cNvPr>
          <p:cNvSpPr txBox="1">
            <a:spLocks/>
          </p:cNvSpPr>
          <p:nvPr/>
        </p:nvSpPr>
        <p:spPr>
          <a:xfrm>
            <a:off x="924443" y="1408383"/>
            <a:ext cx="10353762" cy="7949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sz="2400" dirty="0"/>
              <a:t>Pseudo-code</a:t>
            </a:r>
            <a:endParaRPr lang="fr-CH" dirty="0"/>
          </a:p>
          <a:p>
            <a:pPr marL="0" indent="0">
              <a:buNone/>
            </a:pP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Résultat =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SEED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fr-CH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FONCTION(A,B)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 de TRANSFORMATION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CDD8938-73EB-3CCC-A923-99DCA963A7BC}"/>
              </a:ext>
            </a:extLst>
          </p:cNvPr>
          <p:cNvSpPr txBox="1">
            <a:spLocks/>
          </p:cNvSpPr>
          <p:nvPr/>
        </p:nvSpPr>
        <p:spPr>
          <a:xfrm>
            <a:off x="913795" y="2393198"/>
            <a:ext cx="10353762" cy="4282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sz="1700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FONCTION(A,B)</a:t>
            </a:r>
          </a:p>
          <a:p>
            <a:pPr lvl="1"/>
            <a:r>
              <a:rPr lang="fr-CH" sz="1500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À partir de 2 éléments, renvoie un élément du même type que A</a:t>
            </a:r>
          </a:p>
          <a:p>
            <a:pPr lvl="1"/>
            <a:r>
              <a:rPr lang="fr-CH" sz="1500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Par exemple, si la fonction reçoit 5 et 10, elle pourrait renvoyer la valeur la plus petite -&gt; 5 (ou n'importe quelle valeur du type de 5)</a:t>
            </a:r>
          </a:p>
          <a:p>
            <a:pPr lvl="1"/>
            <a:endParaRPr lang="fr-CH" sz="1500" b="1" dirty="0">
              <a:solidFill>
                <a:schemeClr val="accent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SEED [OPTIONNEL]</a:t>
            </a:r>
          </a:p>
          <a:p>
            <a:pPr marL="0" indent="0">
              <a:buNone/>
            </a:pPr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Avec la liste {1,2,3,4,5}, </a:t>
            </a:r>
            <a:r>
              <a:rPr lang="fr-CH" sz="1700" b="1" i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Aggregate</a:t>
            </a:r>
            <a:r>
              <a:rPr lang="fr-CH" sz="1700" b="1" i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 d'abord appeler la FONCTION(A,B) entre le SEED (n'importe quoi) et la première valeur, soit 1. Et ainsi de suite…</a:t>
            </a:r>
          </a:p>
          <a:p>
            <a:pPr marL="0" indent="0">
              <a:buNone/>
            </a:pPr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Ainsi, la liste de base ressemble plus à {SEED,1,2,3}, puis {FCT(SEED,1),2,3}…</a:t>
            </a:r>
          </a:p>
          <a:p>
            <a:pPr marL="0" indent="0">
              <a:buNone/>
            </a:pPr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Par contre, le </a:t>
            </a:r>
            <a:r>
              <a:rPr lang="fr-CH" sz="1700" b="1" dirty="0" err="1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seed</a:t>
            </a:r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pourrait être un autre type que celui des données de la liste, par exemple une liste ou un dictionnaire…</a:t>
            </a:r>
          </a:p>
          <a:p>
            <a:pPr marL="0" indent="0">
              <a:buNone/>
            </a:pPr>
            <a:endParaRPr lang="fr-CH" sz="1700" b="1" dirty="0">
              <a:solidFill>
                <a:schemeClr val="tx2">
                  <a:lumMod val="9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b="1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 de TRANSFORMATION (</a:t>
            </a:r>
            <a:r>
              <a:rPr lang="fr-CH" sz="1700" b="1" dirty="0" err="1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Map</a:t>
            </a:r>
            <a:r>
              <a:rPr lang="fr-CH" sz="1700" b="1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-&gt; Select) [OPTIONNELLE]</a:t>
            </a:r>
          </a:p>
          <a:p>
            <a:pPr marL="0" indent="0">
              <a:buNone/>
            </a:pPr>
            <a:r>
              <a:rPr lang="fr-CH" sz="1700" b="1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Permet d'appliquer une transformation sur l'élément final restant (Select "gratuit")</a:t>
            </a:r>
          </a:p>
        </p:txBody>
      </p:sp>
    </p:spTree>
    <p:extLst>
      <p:ext uri="{BB962C8B-B14F-4D97-AF65-F5344CB8AC3E}">
        <p14:creationId xmlns:p14="http://schemas.microsoft.com/office/powerpoint/2010/main" val="722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0FDB9-3BFA-EFFC-FEE9-9D1B8A6C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87921"/>
            <a:ext cx="10353761" cy="1326321"/>
          </a:xfrm>
        </p:spPr>
        <p:txBody>
          <a:bodyPr/>
          <a:lstStyle/>
          <a:p>
            <a:r>
              <a:rPr lang="fr-CH" dirty="0" err="1"/>
              <a:t>Aggregate</a:t>
            </a:r>
            <a:r>
              <a:rPr lang="fr-CH" dirty="0"/>
              <a:t> : code </a:t>
            </a:r>
            <a:r>
              <a:rPr lang="fr-CH" dirty="0" err="1"/>
              <a:t>c#</a:t>
            </a:r>
            <a:endParaRPr lang="fr-CH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A50723-DEFE-2B8C-7794-A94D1978D1DC}"/>
              </a:ext>
            </a:extLst>
          </p:cNvPr>
          <p:cNvSpPr txBox="1"/>
          <p:nvPr/>
        </p:nvSpPr>
        <p:spPr>
          <a:xfrm>
            <a:off x="412511" y="887581"/>
            <a:ext cx="1165344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minWithAggregate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family.Aggregate</a:t>
            </a:r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fr-CH" b="1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/*SEED*/new Person(){Age=</a:t>
            </a:r>
            <a:r>
              <a:rPr lang="fr-CH" b="1" dirty="0" err="1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int.MaxValue</a:t>
            </a:r>
            <a:r>
              <a:rPr lang="fr-CH" b="1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/*FONCTION d’ACCUMULATION*/ (member1, member2) =&gt;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{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if (member1.Age &lt; member2.Age)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{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		return member1;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}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else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{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		return member2;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}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},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/*FONCTION de TRANSFORMATION*/</a:t>
            </a:r>
            <a:r>
              <a:rPr lang="fr-CH" dirty="0" err="1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$"{</a:t>
            </a:r>
            <a:r>
              <a:rPr lang="fr-CH" dirty="0" err="1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member.Name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 est le plus jeune"</a:t>
            </a: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Console.WriteLine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minWithAggregate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);//Résultat ?</a:t>
            </a:r>
          </a:p>
        </p:txBody>
      </p:sp>
    </p:spTree>
    <p:extLst>
      <p:ext uri="{BB962C8B-B14F-4D97-AF65-F5344CB8AC3E}">
        <p14:creationId xmlns:p14="http://schemas.microsoft.com/office/powerpoint/2010/main" val="154025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1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602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803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803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104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104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55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755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906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906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57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57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608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859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91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A6A8A-5508-1443-11F6-61E1FEFD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27" y="144339"/>
            <a:ext cx="10353761" cy="1326321"/>
          </a:xfrm>
        </p:spPr>
        <p:txBody>
          <a:bodyPr/>
          <a:lstStyle/>
          <a:p>
            <a:r>
              <a:rPr lang="fr-CH" dirty="0" err="1"/>
              <a:t>Aggregate</a:t>
            </a:r>
            <a:r>
              <a:rPr lang="fr-CH" dirty="0"/>
              <a:t> : 3 versions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6E500-CB63-45C5-EAEA-EAC09B63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2096063"/>
            <a:ext cx="6632917" cy="4522785"/>
          </a:xfrm>
        </p:spPr>
        <p:txBody>
          <a:bodyPr>
            <a:normAutofit/>
          </a:bodyPr>
          <a:lstStyle/>
          <a:p>
            <a:r>
              <a:rPr lang="fr-CH" dirty="0"/>
              <a:t>.Net propose 3 versions de l'agrégation</a:t>
            </a:r>
          </a:p>
          <a:p>
            <a:endParaRPr lang="fr-CH" dirty="0"/>
          </a:p>
          <a:p>
            <a:pPr lvl="1"/>
            <a:r>
              <a:rPr lang="fr-CH" dirty="0"/>
              <a:t>1) Complète (</a:t>
            </a:r>
            <a:r>
              <a:rPr lang="fr-CH" dirty="0" err="1"/>
              <a:t>seed</a:t>
            </a:r>
            <a:r>
              <a:rPr lang="fr-CH" dirty="0"/>
              <a:t>, fct, select)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2) </a:t>
            </a:r>
            <a:r>
              <a:rPr lang="fr-CH" dirty="0" err="1"/>
              <a:t>Seed</a:t>
            </a:r>
            <a:r>
              <a:rPr lang="fr-CH" dirty="0"/>
              <a:t> sans Select</a:t>
            </a:r>
          </a:p>
          <a:p>
            <a:pPr lvl="1"/>
            <a:endParaRPr lang="fr-CH" dirty="0"/>
          </a:p>
          <a:p>
            <a:pPr lvl="1"/>
            <a:r>
              <a:rPr lang="fr-CH" sz="2000" b="1" dirty="0"/>
              <a:t>3) Ni </a:t>
            </a:r>
            <a:r>
              <a:rPr lang="fr-CH" sz="2000" b="1" dirty="0" err="1"/>
              <a:t>Seed</a:t>
            </a:r>
            <a:r>
              <a:rPr lang="fr-CH" sz="2000" b="1" dirty="0"/>
              <a:t>, ni Select (seul. fct)</a:t>
            </a:r>
          </a:p>
          <a:p>
            <a:pPr lvl="1"/>
            <a:endParaRPr lang="fr-CH" sz="2000" b="1" dirty="0"/>
          </a:p>
          <a:p>
            <a:endParaRPr lang="fr-CH" sz="2200" b="1" dirty="0"/>
          </a:p>
          <a:p>
            <a:r>
              <a:rPr lang="fr-CH" sz="2200" b="1" dirty="0"/>
              <a:t>Il y a donc toujours la fonction d'agrégation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5269F3-4B3B-32F9-A3E6-BE595F12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750" y="2130925"/>
            <a:ext cx="4690678" cy="4019789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91AD664-EDF6-6B50-F0D3-A62A43372A08}"/>
              </a:ext>
            </a:extLst>
          </p:cNvPr>
          <p:cNvCxnSpPr>
            <a:cxnSpLocks/>
          </p:cNvCxnSpPr>
          <p:nvPr/>
        </p:nvCxnSpPr>
        <p:spPr>
          <a:xfrm>
            <a:off x="5022166" y="4935644"/>
            <a:ext cx="1944584" cy="66329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338AA77-4B0A-C681-8352-BF03A6CDE6FA}"/>
              </a:ext>
            </a:extLst>
          </p:cNvPr>
          <p:cNvCxnSpPr>
            <a:cxnSpLocks/>
          </p:cNvCxnSpPr>
          <p:nvPr/>
        </p:nvCxnSpPr>
        <p:spPr>
          <a:xfrm>
            <a:off x="3467686" y="4016326"/>
            <a:ext cx="3499064" cy="34112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0FBB819-7260-BBA5-C308-BCFFD42194D5}"/>
              </a:ext>
            </a:extLst>
          </p:cNvPr>
          <p:cNvCxnSpPr>
            <a:cxnSpLocks/>
          </p:cNvCxnSpPr>
          <p:nvPr/>
        </p:nvCxnSpPr>
        <p:spPr>
          <a:xfrm flipV="1">
            <a:off x="4529797" y="2926080"/>
            <a:ext cx="2581421" cy="2954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Espace réservé du contenu 4">
            <a:extLst>
              <a:ext uri="{FF2B5EF4-FFF2-40B4-BE49-F238E27FC236}">
                <a16:creationId xmlns:a16="http://schemas.microsoft.com/office/drawing/2014/main" id="{357BBBFA-973E-7D7A-C825-307F2E6E0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872616"/>
              </p:ext>
            </p:extLst>
          </p:nvPr>
        </p:nvGraphicFramePr>
        <p:xfrm>
          <a:off x="913795" y="3123279"/>
          <a:ext cx="82829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67263830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2124261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2116760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7479726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             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7396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671EA78D-57E6-1D57-9C55-684EEE4C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visuel de l'agrégation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92B5457-7066-9E43-B825-46190B6C6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108202"/>
              </p:ext>
            </p:extLst>
          </p:nvPr>
        </p:nvGraphicFramePr>
        <p:xfrm>
          <a:off x="914400" y="2095500"/>
          <a:ext cx="103536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67263830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2124261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2116760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74797266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190894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 (</a:t>
                      </a:r>
                      <a:r>
                        <a:rPr lang="fr-CH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seed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              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739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260E5E2-38C9-2D85-5462-28916194936A}"/>
              </a:ext>
            </a:extLst>
          </p:cNvPr>
          <p:cNvSpPr/>
          <p:nvPr/>
        </p:nvSpPr>
        <p:spPr>
          <a:xfrm>
            <a:off x="872529" y="2034141"/>
            <a:ext cx="4107434" cy="50244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0F24DFA-E36D-1893-4763-513813FAA234}"/>
              </a:ext>
            </a:extLst>
          </p:cNvPr>
          <p:cNvCxnSpPr>
            <a:cxnSpLocks/>
          </p:cNvCxnSpPr>
          <p:nvPr/>
        </p:nvCxnSpPr>
        <p:spPr>
          <a:xfrm flipH="1">
            <a:off x="1386660" y="2395821"/>
            <a:ext cx="1515693" cy="8027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10A4AC0-D9EB-341C-3928-D115F202C061}"/>
              </a:ext>
            </a:extLst>
          </p:cNvPr>
          <p:cNvSpPr txBox="1"/>
          <p:nvPr/>
        </p:nvSpPr>
        <p:spPr>
          <a:xfrm>
            <a:off x="2721050" y="1895331"/>
            <a:ext cx="48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>
                <a:solidFill>
                  <a:schemeClr val="accent4"/>
                </a:solidFill>
              </a:rPr>
              <a:t>+   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3241B03-9B2D-6695-D6BA-453F66D84A11}"/>
              </a:ext>
            </a:extLst>
          </p:cNvPr>
          <p:cNvCxnSpPr>
            <a:cxnSpLocks/>
          </p:cNvCxnSpPr>
          <p:nvPr/>
        </p:nvCxnSpPr>
        <p:spPr>
          <a:xfrm flipH="1">
            <a:off x="4019897" y="2395821"/>
            <a:ext cx="1099244" cy="80277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5" name="Espace réservé du contenu 4">
            <a:extLst>
              <a:ext uri="{FF2B5EF4-FFF2-40B4-BE49-F238E27FC236}">
                <a16:creationId xmlns:a16="http://schemas.microsoft.com/office/drawing/2014/main" id="{F5EECA86-65A0-002B-B59D-A0FFEBAB87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122456"/>
              </p:ext>
            </p:extLst>
          </p:nvPr>
        </p:nvGraphicFramePr>
        <p:xfrm>
          <a:off x="913794" y="4283028"/>
          <a:ext cx="621220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67263830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2124261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211676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              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7396"/>
                  </a:ext>
                </a:extLst>
              </a:tr>
            </a:tbl>
          </a:graphicData>
        </a:graphic>
      </p:graphicFrame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058868E-92D3-592F-99A9-D80847BC2151}"/>
              </a:ext>
            </a:extLst>
          </p:cNvPr>
          <p:cNvCxnSpPr>
            <a:cxnSpLocks/>
          </p:cNvCxnSpPr>
          <p:nvPr/>
        </p:nvCxnSpPr>
        <p:spPr>
          <a:xfrm flipH="1">
            <a:off x="5311053" y="2352592"/>
            <a:ext cx="1822696" cy="90868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E7F835C-35DC-559E-3C2C-DF68A1F4AFA9}"/>
              </a:ext>
            </a:extLst>
          </p:cNvPr>
          <p:cNvCxnSpPr>
            <a:cxnSpLocks/>
          </p:cNvCxnSpPr>
          <p:nvPr/>
        </p:nvCxnSpPr>
        <p:spPr>
          <a:xfrm flipH="1">
            <a:off x="7377913" y="2354827"/>
            <a:ext cx="1822696" cy="90868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776F8-E8E3-295B-966E-3A005C864336}"/>
              </a:ext>
            </a:extLst>
          </p:cNvPr>
          <p:cNvSpPr/>
          <p:nvPr/>
        </p:nvSpPr>
        <p:spPr>
          <a:xfrm>
            <a:off x="848636" y="3068126"/>
            <a:ext cx="4107434" cy="50244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5372EB2-0ED1-2F47-28CA-505C63604D0E}"/>
              </a:ext>
            </a:extLst>
          </p:cNvPr>
          <p:cNvCxnSpPr>
            <a:cxnSpLocks/>
          </p:cNvCxnSpPr>
          <p:nvPr/>
        </p:nvCxnSpPr>
        <p:spPr>
          <a:xfrm flipH="1">
            <a:off x="1362767" y="3479422"/>
            <a:ext cx="1515693" cy="8027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E5B0F-47A2-0F8B-8E54-2792AF8FC8FA}"/>
              </a:ext>
            </a:extLst>
          </p:cNvPr>
          <p:cNvSpPr txBox="1"/>
          <p:nvPr/>
        </p:nvSpPr>
        <p:spPr>
          <a:xfrm>
            <a:off x="2704245" y="2950580"/>
            <a:ext cx="48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>
                <a:solidFill>
                  <a:schemeClr val="accent4"/>
                </a:solidFill>
              </a:rPr>
              <a:t>+   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50491FFB-54CB-E2DC-484E-4F3A0BEAA777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4019896" y="3431496"/>
            <a:ext cx="1227614" cy="85153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1FCCF05-483E-AD88-0C70-9FD849CBEA8D}"/>
              </a:ext>
            </a:extLst>
          </p:cNvPr>
          <p:cNvCxnSpPr>
            <a:cxnSpLocks/>
          </p:cNvCxnSpPr>
          <p:nvPr/>
        </p:nvCxnSpPr>
        <p:spPr>
          <a:xfrm flipH="1">
            <a:off x="5311053" y="3433731"/>
            <a:ext cx="2003317" cy="911441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Espace réservé du contenu 2">
            <a:extLst>
              <a:ext uri="{FF2B5EF4-FFF2-40B4-BE49-F238E27FC236}">
                <a16:creationId xmlns:a16="http://schemas.microsoft.com/office/drawing/2014/main" id="{62425B55-03D6-7949-9B81-583B917DCBCC}"/>
              </a:ext>
            </a:extLst>
          </p:cNvPr>
          <p:cNvSpPr txBox="1">
            <a:spLocks/>
          </p:cNvSpPr>
          <p:nvPr/>
        </p:nvSpPr>
        <p:spPr>
          <a:xfrm>
            <a:off x="694055" y="5203661"/>
            <a:ext cx="9584617" cy="114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Et ainsi de suite…</a:t>
            </a:r>
          </a:p>
          <a:p>
            <a:r>
              <a:rPr lang="fr-CH" dirty="0"/>
              <a:t>La fonction </a:t>
            </a:r>
            <a:r>
              <a:rPr lang="fr-CH" sz="3200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fr-CH" dirty="0"/>
              <a:t> est totalement libre, c'est un lambda (element1,element2)=&gt;{…}</a:t>
            </a:r>
          </a:p>
        </p:txBody>
      </p:sp>
    </p:spTree>
    <p:extLst>
      <p:ext uri="{BB962C8B-B14F-4D97-AF65-F5344CB8AC3E}">
        <p14:creationId xmlns:p14="http://schemas.microsoft.com/office/powerpoint/2010/main" val="367862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40" grpId="0" animBg="1"/>
      <p:bldP spid="42" grpId="0"/>
      <p:bldP spid="4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3C05F-FD7F-6B7B-5F8C-20FF1912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 d'agrégation: 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575E2A-FC92-105E-94FD-41A55DC9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73488"/>
          </a:xfrm>
        </p:spPr>
        <p:txBody>
          <a:bodyPr>
            <a:normAutofit/>
          </a:bodyPr>
          <a:lstStyle/>
          <a:p>
            <a:r>
              <a:rPr lang="fr-CH" dirty="0"/>
              <a:t>La fonction d'agrégation reçoit un couple de valeurs à chaque fois : A et B</a:t>
            </a:r>
          </a:p>
          <a:p>
            <a:r>
              <a:rPr lang="fr-CH" dirty="0"/>
              <a:t>Avec le </a:t>
            </a:r>
            <a:r>
              <a:rPr lang="fr-CH" dirty="0" err="1"/>
              <a:t>seed</a:t>
            </a:r>
            <a:r>
              <a:rPr lang="fr-CH" dirty="0"/>
              <a:t> 0, la liste {1,2,3,4,5} et la fonction d'agrégation (A,B) =&gt; {return A+B}</a:t>
            </a:r>
          </a:p>
          <a:p>
            <a:pPr lvl="1"/>
            <a:r>
              <a:rPr lang="fr-CH" dirty="0"/>
              <a:t>Itération 1</a:t>
            </a:r>
          </a:p>
          <a:p>
            <a:pPr lvl="2"/>
            <a:r>
              <a:rPr lang="fr-CH" dirty="0"/>
              <a:t>A=0 (</a:t>
            </a:r>
            <a:r>
              <a:rPr lang="fr-CH" dirty="0" err="1"/>
              <a:t>seed</a:t>
            </a:r>
            <a:r>
              <a:rPr lang="fr-CH" dirty="0"/>
              <a:t>), B=1</a:t>
            </a:r>
          </a:p>
          <a:p>
            <a:pPr lvl="3"/>
            <a:r>
              <a:rPr lang="fr-CH" dirty="0"/>
              <a:t>A+B = 0 + 1 = 1</a:t>
            </a:r>
          </a:p>
          <a:p>
            <a:pPr lvl="1"/>
            <a:r>
              <a:rPr lang="fr-CH" dirty="0"/>
              <a:t>Itération 2</a:t>
            </a:r>
          </a:p>
          <a:p>
            <a:pPr lvl="2"/>
            <a:r>
              <a:rPr lang="fr-CH" dirty="0"/>
              <a:t>A=1 (Le résultat précédent de 0+1), B=2</a:t>
            </a:r>
          </a:p>
          <a:p>
            <a:pPr lvl="3"/>
            <a:r>
              <a:rPr lang="fr-CH" dirty="0"/>
              <a:t>A+B = 1+2 = 3</a:t>
            </a:r>
          </a:p>
          <a:p>
            <a:pPr lvl="1"/>
            <a:r>
              <a:rPr lang="fr-CH" dirty="0"/>
              <a:t>Itération 3</a:t>
            </a:r>
          </a:p>
          <a:p>
            <a:pPr lvl="2"/>
            <a:r>
              <a:rPr lang="fr-CH" dirty="0"/>
              <a:t>A=3 (Le résultat précédent de 1+2), B=3</a:t>
            </a:r>
          </a:p>
          <a:p>
            <a:pPr lvl="3"/>
            <a:r>
              <a:rPr lang="fr-CH" dirty="0"/>
              <a:t>A+B = 3+3 = 6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5C45ED3-FE57-191D-2D80-12588CA262CA}"/>
              </a:ext>
            </a:extLst>
          </p:cNvPr>
          <p:cNvCxnSpPr/>
          <p:nvPr/>
        </p:nvCxnSpPr>
        <p:spPr>
          <a:xfrm flipH="1">
            <a:off x="2530366" y="4028090"/>
            <a:ext cx="1277006" cy="5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02BA03B-1799-07EE-7882-5DBD3681659F}"/>
              </a:ext>
            </a:extLst>
          </p:cNvPr>
          <p:cNvCxnSpPr/>
          <p:nvPr/>
        </p:nvCxnSpPr>
        <p:spPr>
          <a:xfrm flipH="1">
            <a:off x="2530366" y="5100145"/>
            <a:ext cx="1213944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760C77E-3FA8-9AD7-C2EA-772634960B56}"/>
              </a:ext>
            </a:extLst>
          </p:cNvPr>
          <p:cNvCxnSpPr>
            <a:cxnSpLocks/>
          </p:cNvCxnSpPr>
          <p:nvPr/>
        </p:nvCxnSpPr>
        <p:spPr>
          <a:xfrm flipH="1">
            <a:off x="3600893" y="2955851"/>
            <a:ext cx="382772" cy="5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BCCA9E31-BD15-E4C0-E7A1-7D1EF85CF8BC}"/>
              </a:ext>
            </a:extLst>
          </p:cNvPr>
          <p:cNvSpPr/>
          <p:nvPr/>
        </p:nvSpPr>
        <p:spPr>
          <a:xfrm>
            <a:off x="2556360" y="2913320"/>
            <a:ext cx="460744" cy="595423"/>
          </a:xfrm>
          <a:custGeom>
            <a:avLst/>
            <a:gdLst>
              <a:gd name="connsiteX0" fmla="*/ 0 w 543262"/>
              <a:gd name="connsiteY0" fmla="*/ 581246 h 581246"/>
              <a:gd name="connsiteX1" fmla="*/ 517451 w 543262"/>
              <a:gd name="connsiteY1" fmla="*/ 333153 h 581246"/>
              <a:gd name="connsiteX2" fmla="*/ 418214 w 543262"/>
              <a:gd name="connsiteY2" fmla="*/ 0 h 58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262" h="581246">
                <a:moveTo>
                  <a:pt x="0" y="581246"/>
                </a:moveTo>
                <a:cubicBezTo>
                  <a:pt x="223874" y="505636"/>
                  <a:pt x="447749" y="430027"/>
                  <a:pt x="517451" y="333153"/>
                </a:cubicBezTo>
                <a:cubicBezTo>
                  <a:pt x="587153" y="236279"/>
                  <a:pt x="502683" y="118139"/>
                  <a:pt x="418214" y="0"/>
                </a:cubicBezTo>
              </a:path>
            </a:pathLst>
          </a:custGeom>
          <a:noFill/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05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2052</TotalTime>
  <Words>1352</Words>
  <Application>Microsoft Office PowerPoint</Application>
  <PresentationFormat>Grand écran</PresentationFormat>
  <Paragraphs>183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Hack</vt:lpstr>
      <vt:lpstr>Rockwell</vt:lpstr>
      <vt:lpstr>Damask</vt:lpstr>
      <vt:lpstr>Reduce</vt:lpstr>
      <vt:lpstr>Reduce Métaphore / Un sirop de bonbons ?</vt:lpstr>
      <vt:lpstr>Reduce : cas connus</vt:lpstr>
      <vt:lpstr>Rappels</vt:lpstr>
      <vt:lpstr>Formule générale du Reduce  (aka aggregate en c#)</vt:lpstr>
      <vt:lpstr>Aggregate : code c#</vt:lpstr>
      <vt:lpstr>Aggregate : 3 versions</vt:lpstr>
      <vt:lpstr>Déroulement visuel de l'agrégation</vt:lpstr>
      <vt:lpstr>Fonction d'agrégation: déroulement</vt:lpstr>
      <vt:lpstr>Groupby</vt:lpstr>
      <vt:lpstr>En code</vt:lpstr>
      <vt:lpstr>Accumulateur…</vt:lpstr>
      <vt:lpstr>dictionnaire</vt:lpstr>
      <vt:lpstr>Groupby &lt;-&gt; aggregate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 fonctionnel</dc:title>
  <dc:creator>Jonathan Melly</dc:creator>
  <cp:lastModifiedBy>Jonathan Melly</cp:lastModifiedBy>
  <cp:revision>37</cp:revision>
  <dcterms:created xsi:type="dcterms:W3CDTF">2024-09-04T13:59:44Z</dcterms:created>
  <dcterms:modified xsi:type="dcterms:W3CDTF">2025-09-18T05:55:18Z</dcterms:modified>
</cp:coreProperties>
</file>