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63C-854F-48CC-9DB3-54AC5F7F0AB4}" v="27" dt="2024-09-13T09:26:48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  <pc:docChgLst>
    <pc:chgData name="Jonathan Melly" userId="a7718738-f2aa-4d1b-bcf4-5a9c900fe107" providerId="ADAL" clId="{AD8E263C-854F-48CC-9DB3-54AC5F7F0AB4}"/>
    <pc:docChg chg="undo custSel addSld delSld modSld">
      <pc:chgData name="Jonathan Melly" userId="a7718738-f2aa-4d1b-bcf4-5a9c900fe107" providerId="ADAL" clId="{AD8E263C-854F-48CC-9DB3-54AC5F7F0AB4}" dt="2024-09-13T09:27:57.361" v="574" actId="404"/>
      <pc:docMkLst>
        <pc:docMk/>
      </pc:docMkLst>
      <pc:sldChg chg="modSp mod">
        <pc:chgData name="Jonathan Melly" userId="a7718738-f2aa-4d1b-bcf4-5a9c900fe107" providerId="ADAL" clId="{AD8E263C-854F-48CC-9DB3-54AC5F7F0AB4}" dt="2024-09-10T13:04:49.495" v="39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D8E263C-854F-48CC-9DB3-54AC5F7F0AB4}" dt="2024-09-10T13:04:49.495" v="39" actId="20577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D8E263C-854F-48CC-9DB3-54AC5F7F0AB4}" dt="2024-09-10T13:04:47.002" v="38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del">
        <pc:chgData name="Jonathan Melly" userId="a7718738-f2aa-4d1b-bcf4-5a9c900fe107" providerId="ADAL" clId="{AD8E263C-854F-48CC-9DB3-54AC5F7F0AB4}" dt="2024-09-10T13:34:44.924" v="309" actId="47"/>
        <pc:sldMkLst>
          <pc:docMk/>
          <pc:sldMk cId="1358205500" sldId="257"/>
        </pc:sldMkLst>
      </pc:sldChg>
      <pc:sldChg chg="del">
        <pc:chgData name="Jonathan Melly" userId="a7718738-f2aa-4d1b-bcf4-5a9c900fe107" providerId="ADAL" clId="{AD8E263C-854F-48CC-9DB3-54AC5F7F0AB4}" dt="2024-09-10T13:39:50.911" v="547" actId="47"/>
        <pc:sldMkLst>
          <pc:docMk/>
          <pc:sldMk cId="1996980627" sldId="258"/>
        </pc:sldMkLst>
      </pc:sldChg>
      <pc:sldChg chg="del">
        <pc:chgData name="Jonathan Melly" userId="a7718738-f2aa-4d1b-bcf4-5a9c900fe107" providerId="ADAL" clId="{AD8E263C-854F-48CC-9DB3-54AC5F7F0AB4}" dt="2024-09-10T13:39:49.805" v="546" actId="47"/>
        <pc:sldMkLst>
          <pc:docMk/>
          <pc:sldMk cId="170282062" sldId="259"/>
        </pc:sldMkLst>
      </pc:sldChg>
      <pc:sldChg chg="addSp delSp modSp new mod delAnim modAnim">
        <pc:chgData name="Jonathan Melly" userId="a7718738-f2aa-4d1b-bcf4-5a9c900fe107" providerId="ADAL" clId="{AD8E263C-854F-48CC-9DB3-54AC5F7F0AB4}" dt="2024-09-13T09:27:57.361" v="574" actId="404"/>
        <pc:sldMkLst>
          <pc:docMk/>
          <pc:sldMk cId="243643821" sldId="260"/>
        </pc:sldMkLst>
        <pc:spChg chg="mod">
          <ac:chgData name="Jonathan Melly" userId="a7718738-f2aa-4d1b-bcf4-5a9c900fe107" providerId="ADAL" clId="{AD8E263C-854F-48CC-9DB3-54AC5F7F0AB4}" dt="2024-09-10T13:04:58.546" v="47" actId="20577"/>
          <ac:spMkLst>
            <pc:docMk/>
            <pc:sldMk cId="243643821" sldId="260"/>
            <ac:spMk id="2" creationId="{FCA728AF-696D-B13E-B6CA-1D5D08FC7EF9}"/>
          </ac:spMkLst>
        </pc:spChg>
        <pc:spChg chg="mod">
          <ac:chgData name="Jonathan Melly" userId="a7718738-f2aa-4d1b-bcf4-5a9c900fe107" providerId="ADAL" clId="{AD8E263C-854F-48CC-9DB3-54AC5F7F0AB4}" dt="2024-09-10T13:12:54.878" v="200" actId="20577"/>
          <ac:spMkLst>
            <pc:docMk/>
            <pc:sldMk cId="243643821" sldId="260"/>
            <ac:spMk id="3" creationId="{394D482F-85DC-9CA1-32A6-0D22853DE909}"/>
          </ac:spMkLst>
        </pc:spChg>
        <pc:spChg chg="add del mod">
          <ac:chgData name="Jonathan Melly" userId="a7718738-f2aa-4d1b-bcf4-5a9c900fe107" providerId="ADAL" clId="{AD8E263C-854F-48CC-9DB3-54AC5F7F0AB4}" dt="2024-09-13T09:27:19.636" v="561" actId="478"/>
          <ac:spMkLst>
            <pc:docMk/>
            <pc:sldMk cId="243643821" sldId="260"/>
            <ac:spMk id="5" creationId="{6329AE06-BAB7-D5DD-18D1-354EF6921125}"/>
          </ac:spMkLst>
        </pc:spChg>
        <pc:spChg chg="add del">
          <ac:chgData name="Jonathan Melly" userId="a7718738-f2aa-4d1b-bcf4-5a9c900fe107" providerId="ADAL" clId="{AD8E263C-854F-48CC-9DB3-54AC5F7F0AB4}" dt="2024-09-13T09:26:55.806" v="557" actId="22"/>
          <ac:spMkLst>
            <pc:docMk/>
            <pc:sldMk cId="243643821" sldId="260"/>
            <ac:spMk id="6" creationId="{F129926D-A64E-D30D-F6A5-02035E3E6CC0}"/>
          </ac:spMkLst>
        </pc:spChg>
        <pc:spChg chg="add del mod">
          <ac:chgData name="Jonathan Melly" userId="a7718738-f2aa-4d1b-bcf4-5a9c900fe107" providerId="ADAL" clId="{AD8E263C-854F-48CC-9DB3-54AC5F7F0AB4}" dt="2024-09-10T13:12:43.279" v="198" actId="478"/>
          <ac:spMkLst>
            <pc:docMk/>
            <pc:sldMk cId="243643821" sldId="260"/>
            <ac:spMk id="7" creationId="{2EB168C0-04DF-9F90-75CB-87D5639CCC83}"/>
          </ac:spMkLst>
        </pc:spChg>
        <pc:spChg chg="add mod">
          <ac:chgData name="Jonathan Melly" userId="a7718738-f2aa-4d1b-bcf4-5a9c900fe107" providerId="ADAL" clId="{AD8E263C-854F-48CC-9DB3-54AC5F7F0AB4}" dt="2024-09-13T09:27:57.361" v="574" actId="404"/>
          <ac:spMkLst>
            <pc:docMk/>
            <pc:sldMk cId="243643821" sldId="260"/>
            <ac:spMk id="8" creationId="{214662C4-CD19-A3A5-C53C-3C9712C17A30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3T09:21:01.890" v="553" actId="20577"/>
        <pc:sldMkLst>
          <pc:docMk/>
          <pc:sldMk cId="2128962690" sldId="261"/>
        </pc:sldMkLst>
        <pc:spChg chg="mod">
          <ac:chgData name="Jonathan Melly" userId="a7718738-f2aa-4d1b-bcf4-5a9c900fe107" providerId="ADAL" clId="{AD8E263C-854F-48CC-9DB3-54AC5F7F0AB4}" dt="2024-09-10T13:13:25.801" v="247" actId="20577"/>
          <ac:spMkLst>
            <pc:docMk/>
            <pc:sldMk cId="2128962690" sldId="261"/>
            <ac:spMk id="2" creationId="{B23F26C1-9CA1-2A8D-8D4F-767A5F1164A3}"/>
          </ac:spMkLst>
        </pc:spChg>
        <pc:spChg chg="mod">
          <ac:chgData name="Jonathan Melly" userId="a7718738-f2aa-4d1b-bcf4-5a9c900fe107" providerId="ADAL" clId="{AD8E263C-854F-48CC-9DB3-54AC5F7F0AB4}" dt="2024-09-10T13:33:30.573" v="291" actId="20577"/>
          <ac:spMkLst>
            <pc:docMk/>
            <pc:sldMk cId="2128962690" sldId="261"/>
            <ac:spMk id="3" creationId="{6A03E061-33D2-3300-D956-96B71CFE51AE}"/>
          </ac:spMkLst>
        </pc:spChg>
        <pc:spChg chg="add mod">
          <ac:chgData name="Jonathan Melly" userId="a7718738-f2aa-4d1b-bcf4-5a9c900fe107" providerId="ADAL" clId="{AD8E263C-854F-48CC-9DB3-54AC5F7F0AB4}" dt="2024-09-13T09:21:01.890" v="553" actId="20577"/>
          <ac:spMkLst>
            <pc:docMk/>
            <pc:sldMk cId="2128962690" sldId="261"/>
            <ac:spMk id="5" creationId="{C51BC818-C96A-A7EE-539C-A22C865A6F19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0T13:40:03.630" v="549"/>
        <pc:sldMkLst>
          <pc:docMk/>
          <pc:sldMk cId="7788167" sldId="262"/>
        </pc:sldMkLst>
        <pc:spChg chg="mod">
          <ac:chgData name="Jonathan Melly" userId="a7718738-f2aa-4d1b-bcf4-5a9c900fe107" providerId="ADAL" clId="{AD8E263C-854F-48CC-9DB3-54AC5F7F0AB4}" dt="2024-09-10T13:34:51.972" v="320" actId="20577"/>
          <ac:spMkLst>
            <pc:docMk/>
            <pc:sldMk cId="7788167" sldId="262"/>
            <ac:spMk id="2" creationId="{5E35A832-9861-2B76-6BBF-5431DB0D8B0C}"/>
          </ac:spMkLst>
        </pc:spChg>
        <pc:spChg chg="mod">
          <ac:chgData name="Jonathan Melly" userId="a7718738-f2aa-4d1b-bcf4-5a9c900fe107" providerId="ADAL" clId="{AD8E263C-854F-48CC-9DB3-54AC5F7F0AB4}" dt="2024-09-10T13:36:33.822" v="505" actId="20577"/>
          <ac:spMkLst>
            <pc:docMk/>
            <pc:sldMk cId="7788167" sldId="262"/>
            <ac:spMk id="3" creationId="{DA59D92D-F4B4-392A-0399-582DDB74E4BA}"/>
          </ac:spMkLst>
        </pc:spChg>
        <pc:picChg chg="add mod">
          <ac:chgData name="Jonathan Melly" userId="a7718738-f2aa-4d1b-bcf4-5a9c900fe107" providerId="ADAL" clId="{AD8E263C-854F-48CC-9DB3-54AC5F7F0AB4}" dt="2024-09-10T13:39:01.300" v="509" actId="1076"/>
          <ac:picMkLst>
            <pc:docMk/>
            <pc:sldMk cId="7788167" sldId="262"/>
            <ac:picMk id="5" creationId="{A54D4339-D390-DD4C-A81E-E511ED82F490}"/>
          </ac:picMkLst>
        </pc:picChg>
      </pc:sldChg>
      <pc:sldChg chg="addSp modSp new mod modAnim">
        <pc:chgData name="Jonathan Melly" userId="a7718738-f2aa-4d1b-bcf4-5a9c900fe107" providerId="ADAL" clId="{AD8E263C-854F-48CC-9DB3-54AC5F7F0AB4}" dt="2024-09-10T13:39:47.880" v="545"/>
        <pc:sldMkLst>
          <pc:docMk/>
          <pc:sldMk cId="72265684" sldId="263"/>
        </pc:sldMkLst>
        <pc:spChg chg="mod">
          <ac:chgData name="Jonathan Melly" userId="a7718738-f2aa-4d1b-bcf4-5a9c900fe107" providerId="ADAL" clId="{AD8E263C-854F-48CC-9DB3-54AC5F7F0AB4}" dt="2024-09-10T13:39:29.161" v="525" actId="20577"/>
          <ac:spMkLst>
            <pc:docMk/>
            <pc:sldMk cId="72265684" sldId="263"/>
            <ac:spMk id="2" creationId="{75B98C53-0571-80B3-F287-6E01651B3F11}"/>
          </ac:spMkLst>
        </pc:spChg>
        <pc:spChg chg="mod">
          <ac:chgData name="Jonathan Melly" userId="a7718738-f2aa-4d1b-bcf4-5a9c900fe107" providerId="ADAL" clId="{AD8E263C-854F-48CC-9DB3-54AC5F7F0AB4}" dt="2024-09-10T13:39:41.568" v="543" actId="14100"/>
          <ac:spMkLst>
            <pc:docMk/>
            <pc:sldMk cId="72265684" sldId="263"/>
            <ac:spMk id="3" creationId="{61F47D60-E317-4E70-1AF2-73356B724A28}"/>
          </ac:spMkLst>
        </pc:spChg>
        <pc:picChg chg="add mod">
          <ac:chgData name="Jonathan Melly" userId="a7718738-f2aa-4d1b-bcf4-5a9c900fe107" providerId="ADAL" clId="{AD8E263C-854F-48CC-9DB3-54AC5F7F0AB4}" dt="2024-09-10T13:39:35.819" v="528" actId="1076"/>
          <ac:picMkLst>
            <pc:docMk/>
            <pc:sldMk cId="72265684" sldId="263"/>
            <ac:picMk id="5" creationId="{474DB56A-3D9C-5CBE-243B-00884BB816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11.09.2025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Condensés 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728AF-696D-B13E-B6CA-1D5D08F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50278"/>
            <a:ext cx="10353761" cy="1326321"/>
          </a:xfrm>
        </p:spPr>
        <p:txBody>
          <a:bodyPr/>
          <a:lstStyle/>
          <a:p>
            <a:r>
              <a:rPr lang="fr-CH" dirty="0" err="1"/>
              <a:t>map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4D482F-85DC-9CA1-32A6-0D22853D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15676"/>
            <a:ext cx="10353762" cy="1674658"/>
          </a:xfrm>
        </p:spPr>
        <p:txBody>
          <a:bodyPr/>
          <a:lstStyle/>
          <a:p>
            <a:r>
              <a:rPr lang="fr-CH" dirty="0"/>
              <a:t>Transformer une collection X en une collection Y</a:t>
            </a:r>
          </a:p>
          <a:p>
            <a:r>
              <a:rPr lang="fr-CH" dirty="0"/>
              <a:t>Aka "SELECT" en SQL</a:t>
            </a:r>
          </a:p>
          <a:p>
            <a:r>
              <a:rPr lang="fr-CH" dirty="0"/>
              <a:t>"Tout est permis":</a:t>
            </a:r>
          </a:p>
          <a:p>
            <a:pPr marL="457200" lvl="1" indent="0">
              <a:buNone/>
            </a:pP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4662C4-CD19-A3A5-C53C-3C9712C17A30}"/>
              </a:ext>
            </a:extLst>
          </p:cNvPr>
          <p:cNvSpPr txBox="1"/>
          <p:nvPr/>
        </p:nvSpPr>
        <p:spPr>
          <a:xfrm>
            <a:off x="347362" y="2641272"/>
            <a:ext cx="11666764" cy="40318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5); </a:t>
            </a:r>
            <a:r>
              <a:rPr lang="fr-CH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//0,1,2,3,4</a:t>
            </a:r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(_ =&gt; 1).Print();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//1,1,1,1,1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(_ =&gt;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Object()).Print();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object,object,object,object,object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 =&gt;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number)).Print();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//,</a:t>
            </a:r>
            <a:r>
              <a:rPr lang="en-US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aa,aaa,aaaa,aaaaa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numbers).Select(character =&gt; Convert.ToInt32(character) + 1).Print();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//49,45,50,45,51,45,52,45,53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.Select(_ =&gt;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5000)).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fr-CH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/!\PAS d’élément en entrée, PAS d’élément en sortie /!\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436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99F89-4AD3-D526-AB70-6554B85A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Signature d'une fonction de mapping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FA16B-8702-B540-CA3E-9C07B306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Action ?</a:t>
            </a:r>
          </a:p>
          <a:p>
            <a:r>
              <a:rPr lang="fr-CH" dirty="0" err="1"/>
              <a:t>Func</a:t>
            </a:r>
            <a:r>
              <a:rPr lang="fr-CH" dirty="0"/>
              <a:t> ?</a:t>
            </a:r>
          </a:p>
          <a:p>
            <a:endParaRPr lang="fr-CH" dirty="0"/>
          </a:p>
          <a:p>
            <a:r>
              <a:rPr lang="fr-CH" sz="3200" b="1" dirty="0"/>
              <a:t>FUNC&lt;</a:t>
            </a:r>
            <a:r>
              <a:rPr lang="fr-CH" sz="3200" b="1" dirty="0" err="1"/>
              <a:t>InputElementType,OutputElementType</a:t>
            </a:r>
            <a:r>
              <a:rPr lang="fr-CH" sz="32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669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F26C1-9CA1-2A8D-8D4F-767A5F1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r>
              <a:rPr lang="fr-CH" dirty="0"/>
              <a:t> avec des 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3E061-33D2-3300-D956-96B71CFE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22078"/>
            <a:ext cx="10353762" cy="869121"/>
          </a:xfrm>
        </p:spPr>
        <p:txBody>
          <a:bodyPr/>
          <a:lstStyle/>
          <a:p>
            <a:r>
              <a:rPr lang="fr-CH" dirty="0"/>
              <a:t>Et si Bob s’appelait, juste "B"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1BC818-C96A-A7EE-539C-A22C865A6F19}"/>
              </a:ext>
            </a:extLst>
          </p:cNvPr>
          <p:cNvSpPr txBox="1"/>
          <p:nvPr/>
        </p:nvSpPr>
        <p:spPr>
          <a:xfrm>
            <a:off x="254524" y="2274838"/>
            <a:ext cx="11698664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persons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List&lt;Person&gt;() {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Bob"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=15 },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Anna"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=16 },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Chan"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=17 }</a:t>
            </a:r>
          </a:p>
          <a:p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persons</a:t>
            </a:r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.Select(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person.Name.Substring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person.Name.Length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2)));</a:t>
            </a:r>
            <a:r>
              <a:rPr lang="fr-CH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fr-CH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Bo,An,Ch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1289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E5B16-4669-D3B8-39F2-088EB10E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-120321"/>
            <a:ext cx="10353761" cy="1326321"/>
          </a:xfrm>
        </p:spPr>
        <p:txBody>
          <a:bodyPr/>
          <a:lstStyle/>
          <a:p>
            <a:r>
              <a:rPr lang="fr-CH" dirty="0"/>
              <a:t>Options pour "contenir"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3782C2-5E36-E9DD-EDA2-B90DA872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2AF713-3942-61AF-E09D-AC7706CC822C}"/>
              </a:ext>
            </a:extLst>
          </p:cNvPr>
          <p:cNvSpPr txBox="1"/>
          <p:nvPr/>
        </p:nvSpPr>
        <p:spPr>
          <a:xfrm>
            <a:off x="285868" y="1502688"/>
            <a:ext cx="1160961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</a:t>
            </a:r>
            <a:r>
              <a:rPr lang="fr-CH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"hello"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//valeur fixe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letter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65) 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//tuple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.Select(number =&gt; (number, 4,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"test"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classe anonyme sans champ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.Select(tuple =&gt;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tuple.number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tuple.Item2, tuple.Item3 })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classe anonyme avec champ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.Select(instance =&gt;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A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instance.number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B = instance.Item2 })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classe spécifique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.Select(instance =&gt;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instance.A,1));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7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3BD1D-BE1D-7596-B8A0-43315581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Peut-on changer le nombre d'éléments avec un Select ?</a:t>
            </a:r>
          </a:p>
        </p:txBody>
      </p:sp>
      <p:pic>
        <p:nvPicPr>
          <p:cNvPr id="5" name="Espace réservé du contenu 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F0302A9B-C31E-6ADA-4249-A92210E0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2" y="2947987"/>
            <a:ext cx="5962650" cy="1990725"/>
          </a:xfrm>
        </p:spPr>
      </p:pic>
    </p:spTree>
    <p:extLst>
      <p:ext uri="{BB962C8B-B14F-4D97-AF65-F5344CB8AC3E}">
        <p14:creationId xmlns:p14="http://schemas.microsoft.com/office/powerpoint/2010/main" val="1527242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281</TotalTime>
  <Words>375</Words>
  <Application>Microsoft Office PowerPoint</Application>
  <PresentationFormat>Grand écran</PresentationFormat>
  <Paragraphs>58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Cascadia Mono</vt:lpstr>
      <vt:lpstr>Rockwell</vt:lpstr>
      <vt:lpstr>Damask</vt:lpstr>
      <vt:lpstr>Map</vt:lpstr>
      <vt:lpstr>map</vt:lpstr>
      <vt:lpstr>Signature d'une fonction de mapping ?</vt:lpstr>
      <vt:lpstr>Map avec des objets</vt:lpstr>
      <vt:lpstr>Options pour "contenir" les données</vt:lpstr>
      <vt:lpstr>Peut-on changer le nombre d'éléments avec un Select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5</cp:revision>
  <dcterms:created xsi:type="dcterms:W3CDTF">2024-09-04T13:59:44Z</dcterms:created>
  <dcterms:modified xsi:type="dcterms:W3CDTF">2025-09-11T05:53:36Z</dcterms:modified>
</cp:coreProperties>
</file>