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Sniglet"/>
      <p:regular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Frank Ruhl Libre"/>
      <p:regular r:id="rId25"/>
      <p:bold r:id="rId26"/>
    </p:embeddedFont>
    <p:embeddedFont>
      <p:font typeface="Montserrat Light"/>
      <p:regular r:id="rId27"/>
      <p:bold r:id="rId28"/>
      <p:italic r:id="rId29"/>
      <p:boldItalic r:id="rId30"/>
    </p:embeddedFont>
    <p:embeddedFont>
      <p:font typeface="Frank Ruhl Libre Light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niglet-regular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rankRuhlLibre-bold.fntdata"/><Relationship Id="rId25" Type="http://schemas.openxmlformats.org/officeDocument/2006/relationships/font" Target="fonts/FrankRuhlLibre-regular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rankRuhlLibreLight-regular.fnt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FrankRuhlLibre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0d3d6fe60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0d3d6fe6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0d3d6fe60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0d3d6fe6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0d3d700ff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0d3d700f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0d3d700ff_2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0d3d700ff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0d3d700ff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0d3d700f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0d3d700ff_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0d3d700f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0d3d700ff_2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0d3d700f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401600" y="1364933"/>
            <a:ext cx="5388900" cy="4128000"/>
          </a:xfrm>
          <a:prstGeom prst="rect">
            <a:avLst/>
          </a:prstGeom>
          <a:solidFill>
            <a:srgbClr val="F5F6F0">
              <a:alpha val="871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26100" y="1487733"/>
            <a:ext cx="5120700" cy="3869700"/>
          </a:xfrm>
          <a:prstGeom prst="frame">
            <a:avLst>
              <a:gd fmla="val 449" name="adj1"/>
            </a:avLst>
          </a:prstGeom>
          <a:gradFill>
            <a:gsLst>
              <a:gs pos="0">
                <a:schemeClr val="accent4">
                  <a:alpha val="79890"/>
                </a:schemeClr>
              </a:gs>
              <a:gs pos="20000">
                <a:schemeClr val="accent5">
                  <a:alpha val="79890"/>
                </a:schemeClr>
              </a:gs>
              <a:gs pos="30000">
                <a:schemeClr val="accent6">
                  <a:alpha val="79890"/>
                </a:schemeClr>
              </a:gs>
              <a:gs pos="39000">
                <a:schemeClr val="accent5">
                  <a:alpha val="79890"/>
                </a:schemeClr>
              </a:gs>
              <a:gs pos="54000">
                <a:schemeClr val="accent4">
                  <a:alpha val="79890"/>
                </a:schemeClr>
              </a:gs>
              <a:gs pos="71000">
                <a:schemeClr val="accent5">
                  <a:alpha val="79890"/>
                </a:schemeClr>
              </a:gs>
              <a:gs pos="87000">
                <a:schemeClr val="accent4">
                  <a:alpha val="79890"/>
                </a:schemeClr>
              </a:gs>
              <a:gs pos="100000">
                <a:schemeClr val="accent6">
                  <a:alpha val="7989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667" y="1487733"/>
            <a:ext cx="4580700" cy="386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5730200" y="6126400"/>
            <a:ext cx="731700" cy="7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743200" y="731600"/>
            <a:ext cx="10705500" cy="5394900"/>
          </a:xfrm>
          <a:prstGeom prst="rect">
            <a:avLst/>
          </a:prstGeom>
          <a:solidFill>
            <a:srgbClr val="001721">
              <a:alpha val="7039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862000" y="850000"/>
            <a:ext cx="10467900" cy="5157900"/>
          </a:xfrm>
          <a:prstGeom prst="frame">
            <a:avLst>
              <a:gd fmla="val 449" name="adj1"/>
            </a:avLst>
          </a:prstGeom>
          <a:gradFill>
            <a:gsLst>
              <a:gs pos="0">
                <a:schemeClr val="accent4">
                  <a:alpha val="79890"/>
                </a:schemeClr>
              </a:gs>
              <a:gs pos="20000">
                <a:schemeClr val="accent5">
                  <a:alpha val="79890"/>
                </a:schemeClr>
              </a:gs>
              <a:gs pos="30000">
                <a:schemeClr val="accent6">
                  <a:alpha val="79890"/>
                </a:schemeClr>
              </a:gs>
              <a:gs pos="39000">
                <a:schemeClr val="accent5">
                  <a:alpha val="79890"/>
                </a:schemeClr>
              </a:gs>
              <a:gs pos="54000">
                <a:schemeClr val="accent4">
                  <a:alpha val="79890"/>
                </a:schemeClr>
              </a:gs>
              <a:gs pos="71000">
                <a:schemeClr val="accent5">
                  <a:alpha val="79890"/>
                </a:schemeClr>
              </a:gs>
              <a:gs pos="87000">
                <a:schemeClr val="accent4">
                  <a:alpha val="79890"/>
                </a:schemeClr>
              </a:gs>
              <a:gs pos="100000">
                <a:schemeClr val="accent6">
                  <a:alpha val="7989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background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10948" name="adj1"/>
            </a:avLst>
          </a:prstGeom>
          <a:solidFill>
            <a:srgbClr val="001721">
              <a:alpha val="7039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5730200" y="6126400"/>
            <a:ext cx="731700" cy="7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743200" y="731600"/>
            <a:ext cx="10705500" cy="5394900"/>
          </a:xfrm>
          <a:prstGeom prst="frame">
            <a:avLst>
              <a:gd fmla="val 449" name="adj1"/>
            </a:avLst>
          </a:prstGeom>
          <a:gradFill>
            <a:gsLst>
              <a:gs pos="0">
                <a:schemeClr val="accent4">
                  <a:alpha val="79890"/>
                </a:schemeClr>
              </a:gs>
              <a:gs pos="20000">
                <a:schemeClr val="accent5">
                  <a:alpha val="79890"/>
                </a:schemeClr>
              </a:gs>
              <a:gs pos="30000">
                <a:schemeClr val="accent6">
                  <a:alpha val="79890"/>
                </a:schemeClr>
              </a:gs>
              <a:gs pos="39000">
                <a:schemeClr val="accent5">
                  <a:alpha val="79890"/>
                </a:schemeClr>
              </a:gs>
              <a:gs pos="54000">
                <a:schemeClr val="accent4">
                  <a:alpha val="79890"/>
                </a:schemeClr>
              </a:gs>
              <a:gs pos="71000">
                <a:schemeClr val="accent5">
                  <a:alpha val="79890"/>
                </a:schemeClr>
              </a:gs>
              <a:gs pos="87000">
                <a:schemeClr val="accent4">
                  <a:alpha val="79890"/>
                </a:schemeClr>
              </a:gs>
              <a:gs pos="100000">
                <a:schemeClr val="accent6">
                  <a:alpha val="7989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1">
  <p:cSld name="TITLE_1_2">
    <p:bg>
      <p:bgPr>
        <a:solidFill>
          <a:schemeClr val="accent4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68" name="Google Shape;68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 flipH="1" rot="169418">
            <a:off x="3873315" y="751617"/>
            <a:ext cx="6997295" cy="5079481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flipH="1" rot="169418">
            <a:off x="4290740" y="636392"/>
            <a:ext cx="6997295" cy="5079481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type="ctrTitle"/>
          </p:nvPr>
        </p:nvSpPr>
        <p:spPr>
          <a:xfrm>
            <a:off x="5277792" y="2402883"/>
            <a:ext cx="5023200" cy="15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 flipH="1">
            <a:off x="5277792" y="3733709"/>
            <a:ext cx="5023200" cy="104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rtl="0" algn="ctr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9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401600" y="1364933"/>
            <a:ext cx="5388900" cy="4128000"/>
          </a:xfrm>
          <a:prstGeom prst="rect">
            <a:avLst/>
          </a:prstGeom>
          <a:solidFill>
            <a:srgbClr val="F5F6F0">
              <a:alpha val="871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3526100" y="1487733"/>
            <a:ext cx="5120700" cy="3869700"/>
          </a:xfrm>
          <a:prstGeom prst="frame">
            <a:avLst>
              <a:gd fmla="val 449" name="adj1"/>
            </a:avLst>
          </a:prstGeom>
          <a:gradFill>
            <a:gsLst>
              <a:gs pos="0">
                <a:schemeClr val="accent4">
                  <a:alpha val="79890"/>
                </a:schemeClr>
              </a:gs>
              <a:gs pos="20000">
                <a:schemeClr val="accent5">
                  <a:alpha val="79890"/>
                </a:schemeClr>
              </a:gs>
              <a:gs pos="30000">
                <a:schemeClr val="accent6">
                  <a:alpha val="79890"/>
                </a:schemeClr>
              </a:gs>
              <a:gs pos="39000">
                <a:schemeClr val="accent5">
                  <a:alpha val="79890"/>
                </a:schemeClr>
              </a:gs>
              <a:gs pos="54000">
                <a:schemeClr val="accent4">
                  <a:alpha val="79890"/>
                </a:schemeClr>
              </a:gs>
              <a:gs pos="71000">
                <a:schemeClr val="accent5">
                  <a:alpha val="79890"/>
                </a:schemeClr>
              </a:gs>
              <a:gs pos="87000">
                <a:schemeClr val="accent4">
                  <a:alpha val="79890"/>
                </a:schemeClr>
              </a:gs>
              <a:gs pos="100000">
                <a:schemeClr val="accent6">
                  <a:alpha val="7989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3770967" y="2446517"/>
            <a:ext cx="4650000" cy="110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770967" y="3582551"/>
            <a:ext cx="4650000" cy="40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30633" y="363633"/>
            <a:ext cx="6130800" cy="6130800"/>
          </a:xfrm>
          <a:prstGeom prst="ellipse">
            <a:avLst/>
          </a:prstGeom>
          <a:solidFill>
            <a:srgbClr val="F5F6F0">
              <a:alpha val="871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3152833" y="485833"/>
            <a:ext cx="5886300" cy="5886300"/>
          </a:xfrm>
          <a:prstGeom prst="donut">
            <a:avLst>
              <a:gd fmla="val 673" name="adj"/>
            </a:avLst>
          </a:prstGeom>
          <a:gradFill>
            <a:gsLst>
              <a:gs pos="0">
                <a:schemeClr val="accent4"/>
              </a:gs>
              <a:gs pos="20000">
                <a:schemeClr val="accent5"/>
              </a:gs>
              <a:gs pos="30000">
                <a:schemeClr val="accent6"/>
              </a:gs>
              <a:gs pos="39000">
                <a:schemeClr val="accent5"/>
              </a:gs>
              <a:gs pos="54000">
                <a:schemeClr val="accent4"/>
              </a:gs>
              <a:gs pos="71000">
                <a:schemeClr val="accent5"/>
              </a:gs>
              <a:gs pos="87000">
                <a:schemeClr val="accent4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701567" y="1434400"/>
            <a:ext cx="4788900" cy="398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12750" lvl="0" marL="457200" rtl="0" algn="ctr">
              <a:spcBef>
                <a:spcPts val="0"/>
              </a:spcBef>
              <a:spcAft>
                <a:spcPts val="0"/>
              </a:spcAft>
              <a:buSzPts val="2900"/>
              <a:buChar char="▫"/>
              <a:defRPr i="1"/>
            </a:lvl1pPr>
            <a:lvl2pPr indent="-412750" lvl="1" marL="914400" rtl="0" algn="ctr">
              <a:spcBef>
                <a:spcPts val="0"/>
              </a:spcBef>
              <a:spcAft>
                <a:spcPts val="0"/>
              </a:spcAft>
              <a:buSzPts val="2900"/>
              <a:buChar char="⬝"/>
              <a:defRPr i="1"/>
            </a:lvl2pPr>
            <a:lvl3pPr indent="-412750" lvl="2" marL="1371600" rtl="0" algn="ctr">
              <a:spcBef>
                <a:spcPts val="0"/>
              </a:spcBef>
              <a:spcAft>
                <a:spcPts val="0"/>
              </a:spcAft>
              <a:buSzPts val="2900"/>
              <a:buChar char="⬝"/>
              <a:defRPr i="1"/>
            </a:lvl3pPr>
            <a:lvl4pPr indent="-412750" lvl="3" marL="1828800" rtl="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 i="1"/>
            </a:lvl4pPr>
            <a:lvl5pPr indent="-412750" lvl="4" marL="2286000" rtl="0" algn="ctr">
              <a:spcBef>
                <a:spcPts val="0"/>
              </a:spcBef>
              <a:spcAft>
                <a:spcPts val="0"/>
              </a:spcAft>
              <a:buSzPts val="2900"/>
              <a:buChar char="○"/>
              <a:defRPr i="1"/>
            </a:lvl5pPr>
            <a:lvl6pPr indent="-412750" lvl="5" marL="2743200" rtl="0" algn="ctr">
              <a:spcBef>
                <a:spcPts val="0"/>
              </a:spcBef>
              <a:spcAft>
                <a:spcPts val="0"/>
              </a:spcAft>
              <a:buSzPts val="2900"/>
              <a:buChar char="■"/>
              <a:defRPr i="1"/>
            </a:lvl6pPr>
            <a:lvl7pPr indent="-412750" lvl="6" marL="3200400" rtl="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 i="1"/>
            </a:lvl7pPr>
            <a:lvl8pPr indent="-412750" lvl="7" marL="3657600" rtl="0" algn="ctr">
              <a:spcBef>
                <a:spcPts val="0"/>
              </a:spcBef>
              <a:spcAft>
                <a:spcPts val="0"/>
              </a:spcAft>
              <a:buSzPts val="2900"/>
              <a:buChar char="○"/>
              <a:defRPr i="1"/>
            </a:lvl8pPr>
            <a:lvl9pPr indent="-412750" lvl="8" marL="4114800" rtl="0" algn="ctr">
              <a:spcBef>
                <a:spcPts val="0"/>
              </a:spcBef>
              <a:spcAft>
                <a:spcPts val="0"/>
              </a:spcAft>
              <a:buSzPts val="2900"/>
              <a:buChar char="■"/>
              <a:defRPr i="1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5730200" y="6126400"/>
            <a:ext cx="731700" cy="7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873916" y="892667"/>
            <a:ext cx="444166" cy="3681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0000">
                      <a:schemeClr val="accent5"/>
                    </a:gs>
                    <a:gs pos="30000">
                      <a:schemeClr val="accent6"/>
                    </a:gs>
                    <a:gs pos="39000">
                      <a:schemeClr val="accent5"/>
                    </a:gs>
                    <a:gs pos="54000">
                      <a:schemeClr val="accent4"/>
                    </a:gs>
                    <a:gs pos="71000">
                      <a:schemeClr val="accent5"/>
                    </a:gs>
                    <a:gs pos="87000">
                      <a:schemeClr val="accent4"/>
                    </a:gs>
                    <a:gs pos="100000">
                      <a:schemeClr val="accent6"/>
                    </a:gs>
                  </a:gsLst>
                  <a:lin ang="2700006" scaled="0"/>
                </a:gradFill>
                <a:latin typeface="Montserrat;600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743200" y="731600"/>
            <a:ext cx="10705500" cy="5394900"/>
          </a:xfrm>
          <a:prstGeom prst="rect">
            <a:avLst/>
          </a:prstGeom>
          <a:solidFill>
            <a:srgbClr val="F5F6F0">
              <a:alpha val="871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862000" y="850000"/>
            <a:ext cx="10467900" cy="5157900"/>
          </a:xfrm>
          <a:prstGeom prst="frame">
            <a:avLst>
              <a:gd fmla="val 449" name="adj1"/>
            </a:avLst>
          </a:prstGeom>
          <a:gradFill>
            <a:gsLst>
              <a:gs pos="0">
                <a:schemeClr val="accent4">
                  <a:alpha val="79890"/>
                </a:schemeClr>
              </a:gs>
              <a:gs pos="20000">
                <a:schemeClr val="accent5">
                  <a:alpha val="79890"/>
                </a:schemeClr>
              </a:gs>
              <a:gs pos="30000">
                <a:schemeClr val="accent6">
                  <a:alpha val="79890"/>
                </a:schemeClr>
              </a:gs>
              <a:gs pos="39000">
                <a:schemeClr val="accent5">
                  <a:alpha val="79890"/>
                </a:schemeClr>
              </a:gs>
              <a:gs pos="54000">
                <a:schemeClr val="accent4">
                  <a:alpha val="79890"/>
                </a:schemeClr>
              </a:gs>
              <a:gs pos="71000">
                <a:schemeClr val="accent5">
                  <a:alpha val="79890"/>
                </a:schemeClr>
              </a:gs>
              <a:gs pos="87000">
                <a:schemeClr val="accent4">
                  <a:alpha val="79890"/>
                </a:schemeClr>
              </a:gs>
              <a:gs pos="100000">
                <a:schemeClr val="accent6">
                  <a:alpha val="7989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388200" y="858300"/>
            <a:ext cx="9415500" cy="9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388100" y="1790433"/>
            <a:ext cx="9415500" cy="37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spcBef>
                <a:spcPts val="0"/>
              </a:spcBef>
              <a:spcAft>
                <a:spcPts val="0"/>
              </a:spcAft>
              <a:buSzPts val="2900"/>
              <a:buChar char="▫"/>
              <a:defRPr/>
            </a:lvl1pPr>
            <a:lvl2pPr indent="-412750" lvl="1" marL="914400" rtl="0">
              <a:spcBef>
                <a:spcPts val="1100"/>
              </a:spcBef>
              <a:spcAft>
                <a:spcPts val="0"/>
              </a:spcAft>
              <a:buSzPts val="2900"/>
              <a:buChar char="⬝"/>
              <a:defRPr/>
            </a:lvl2pPr>
            <a:lvl3pPr indent="-412750" lvl="2" marL="1371600" rtl="0">
              <a:spcBef>
                <a:spcPts val="1100"/>
              </a:spcBef>
              <a:spcAft>
                <a:spcPts val="0"/>
              </a:spcAft>
              <a:buSzPts val="2900"/>
              <a:buChar char="⬝"/>
              <a:defRPr/>
            </a:lvl3pPr>
            <a:lvl4pPr indent="-412750" lvl="3" marL="1828800" rtl="0">
              <a:spcBef>
                <a:spcPts val="11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 rtl="0">
              <a:spcBef>
                <a:spcPts val="11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 rtl="0">
              <a:spcBef>
                <a:spcPts val="11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 rtl="0">
              <a:spcBef>
                <a:spcPts val="11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 rtl="0">
              <a:spcBef>
                <a:spcPts val="11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 rtl="0">
              <a:spcBef>
                <a:spcPts val="1100"/>
              </a:spcBef>
              <a:spcAft>
                <a:spcPts val="11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5730200" y="6126400"/>
            <a:ext cx="731700" cy="7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43200" y="731600"/>
            <a:ext cx="10705500" cy="5394900"/>
          </a:xfrm>
          <a:prstGeom prst="rect">
            <a:avLst/>
          </a:prstGeom>
          <a:solidFill>
            <a:srgbClr val="F5F6F0">
              <a:alpha val="871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62000" y="850000"/>
            <a:ext cx="10467900" cy="5157900"/>
          </a:xfrm>
          <a:prstGeom prst="frame">
            <a:avLst>
              <a:gd fmla="val 449" name="adj1"/>
            </a:avLst>
          </a:prstGeom>
          <a:gradFill>
            <a:gsLst>
              <a:gs pos="0">
                <a:schemeClr val="accent4">
                  <a:alpha val="79890"/>
                </a:schemeClr>
              </a:gs>
              <a:gs pos="20000">
                <a:schemeClr val="accent5">
                  <a:alpha val="79890"/>
                </a:schemeClr>
              </a:gs>
              <a:gs pos="30000">
                <a:schemeClr val="accent6">
                  <a:alpha val="79890"/>
                </a:schemeClr>
              </a:gs>
              <a:gs pos="39000">
                <a:schemeClr val="accent5">
                  <a:alpha val="79890"/>
                </a:schemeClr>
              </a:gs>
              <a:gs pos="54000">
                <a:schemeClr val="accent4">
                  <a:alpha val="79890"/>
                </a:schemeClr>
              </a:gs>
              <a:gs pos="71000">
                <a:schemeClr val="accent5">
                  <a:alpha val="79890"/>
                </a:schemeClr>
              </a:gs>
              <a:gs pos="87000">
                <a:schemeClr val="accent4">
                  <a:alpha val="79890"/>
                </a:schemeClr>
              </a:gs>
              <a:gs pos="100000">
                <a:schemeClr val="accent6">
                  <a:alpha val="7989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1388100" y="858300"/>
            <a:ext cx="9415500" cy="9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388167" y="1790300"/>
            <a:ext cx="43992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1pPr>
            <a:lvl2pPr indent="-400050" lvl="1" marL="914400" rtl="0">
              <a:spcBef>
                <a:spcPts val="1100"/>
              </a:spcBef>
              <a:spcAft>
                <a:spcPts val="0"/>
              </a:spcAft>
              <a:buSzPts val="2700"/>
              <a:buChar char="⬝"/>
              <a:defRPr sz="2700"/>
            </a:lvl2pPr>
            <a:lvl3pPr indent="-400050" lvl="2" marL="1371600" rtl="0">
              <a:spcBef>
                <a:spcPts val="1100"/>
              </a:spcBef>
              <a:spcAft>
                <a:spcPts val="0"/>
              </a:spcAft>
              <a:buSzPts val="2700"/>
              <a:buChar char="⬝"/>
              <a:defRPr sz="2700"/>
            </a:lvl3pPr>
            <a:lvl4pPr indent="-400050" lvl="3" marL="1828800" rtl="0">
              <a:spcBef>
                <a:spcPts val="1100"/>
              </a:spcBef>
              <a:spcAft>
                <a:spcPts val="0"/>
              </a:spcAft>
              <a:buSzPts val="2700"/>
              <a:buChar char="●"/>
              <a:defRPr sz="2700"/>
            </a:lvl4pPr>
            <a:lvl5pPr indent="-400050" lvl="4" marL="2286000" rtl="0">
              <a:spcBef>
                <a:spcPts val="1100"/>
              </a:spcBef>
              <a:spcAft>
                <a:spcPts val="0"/>
              </a:spcAft>
              <a:buSzPts val="2700"/>
              <a:buChar char="○"/>
              <a:defRPr sz="2700"/>
            </a:lvl5pPr>
            <a:lvl6pPr indent="-400050" lvl="5" marL="2743200" rtl="0">
              <a:spcBef>
                <a:spcPts val="1100"/>
              </a:spcBef>
              <a:spcAft>
                <a:spcPts val="0"/>
              </a:spcAft>
              <a:buSzPts val="2700"/>
              <a:buChar char="■"/>
              <a:defRPr sz="2700"/>
            </a:lvl6pPr>
            <a:lvl7pPr indent="-400050" lvl="6" marL="3200400" rtl="0">
              <a:spcBef>
                <a:spcPts val="1100"/>
              </a:spcBef>
              <a:spcAft>
                <a:spcPts val="0"/>
              </a:spcAft>
              <a:buSzPts val="2700"/>
              <a:buChar char="●"/>
              <a:defRPr sz="2700"/>
            </a:lvl7pPr>
            <a:lvl8pPr indent="-400050" lvl="7" marL="3657600" rtl="0">
              <a:spcBef>
                <a:spcPts val="1100"/>
              </a:spcBef>
              <a:spcAft>
                <a:spcPts val="0"/>
              </a:spcAft>
              <a:buSzPts val="2700"/>
              <a:buChar char="○"/>
              <a:defRPr sz="2700"/>
            </a:lvl8pPr>
            <a:lvl9pPr indent="-400050" lvl="8" marL="4114800" rtl="0">
              <a:spcBef>
                <a:spcPts val="1100"/>
              </a:spcBef>
              <a:spcAft>
                <a:spcPts val="1100"/>
              </a:spcAft>
              <a:buSzPts val="2700"/>
              <a:buChar char="■"/>
              <a:defRPr sz="27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6404561" y="1790300"/>
            <a:ext cx="43992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1pPr>
            <a:lvl2pPr indent="-400050" lvl="1" marL="914400" rtl="0">
              <a:spcBef>
                <a:spcPts val="1100"/>
              </a:spcBef>
              <a:spcAft>
                <a:spcPts val="0"/>
              </a:spcAft>
              <a:buSzPts val="2700"/>
              <a:buChar char="⬝"/>
              <a:defRPr sz="2700"/>
            </a:lvl2pPr>
            <a:lvl3pPr indent="-400050" lvl="2" marL="1371600" rtl="0">
              <a:spcBef>
                <a:spcPts val="1100"/>
              </a:spcBef>
              <a:spcAft>
                <a:spcPts val="0"/>
              </a:spcAft>
              <a:buSzPts val="2700"/>
              <a:buChar char="⬝"/>
              <a:defRPr sz="2700"/>
            </a:lvl3pPr>
            <a:lvl4pPr indent="-400050" lvl="3" marL="1828800" rtl="0">
              <a:spcBef>
                <a:spcPts val="1100"/>
              </a:spcBef>
              <a:spcAft>
                <a:spcPts val="0"/>
              </a:spcAft>
              <a:buSzPts val="2700"/>
              <a:buChar char="●"/>
              <a:defRPr sz="2700"/>
            </a:lvl4pPr>
            <a:lvl5pPr indent="-400050" lvl="4" marL="2286000" rtl="0">
              <a:spcBef>
                <a:spcPts val="1100"/>
              </a:spcBef>
              <a:spcAft>
                <a:spcPts val="0"/>
              </a:spcAft>
              <a:buSzPts val="2700"/>
              <a:buChar char="○"/>
              <a:defRPr sz="2700"/>
            </a:lvl5pPr>
            <a:lvl6pPr indent="-400050" lvl="5" marL="2743200" rtl="0">
              <a:spcBef>
                <a:spcPts val="1100"/>
              </a:spcBef>
              <a:spcAft>
                <a:spcPts val="0"/>
              </a:spcAft>
              <a:buSzPts val="2700"/>
              <a:buChar char="■"/>
              <a:defRPr sz="2700"/>
            </a:lvl6pPr>
            <a:lvl7pPr indent="-400050" lvl="6" marL="3200400" rtl="0">
              <a:spcBef>
                <a:spcPts val="1100"/>
              </a:spcBef>
              <a:spcAft>
                <a:spcPts val="0"/>
              </a:spcAft>
              <a:buSzPts val="2700"/>
              <a:buChar char="●"/>
              <a:defRPr sz="2700"/>
            </a:lvl7pPr>
            <a:lvl8pPr indent="-400050" lvl="7" marL="3657600" rtl="0">
              <a:spcBef>
                <a:spcPts val="1100"/>
              </a:spcBef>
              <a:spcAft>
                <a:spcPts val="0"/>
              </a:spcAft>
              <a:buSzPts val="2700"/>
              <a:buChar char="○"/>
              <a:defRPr sz="2700"/>
            </a:lvl8pPr>
            <a:lvl9pPr indent="-400050" lvl="8" marL="4114800" rtl="0">
              <a:spcBef>
                <a:spcPts val="1100"/>
              </a:spcBef>
              <a:spcAft>
                <a:spcPts val="1100"/>
              </a:spcAft>
              <a:buSzPts val="2700"/>
              <a:buChar char="■"/>
              <a:defRPr sz="27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5730200" y="6126400"/>
            <a:ext cx="731700" cy="7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743200" y="731600"/>
            <a:ext cx="10705500" cy="5394900"/>
          </a:xfrm>
          <a:prstGeom prst="rect">
            <a:avLst/>
          </a:prstGeom>
          <a:solidFill>
            <a:srgbClr val="F5F6F0">
              <a:alpha val="871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862000" y="850000"/>
            <a:ext cx="10467900" cy="5157900"/>
          </a:xfrm>
          <a:prstGeom prst="frame">
            <a:avLst>
              <a:gd fmla="val 449" name="adj1"/>
            </a:avLst>
          </a:prstGeom>
          <a:gradFill>
            <a:gsLst>
              <a:gs pos="0">
                <a:schemeClr val="accent4">
                  <a:alpha val="79890"/>
                </a:schemeClr>
              </a:gs>
              <a:gs pos="20000">
                <a:schemeClr val="accent5">
                  <a:alpha val="79890"/>
                </a:schemeClr>
              </a:gs>
              <a:gs pos="30000">
                <a:schemeClr val="accent6">
                  <a:alpha val="79890"/>
                </a:schemeClr>
              </a:gs>
              <a:gs pos="39000">
                <a:schemeClr val="accent5">
                  <a:alpha val="79890"/>
                </a:schemeClr>
              </a:gs>
              <a:gs pos="54000">
                <a:schemeClr val="accent4">
                  <a:alpha val="79890"/>
                </a:schemeClr>
              </a:gs>
              <a:gs pos="71000">
                <a:schemeClr val="accent5">
                  <a:alpha val="79890"/>
                </a:schemeClr>
              </a:gs>
              <a:gs pos="87000">
                <a:schemeClr val="accent4">
                  <a:alpha val="79890"/>
                </a:schemeClr>
              </a:gs>
              <a:gs pos="100000">
                <a:schemeClr val="accent6">
                  <a:alpha val="7989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388100" y="858300"/>
            <a:ext cx="9415500" cy="9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388100" y="1790300"/>
            <a:ext cx="2933100" cy="37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sz="2400"/>
            </a:lvl1pPr>
            <a:lvl2pPr indent="-381000" lvl="1" marL="914400" rtl="0">
              <a:spcBef>
                <a:spcPts val="1100"/>
              </a:spcBef>
              <a:spcAft>
                <a:spcPts val="0"/>
              </a:spcAft>
              <a:buSzPts val="2400"/>
              <a:buChar char="⬝"/>
              <a:defRPr sz="2400"/>
            </a:lvl2pPr>
            <a:lvl3pPr indent="-381000" lvl="2" marL="1371600" rtl="0">
              <a:spcBef>
                <a:spcPts val="1100"/>
              </a:spcBef>
              <a:spcAft>
                <a:spcPts val="0"/>
              </a:spcAft>
              <a:buSzPts val="2400"/>
              <a:buChar char="⬝"/>
              <a:defRPr sz="2400"/>
            </a:lvl3pPr>
            <a:lvl4pPr indent="-381000" lvl="3" marL="1828800" rtl="0">
              <a:spcBef>
                <a:spcPts val="1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1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1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1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1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1100"/>
              </a:spcBef>
              <a:spcAft>
                <a:spcPts val="1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629431" y="1790300"/>
            <a:ext cx="2933100" cy="37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sz="2400"/>
            </a:lvl1pPr>
            <a:lvl2pPr indent="-381000" lvl="1" marL="914400" rtl="0">
              <a:spcBef>
                <a:spcPts val="1100"/>
              </a:spcBef>
              <a:spcAft>
                <a:spcPts val="0"/>
              </a:spcAft>
              <a:buSzPts val="2400"/>
              <a:buChar char="⬝"/>
              <a:defRPr sz="2400"/>
            </a:lvl2pPr>
            <a:lvl3pPr indent="-381000" lvl="2" marL="1371600" rtl="0">
              <a:spcBef>
                <a:spcPts val="1100"/>
              </a:spcBef>
              <a:spcAft>
                <a:spcPts val="0"/>
              </a:spcAft>
              <a:buSzPts val="2400"/>
              <a:buChar char="⬝"/>
              <a:defRPr sz="2400"/>
            </a:lvl3pPr>
            <a:lvl4pPr indent="-381000" lvl="3" marL="1828800" rtl="0">
              <a:spcBef>
                <a:spcPts val="1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1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1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1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1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1100"/>
              </a:spcBef>
              <a:spcAft>
                <a:spcPts val="1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7870761" y="1790300"/>
            <a:ext cx="2933100" cy="37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sz="2400"/>
            </a:lvl1pPr>
            <a:lvl2pPr indent="-381000" lvl="1" marL="914400" rtl="0">
              <a:spcBef>
                <a:spcPts val="1100"/>
              </a:spcBef>
              <a:spcAft>
                <a:spcPts val="0"/>
              </a:spcAft>
              <a:buSzPts val="2400"/>
              <a:buChar char="⬝"/>
              <a:defRPr sz="2400"/>
            </a:lvl2pPr>
            <a:lvl3pPr indent="-381000" lvl="2" marL="1371600" rtl="0">
              <a:spcBef>
                <a:spcPts val="1100"/>
              </a:spcBef>
              <a:spcAft>
                <a:spcPts val="0"/>
              </a:spcAft>
              <a:buSzPts val="2400"/>
              <a:buChar char="⬝"/>
              <a:defRPr sz="2400"/>
            </a:lvl3pPr>
            <a:lvl4pPr indent="-381000" lvl="3" marL="1828800" rtl="0">
              <a:spcBef>
                <a:spcPts val="1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1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1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1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1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1100"/>
              </a:spcBef>
              <a:spcAft>
                <a:spcPts val="1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5730200" y="6126400"/>
            <a:ext cx="731700" cy="7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743200" y="731600"/>
            <a:ext cx="10705500" cy="5394900"/>
          </a:xfrm>
          <a:prstGeom prst="rect">
            <a:avLst/>
          </a:prstGeom>
          <a:solidFill>
            <a:srgbClr val="F5F6F0">
              <a:alpha val="871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62000" y="850000"/>
            <a:ext cx="10467900" cy="5157900"/>
          </a:xfrm>
          <a:prstGeom prst="frame">
            <a:avLst>
              <a:gd fmla="val 449" name="adj1"/>
            </a:avLst>
          </a:prstGeom>
          <a:gradFill>
            <a:gsLst>
              <a:gs pos="0">
                <a:schemeClr val="accent4">
                  <a:alpha val="79890"/>
                </a:schemeClr>
              </a:gs>
              <a:gs pos="20000">
                <a:schemeClr val="accent5">
                  <a:alpha val="79890"/>
                </a:schemeClr>
              </a:gs>
              <a:gs pos="30000">
                <a:schemeClr val="accent6">
                  <a:alpha val="79890"/>
                </a:schemeClr>
              </a:gs>
              <a:gs pos="39000">
                <a:schemeClr val="accent5">
                  <a:alpha val="79890"/>
                </a:schemeClr>
              </a:gs>
              <a:gs pos="54000">
                <a:schemeClr val="accent4">
                  <a:alpha val="79890"/>
                </a:schemeClr>
              </a:gs>
              <a:gs pos="71000">
                <a:schemeClr val="accent5">
                  <a:alpha val="79890"/>
                </a:schemeClr>
              </a:gs>
              <a:gs pos="87000">
                <a:schemeClr val="accent4">
                  <a:alpha val="79890"/>
                </a:schemeClr>
              </a:gs>
              <a:gs pos="100000">
                <a:schemeClr val="accent6">
                  <a:alpha val="7989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1388100" y="858300"/>
            <a:ext cx="9415500" cy="9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5730200" y="6126400"/>
            <a:ext cx="731700" cy="7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743200" y="731600"/>
            <a:ext cx="10705500" cy="5394900"/>
          </a:xfrm>
          <a:prstGeom prst="rect">
            <a:avLst/>
          </a:prstGeom>
          <a:solidFill>
            <a:srgbClr val="F5F6F0">
              <a:alpha val="871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862000" y="850000"/>
            <a:ext cx="10467900" cy="5157900"/>
          </a:xfrm>
          <a:prstGeom prst="frame">
            <a:avLst>
              <a:gd fmla="val 449" name="adj1"/>
            </a:avLst>
          </a:prstGeom>
          <a:gradFill>
            <a:gsLst>
              <a:gs pos="0">
                <a:schemeClr val="accent4">
                  <a:alpha val="79890"/>
                </a:schemeClr>
              </a:gs>
              <a:gs pos="20000">
                <a:schemeClr val="accent5">
                  <a:alpha val="79890"/>
                </a:schemeClr>
              </a:gs>
              <a:gs pos="30000">
                <a:schemeClr val="accent6">
                  <a:alpha val="79890"/>
                </a:schemeClr>
              </a:gs>
              <a:gs pos="39000">
                <a:schemeClr val="accent5">
                  <a:alpha val="79890"/>
                </a:schemeClr>
              </a:gs>
              <a:gs pos="54000">
                <a:schemeClr val="accent4">
                  <a:alpha val="79890"/>
                </a:schemeClr>
              </a:gs>
              <a:gs pos="71000">
                <a:schemeClr val="accent5">
                  <a:alpha val="79890"/>
                </a:schemeClr>
              </a:gs>
              <a:gs pos="87000">
                <a:schemeClr val="accent4">
                  <a:alpha val="79890"/>
                </a:schemeClr>
              </a:gs>
              <a:gs pos="100000">
                <a:schemeClr val="accent6">
                  <a:alpha val="7989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1388100" y="5250967"/>
            <a:ext cx="9416100" cy="7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5730200" y="6126400"/>
            <a:ext cx="731700" cy="7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5730200" y="6126400"/>
            <a:ext cx="731700" cy="7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743200" y="731600"/>
            <a:ext cx="10705500" cy="5394900"/>
          </a:xfrm>
          <a:prstGeom prst="rect">
            <a:avLst/>
          </a:prstGeom>
          <a:solidFill>
            <a:srgbClr val="F5F6F0">
              <a:alpha val="871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862000" y="850000"/>
            <a:ext cx="10467900" cy="5157900"/>
          </a:xfrm>
          <a:prstGeom prst="frame">
            <a:avLst>
              <a:gd fmla="val 449" name="adj1"/>
            </a:avLst>
          </a:prstGeom>
          <a:gradFill>
            <a:gsLst>
              <a:gs pos="0">
                <a:schemeClr val="accent4">
                  <a:alpha val="79890"/>
                </a:schemeClr>
              </a:gs>
              <a:gs pos="20000">
                <a:schemeClr val="accent5">
                  <a:alpha val="79890"/>
                </a:schemeClr>
              </a:gs>
              <a:gs pos="30000">
                <a:schemeClr val="accent6">
                  <a:alpha val="79890"/>
                </a:schemeClr>
              </a:gs>
              <a:gs pos="39000">
                <a:schemeClr val="accent5">
                  <a:alpha val="79890"/>
                </a:schemeClr>
              </a:gs>
              <a:gs pos="54000">
                <a:schemeClr val="accent4">
                  <a:alpha val="79890"/>
                </a:schemeClr>
              </a:gs>
              <a:gs pos="71000">
                <a:schemeClr val="accent5">
                  <a:alpha val="79890"/>
                </a:schemeClr>
              </a:gs>
              <a:gs pos="87000">
                <a:schemeClr val="accent4">
                  <a:alpha val="79890"/>
                </a:schemeClr>
              </a:gs>
              <a:gs pos="100000">
                <a:schemeClr val="accent6">
                  <a:alpha val="7989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88100" y="858300"/>
            <a:ext cx="94155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Montserrat"/>
              <a:buNone/>
              <a:defRPr sz="21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Montserrat"/>
              <a:buNone/>
              <a:defRPr sz="21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Montserrat"/>
              <a:buNone/>
              <a:defRPr sz="21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Montserrat"/>
              <a:buNone/>
              <a:defRPr sz="21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Montserrat"/>
              <a:buNone/>
              <a:defRPr sz="21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Montserrat"/>
              <a:buNone/>
              <a:defRPr sz="21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Montserrat"/>
              <a:buNone/>
              <a:defRPr sz="21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Montserrat"/>
              <a:buNone/>
              <a:defRPr sz="21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Montserrat"/>
              <a:buNone/>
              <a:defRPr sz="21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88100" y="1790433"/>
            <a:ext cx="9415500" cy="3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Frank Ruhl Libre Light"/>
              <a:buChar char="▫"/>
              <a:defRPr sz="29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indent="-412750" lvl="1" marL="9144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Frank Ruhl Libre Light"/>
              <a:buChar char="⬝"/>
              <a:defRPr sz="29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indent="-412750" lvl="2" marL="13716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Frank Ruhl Libre Light"/>
              <a:buChar char="⬝"/>
              <a:defRPr sz="29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indent="-412750" lvl="3" marL="18288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rank Ruhl Libre Light"/>
              <a:buChar char="●"/>
              <a:defRPr sz="29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indent="-412750" lvl="4" marL="22860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rank Ruhl Libre Light"/>
              <a:buChar char="○"/>
              <a:defRPr sz="29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indent="-412750" lvl="5" marL="2743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rank Ruhl Libre Light"/>
              <a:buChar char="■"/>
              <a:defRPr sz="29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indent="-412750" lvl="6" marL="32004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rank Ruhl Libre Light"/>
              <a:buChar char="●"/>
              <a:defRPr sz="29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indent="-412750" lvl="7" marL="36576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rank Ruhl Libre Light"/>
              <a:buChar char="○"/>
              <a:defRPr sz="29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indent="-412750" lvl="8" marL="411480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2900"/>
              <a:buFont typeface="Frank Ruhl Libre Light"/>
              <a:buChar char="■"/>
              <a:defRPr sz="29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5730200" y="6126400"/>
            <a:ext cx="7317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buNone/>
              <a:defRPr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buNone/>
              <a:defRPr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buNone/>
              <a:defRPr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buNone/>
              <a:defRPr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buNone/>
              <a:defRPr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buNone/>
              <a:defRPr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buNone/>
              <a:defRPr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buNone/>
              <a:defRPr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jmlr.org/papers/volume21/20-074/20-074.pdf" TargetMode="External"/><Relationship Id="rId4" Type="http://schemas.openxmlformats.org/officeDocument/2006/relationships/hyperlink" Target="https://github.com/google-research/text-to-text-transfer-transformer/blob/main/released_checkpoints.md#t511" TargetMode="External"/><Relationship Id="rId5" Type="http://schemas.openxmlformats.org/officeDocument/2006/relationships/hyperlink" Target="https://aclanthology.org/2021.naacl-main.41/" TargetMode="External"/><Relationship Id="rId6" Type="http://schemas.openxmlformats.org/officeDocument/2006/relationships/hyperlink" Target="https://arxiv.org/abs/2003.10687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abs/2105.13626" TargetMode="External"/><Relationship Id="rId4" Type="http://schemas.openxmlformats.org/officeDocument/2006/relationships/hyperlink" Target="https://arxiv.org/pdf/1511.08630.pdf" TargetMode="External"/><Relationship Id="rId5" Type="http://schemas.openxmlformats.org/officeDocument/2006/relationships/hyperlink" Target="https://arxiv.org/pdf/2101.0041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3248250" y="2018292"/>
            <a:ext cx="56955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ru-RU"/>
              <a:t>детоксификация текстов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74350" y="2646400"/>
            <a:ext cx="4443300" cy="10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latin typeface="Montserrat"/>
                <a:ea typeface="Montserrat"/>
                <a:cs typeface="Montserrat"/>
                <a:sym typeface="Montserrat"/>
              </a:rPr>
              <a:t>План работ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1049425" y="1026750"/>
            <a:ext cx="4787700" cy="481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ru-RU" sz="2400">
                <a:solidFill>
                  <a:schemeClr val="dk1"/>
                </a:solidFill>
              </a:rPr>
              <a:t>Реализовать препроцессинг</a:t>
            </a:r>
            <a:endParaRPr sz="2400">
              <a:solidFill>
                <a:schemeClr val="dk1"/>
              </a:solidFill>
            </a:endParaRPr>
          </a:p>
          <a:p>
            <a:pPr indent="-361950" lvl="1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lphaLcPeriod"/>
            </a:pPr>
            <a:r>
              <a:rPr lang="ru-RU" sz="2400">
                <a:solidFill>
                  <a:schemeClr val="dk1"/>
                </a:solidFill>
              </a:rPr>
              <a:t>Очистка текста от нестандартных символов (эмодзи и т.п.)</a:t>
            </a:r>
            <a:endParaRPr sz="2400">
              <a:solidFill>
                <a:schemeClr val="dk1"/>
              </a:solidFill>
            </a:endParaRPr>
          </a:p>
          <a:p>
            <a:pPr indent="-361950" lvl="1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lphaLcPeriod"/>
            </a:pPr>
            <a:r>
              <a:rPr lang="ru-RU" sz="2400">
                <a:solidFill>
                  <a:schemeClr val="dk1"/>
                </a:solidFill>
              </a:rPr>
              <a:t>Очистка текста от пунктуации и пунктуационных эмодзи (:) и т.п); токенизация</a:t>
            </a:r>
            <a:endParaRPr sz="2400">
              <a:solidFill>
                <a:schemeClr val="dk1"/>
              </a:solidFill>
            </a:endParaRPr>
          </a:p>
          <a:p>
            <a:pPr indent="-361950" lvl="1" marL="137160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2100"/>
              <a:buAutoNum type="alphaLcPeriod"/>
            </a:pPr>
            <a:r>
              <a:rPr lang="ru-RU" sz="2400">
                <a:solidFill>
                  <a:schemeClr val="dk1"/>
                </a:solidFill>
              </a:rPr>
              <a:t>Экспериментально: реализация спеллчекинга</a:t>
            </a:r>
            <a:endParaRPr sz="2400"/>
          </a:p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6233275" y="1026750"/>
            <a:ext cx="4914300" cy="49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2"/>
            </a:pPr>
            <a:r>
              <a:rPr lang="ru-RU" sz="2400"/>
              <a:t>Провести эксперименты с разными архитектурами и вариациями т5 (mt5, BYt5, etc.)</a:t>
            </a:r>
            <a:endParaRPr sz="2400"/>
          </a:p>
          <a:p>
            <a:pPr indent="-381000" lvl="1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ru-RU" sz="2400"/>
              <a:t>использовать предобученные модели из репозитория авторов и провести оценку</a:t>
            </a:r>
            <a:endParaRPr sz="2400"/>
          </a:p>
          <a:p>
            <a:pPr indent="-381000" lvl="1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ru-RU" sz="2400"/>
              <a:t>дообучить модели на более подходящих для нас источниках и провести оценку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1388100" y="858300"/>
            <a:ext cx="9415500" cy="9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1388175" y="1790300"/>
            <a:ext cx="9815100" cy="41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3. Поставить несколько экспериментов с обучением нейронных сетей: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-RU"/>
              <a:t>-  сочетание LSTM и CRF: </a:t>
            </a:r>
            <a:r>
              <a:rPr lang="ru-RU" sz="1800"/>
              <a:t>хорошо показало себя в нашем прошлом проекте в задаче присваивания меток – здесь мы хотим попробовать использовать его для определения того, нужно ли нам в этом контексте (а контекст важен, иначе можно было бы взять словарь) удалять это слово</a:t>
            </a:r>
            <a:endParaRPr sz="18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2500"/>
              <a:t>- RNN и их модификации</a:t>
            </a:r>
            <a:endParaRPr sz="2500"/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ru-RU" sz="2500"/>
              <a:t>Не имеют такого успеха на текстах, как LSTM, но возможно, нам не нужен будет широкий контекст для маркирования слов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1388185" y="1790300"/>
            <a:ext cx="96762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rPr lang="ru-RU"/>
              <a:t>4. Выбрать наш лучший результат и применить к нему подход transfer-learning для получения более компактной модели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 rot="-110">
            <a:off x="885134" y="780499"/>
            <a:ext cx="9373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 sz="3000"/>
              <a:t>Литература</a:t>
            </a:r>
            <a:endParaRPr b="1" sz="3000"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955358" y="1794356"/>
            <a:ext cx="10281300" cy="4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ank Ruhl Libre"/>
              <a:buAutoNum type="arabicPeriod"/>
            </a:pPr>
            <a:r>
              <a:rPr lang="ru-RU" sz="3000" u="sng">
                <a:solidFill>
                  <a:schemeClr val="hlink"/>
                </a:solidFill>
                <a:latin typeface="Frank Ruhl Libre"/>
                <a:ea typeface="Frank Ruhl Libre"/>
                <a:cs typeface="Frank Ruhl Libre"/>
                <a:sym typeface="Frank Ruhl Libre"/>
                <a:hlinkClick r:id="rId3"/>
              </a:rPr>
              <a:t>Оригинальная статья о т5</a:t>
            </a:r>
            <a:endParaRPr sz="30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ank Ruhl Libre"/>
              <a:buAutoNum type="arabicPeriod"/>
            </a:pPr>
            <a:r>
              <a:rPr lang="ru-RU" sz="3000">
                <a:latin typeface="Frank Ruhl Libre"/>
                <a:ea typeface="Frank Ruhl Libre"/>
                <a:cs typeface="Frank Ruhl Libre"/>
                <a:sym typeface="Frank Ruhl Libre"/>
              </a:rPr>
              <a:t>Усовершенствованная архитектура т5, созданная авторами оригинальной уже после написания статьи: </a:t>
            </a:r>
            <a:r>
              <a:rPr lang="ru-RU" sz="3000" u="sng">
                <a:solidFill>
                  <a:schemeClr val="hlink"/>
                </a:solidFill>
                <a:latin typeface="Frank Ruhl Libre"/>
                <a:ea typeface="Frank Ruhl Libre"/>
                <a:cs typeface="Frank Ruhl Libre"/>
                <a:sym typeface="Frank Ruhl Libre"/>
                <a:hlinkClick r:id="rId4"/>
              </a:rPr>
              <a:t>т5 1.1</a:t>
            </a:r>
            <a:endParaRPr sz="30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ank Ruhl Libre"/>
              <a:buAutoNum type="arabicPeriod"/>
            </a:pPr>
            <a:r>
              <a:rPr lang="ru-RU" sz="3000" u="sng">
                <a:solidFill>
                  <a:schemeClr val="hlink"/>
                </a:solidFill>
                <a:latin typeface="Frank Ruhl Libre"/>
                <a:ea typeface="Frank Ruhl Libre"/>
                <a:cs typeface="Frank Ruhl Libre"/>
                <a:sym typeface="Frank Ruhl Libre"/>
                <a:hlinkClick r:id="rId5"/>
              </a:rPr>
              <a:t>mt5</a:t>
            </a:r>
            <a:r>
              <a:rPr lang="ru-RU" sz="3000">
                <a:latin typeface="Frank Ruhl Libre"/>
                <a:ea typeface="Frank Ruhl Libre"/>
                <a:cs typeface="Frank Ruhl Libre"/>
                <a:sym typeface="Frank Ruhl Libre"/>
              </a:rPr>
              <a:t>: т5, но мультиязыковой (предобучен на 101 языке, включая русский)</a:t>
            </a:r>
            <a:endParaRPr sz="30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ank Ruhl Libre"/>
              <a:buAutoNum type="arabicPeriod"/>
            </a:pPr>
            <a:r>
              <a:rPr lang="ru-RU" sz="3000">
                <a:latin typeface="Frank Ruhl Libre"/>
                <a:ea typeface="Frank Ruhl Libre"/>
                <a:cs typeface="Frank Ruhl Libre"/>
                <a:sym typeface="Frank Ruhl Libre"/>
              </a:rPr>
              <a:t>Альтернативный seq2seq </a:t>
            </a:r>
            <a:r>
              <a:rPr lang="ru-RU" sz="3000" u="sng">
                <a:solidFill>
                  <a:schemeClr val="hlink"/>
                </a:solidFill>
                <a:latin typeface="Frank Ruhl Libre"/>
                <a:ea typeface="Frank Ruhl Libre"/>
                <a:cs typeface="Frank Ruhl Libre"/>
                <a:sym typeface="Frank Ruhl Libre"/>
                <a:hlinkClick r:id="rId6"/>
              </a:rPr>
              <a:t>метод text-editing</a:t>
            </a:r>
            <a:r>
              <a:rPr lang="ru-RU" sz="3000">
                <a:latin typeface="Frank Ruhl Libre"/>
                <a:ea typeface="Frank Ruhl Libre"/>
                <a:cs typeface="Frank Ruhl Libre"/>
                <a:sym typeface="Frank Ruhl Libre"/>
              </a:rPr>
              <a:t>: мы не перестраиваем текст с нуля, а пользуемся операциями вырезания/вставки/изменения для каждого токена</a:t>
            </a:r>
            <a:endParaRPr sz="3000"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999475" y="886075"/>
            <a:ext cx="9415500" cy="9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 sz="3000"/>
              <a:t>Литература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1388250" y="1628524"/>
            <a:ext cx="9415500" cy="435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5.</a:t>
            </a:r>
            <a:r>
              <a:rPr lang="ru-RU" sz="3000" u="sng">
                <a:solidFill>
                  <a:schemeClr val="accent3"/>
                </a:solidFill>
                <a:latin typeface="Frank Ruhl Libre"/>
                <a:ea typeface="Frank Ruhl Libre"/>
                <a:cs typeface="Frank Ruhl Libre"/>
                <a:sym typeface="Frank Ruhl Libr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BYt5</a:t>
            </a:r>
            <a:r>
              <a:rPr lang="ru-RU" sz="3000">
                <a:latin typeface="Frank Ruhl Libre"/>
                <a:ea typeface="Frank Ruhl Libre"/>
                <a:cs typeface="Frank Ruhl Libre"/>
                <a:sym typeface="Frank Ruhl Libre"/>
              </a:rPr>
              <a:t>: m5, но вместо токенов на вход поставляются байты в UTF-8, а глубина кодировщика и декодировщика не выровнены, а специально разбалансированы: кодировщик имеет в три раза большую глубину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-RU"/>
              <a:t>6.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Архитектура C-LSTM</a:t>
            </a:r>
            <a:r>
              <a:rPr lang="ru-RU"/>
              <a:t> для определения тональности слова по контексту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-RU"/>
              <a:t>7. </a:t>
            </a:r>
            <a:r>
              <a:rPr lang="ru-RU" u="sng">
                <a:solidFill>
                  <a:schemeClr val="hlink"/>
                </a:solidFill>
                <a:hlinkClick r:id="rId5"/>
              </a:rPr>
              <a:t>Метод усовершенствования</a:t>
            </a:r>
            <a:r>
              <a:rPr lang="ru-RU"/>
              <a:t> предобученных моделей вида т5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-679">
            <a:off x="1283644" y="811096"/>
            <a:ext cx="45570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Детоксификация текстов</a:t>
            </a:r>
            <a:endParaRPr b="1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955350" y="1825250"/>
            <a:ext cx="10281300" cy="4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166004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000"/>
              <a:buChar char="▫"/>
            </a:pPr>
            <a:r>
              <a:rPr lang="ru-RU" sz="3000"/>
              <a:t>Люди в интернете матерятся и оскорбляют других людей. По разным соображениям это может быть неприемлимым для части пользователей интернета (например, для детей). И эта часть достаточно большая. Запрет и фильтры, которые удаляют, например, комментарии по ключевым словам – это не очень хорошо, да и с задачей они справляются не полностью, так как оскорбления – это не только закрытый список слов</a:t>
            </a:r>
            <a:endParaRPr sz="3000"/>
          </a:p>
          <a:p>
            <a:pPr indent="-211772" lvl="0" marL="2286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Char char="▫"/>
            </a:pPr>
            <a:r>
              <a:rPr lang="ru-RU" sz="3000"/>
              <a:t>Что такое детоксификация? Перефразирование оскорбляющих комментариев и/или удаление из них оскорблений</a:t>
            </a:r>
            <a:endParaRPr sz="3000"/>
          </a:p>
          <a:p>
            <a:pPr indent="-211772" lvl="0" marL="2286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SzPct val="100000"/>
              <a:buChar char="▫"/>
            </a:pPr>
            <a:r>
              <a:rPr lang="ru-RU" sz="3000"/>
              <a:t>За</a:t>
            </a:r>
            <a:r>
              <a:rPr lang="ru-RU" sz="3000"/>
              <a:t>дача – создать или дообучить модель, которая была бы не слишком большой и справлялась с заданием лучше, чем удаление оскорблений по словарю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 rot="-110">
            <a:off x="887859" y="811774"/>
            <a:ext cx="9373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Актуальность</a:t>
            </a:r>
            <a:endParaRPr b="1"/>
          </a:p>
        </p:txBody>
      </p: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774100" y="1825625"/>
            <a:ext cx="10515600" cy="4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▫"/>
            </a:pPr>
            <a:r>
              <a:rPr lang="ru-RU"/>
              <a:t>Практические применения: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▫"/>
            </a:pPr>
            <a:r>
              <a:rPr lang="ru-RU"/>
              <a:t>Вам не хочется видеть мат и оскорбления? Прекрасно, вот расширение для браузера – и вы их не увидите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▫"/>
            </a:pPr>
            <a:r>
              <a:rPr lang="ru-RU"/>
              <a:t>Беспокоитесь за словарный запас ребёнка, который сутками сидит в интернете? Вот включенное в безопасный режим расширение, которое блюрит мат в соцсетях.</a:t>
            </a:r>
            <a:endParaRPr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▫"/>
            </a:pPr>
            <a:r>
              <a:rPr lang="ru-RU"/>
              <a:t>Создание модели, которая мало весит, но хорошо умеет детоксифицировать текст, позволит использовать её в любых подобных проектах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 rot="-110">
            <a:off x="871284" y="822124"/>
            <a:ext cx="9373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Команда, участники, роли</a:t>
            </a:r>
            <a:endParaRPr b="1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945600" y="2066825"/>
            <a:ext cx="4843500" cy="173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▫"/>
            </a:pPr>
            <a:r>
              <a:rPr b="1" lang="ru-RU"/>
              <a:t>Вероника Ганеева</a:t>
            </a:r>
            <a:r>
              <a:rPr lang="ru-RU"/>
              <a:t> – молодец</a:t>
            </a:r>
            <a:endParaRPr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6052800" y="2066825"/>
            <a:ext cx="5178300" cy="386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▫"/>
            </a:pPr>
            <a:r>
              <a:rPr lang="ru-RU" sz="1900"/>
              <a:t>Поскольку нас всего две, мы постараемся распределять задачи равномерно и многим будем заниматься совместно – как вопросами организации и презентации проекта, так и изучением литературы и созданием решений. </a:t>
            </a:r>
            <a:endParaRPr sz="1900"/>
          </a:p>
          <a:p>
            <a:pPr indent="-349250" lvl="0" marL="457200" rtl="0" algn="l">
              <a:spcBef>
                <a:spcPts val="1100"/>
              </a:spcBef>
              <a:spcAft>
                <a:spcPts val="1100"/>
              </a:spcAft>
              <a:buSzPts val="1900"/>
              <a:buChar char="▫"/>
            </a:pPr>
            <a:r>
              <a:rPr lang="ru-RU" sz="1900"/>
              <a:t>Поэтому наши задачи будут распределяться гибко, чтобы в случае какого-нибудь неприятного происшествия (например, как прямо сейчас) с одним из участников второй не оказался в тупике и без всего необходимого</a:t>
            </a:r>
            <a:endParaRPr sz="190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945600" y="3970425"/>
            <a:ext cx="4843500" cy="195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▫"/>
            </a:pPr>
            <a:r>
              <a:rPr b="1" lang="ru-RU"/>
              <a:t>Яна Лабенская</a:t>
            </a:r>
            <a:r>
              <a:rPr lang="ru-RU"/>
              <a:t> – молодец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 rot="-110">
            <a:off x="1167534" y="849899"/>
            <a:ext cx="9373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 sz="2800"/>
              <a:t>Данные</a:t>
            </a:r>
            <a:endParaRPr b="1" sz="2800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955350" y="1863750"/>
            <a:ext cx="10281300" cy="4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4795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Char char="▫"/>
            </a:pPr>
            <a:r>
              <a:rPr lang="ru-RU" sz="3000"/>
              <a:t>Так как мы берём соревнование с диалога, данные нам тоже предоставляются оттуда</a:t>
            </a:r>
            <a:endParaRPr sz="3000"/>
          </a:p>
          <a:p>
            <a:pPr indent="-14795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0000"/>
              <a:buChar char="▫"/>
            </a:pPr>
            <a:r>
              <a:rPr lang="ru-RU" sz="3000"/>
              <a:t>Это набор комментариев (</a:t>
            </a:r>
            <a:r>
              <a:rPr lang="ru-RU" sz="3000"/>
              <a:t>6947</a:t>
            </a:r>
            <a:r>
              <a:rPr lang="ru-RU" sz="3000"/>
              <a:t> штук в трейне, 800 в тесте), и они достаточно короткие</a:t>
            </a:r>
            <a:endParaRPr sz="3000"/>
          </a:p>
          <a:p>
            <a:pPr indent="-14795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0000"/>
              <a:buChar char="▫"/>
            </a:pPr>
            <a:r>
              <a:rPr lang="ru-RU" sz="3000"/>
              <a:t>Как выглядят комментарии: содержат ошибки и опечатки, содержат редкие слова, содержат придуманные и сконструированные авторами оскорбительные слова</a:t>
            </a:r>
            <a:endParaRPr sz="3000"/>
          </a:p>
          <a:p>
            <a:pPr indent="-212725" lvl="0" marL="2286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SzPct val="100000"/>
              <a:buChar char="▫"/>
            </a:pPr>
            <a:r>
              <a:rPr lang="ru-RU" sz="3000"/>
              <a:t>К каждому комментарию в трейне нам предоставляется до трёх “детоксифицированных” версий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 rot="-110">
            <a:off x="1029159" y="894949"/>
            <a:ext cx="9373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 sz="3000"/>
              <a:t>Бейзлайны</a:t>
            </a:r>
            <a:endParaRPr b="1" sz="3000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388175" y="1908800"/>
            <a:ext cx="439920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▫"/>
            </a:pPr>
            <a:r>
              <a:rPr b="1" lang="ru-RU" sz="2700">
                <a:latin typeface="Frank Ruhl Libre"/>
                <a:ea typeface="Frank Ruhl Libre"/>
                <a:cs typeface="Frank Ruhl Libre"/>
                <a:sym typeface="Frank Ruhl Libre"/>
              </a:rPr>
              <a:t>Бейзлайн один</a:t>
            </a:r>
            <a:r>
              <a:rPr lang="ru-RU" sz="2700"/>
              <a:t>: исключение слов по словарю</a:t>
            </a:r>
            <a:endParaRPr sz="27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▫"/>
            </a:pPr>
            <a:r>
              <a:rPr lang="ru-RU" sz="2700"/>
              <a:t>Почему оно бейзлайн: просто, быстро, не нужно 16 гб видеокарты, обширный словарь, но не очень эффективно</a:t>
            </a:r>
            <a:endParaRPr sz="2700"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6260075" y="1790300"/>
            <a:ext cx="4528500" cy="4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▫"/>
            </a:pPr>
            <a:r>
              <a:rPr b="1" lang="ru-RU" sz="2700">
                <a:latin typeface="Frank Ruhl Libre"/>
                <a:ea typeface="Frank Ruhl Libre"/>
                <a:cs typeface="Frank Ruhl Libre"/>
                <a:sym typeface="Frank Ruhl Libre"/>
              </a:rPr>
              <a:t>Бейзлайн два</a:t>
            </a:r>
            <a:r>
              <a:rPr lang="ru-RU" sz="2700"/>
              <a:t>: </a:t>
            </a:r>
            <a:endParaRPr sz="2700"/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2700"/>
              <a:t>t5, seq-to-seq, дообученная модель</a:t>
            </a:r>
            <a:endParaRPr sz="2700"/>
          </a:p>
          <a:p>
            <a:pPr indent="-215900" lvl="0" marL="22860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SzPts val="2600"/>
              <a:buChar char="▫"/>
            </a:pPr>
            <a:r>
              <a:rPr lang="ru-RU" sz="2700"/>
              <a:t>Почему оно бейзлайн: большая предобученная модель, сразу высокое качество, сложно побить (но требует вычислительных ресурсов)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4294967295" type="title"/>
          </p:nvPr>
        </p:nvSpPr>
        <p:spPr>
          <a:xfrm>
            <a:off x="838200" y="824700"/>
            <a:ext cx="105156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 sz="3000"/>
              <a:t>Метрики оценки</a:t>
            </a:r>
            <a:endParaRPr b="1" sz="3000"/>
          </a:p>
        </p:txBody>
      </p:sp>
      <p:sp>
        <p:nvSpPr>
          <p:cNvPr id="117" name="Google Shape;117;p20"/>
          <p:cNvSpPr txBox="1"/>
          <p:nvPr/>
        </p:nvSpPr>
        <p:spPr>
          <a:xfrm>
            <a:off x="902375" y="1763100"/>
            <a:ext cx="10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902375" y="1582625"/>
            <a:ext cx="104514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rank Ruhl Libre Light"/>
              <a:buChar char="●"/>
            </a:pPr>
            <a:r>
              <a:rPr b="1" i="1" lang="ru-RU" sz="2000">
                <a:latin typeface="Frank Ruhl Libre"/>
                <a:ea typeface="Frank Ruhl Libre"/>
                <a:cs typeface="Frank Ruhl Libre"/>
                <a:sym typeface="Frank Ruhl Libre"/>
              </a:rPr>
              <a:t>Точность передачи стиля</a:t>
            </a:r>
            <a:r>
              <a:rPr lang="ru-RU" sz="2000"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 (</a:t>
            </a:r>
            <a:r>
              <a:rPr b="1" lang="ru-RU" sz="2000">
                <a:latin typeface="Frank Ruhl Libre"/>
                <a:ea typeface="Frank Ruhl Libre"/>
                <a:cs typeface="Frank Ruhl Libre"/>
                <a:sym typeface="Frank Ruhl Libre"/>
              </a:rPr>
              <a:t>STA</a:t>
            </a:r>
            <a:r>
              <a:rPr lang="ru-RU" sz="2000"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) оценивается с помощью классификатора на основе BERT (доработанного от Conversational Rubert), обученного на слиянии наборов токсичных комментариев на русском языке, собранных с 2ch.hk и с ok.ru.</a:t>
            </a:r>
            <a:endParaRPr sz="2000"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Зачем она нужна: комментарии должны потерять свою токсичность и мат, т.е. значительно изменить свой стиль</a:t>
            </a:r>
            <a:endParaRPr sz="2000"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rank Ruhl Libre Light"/>
              <a:buChar char="●"/>
            </a:pPr>
            <a:r>
              <a:rPr b="1" i="1" lang="ru-RU" sz="2000">
                <a:latin typeface="Frank Ruhl Libre"/>
                <a:ea typeface="Frank Ruhl Libre"/>
                <a:cs typeface="Frank Ruhl Libre"/>
                <a:sym typeface="Frank Ruhl Libre"/>
              </a:rPr>
              <a:t>Оценка сохранения значения</a:t>
            </a:r>
            <a:r>
              <a:rPr lang="ru-RU" sz="2000"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 (</a:t>
            </a:r>
            <a:r>
              <a:rPr b="1" lang="ru-RU" sz="2000">
                <a:latin typeface="Frank Ruhl Libre"/>
                <a:ea typeface="Frank Ruhl Libre"/>
                <a:cs typeface="Frank Ruhl Libre"/>
                <a:sym typeface="Frank Ruhl Libre"/>
              </a:rPr>
              <a:t>SIM</a:t>
            </a:r>
            <a:r>
              <a:rPr lang="ru-RU" sz="2000"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) оценивается как косинусное сходство эмбеддингов предложений в LaBSE.</a:t>
            </a:r>
            <a:endParaRPr sz="2000"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Зачем она нужна: необходимо, чтобы комментарий без оскорблений передавал суть изначального комментария. То есть текст о книге, которая автору комментария не понравилась, должен был бы быть скорее сведён к “а мне эта книга не понравилась”, чем к “за окном дождь”, смысл должен быть сохранён</a:t>
            </a:r>
            <a:endParaRPr sz="2000"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1388100" y="1790424"/>
            <a:ext cx="9415500" cy="386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Frank Ruhl Libre Light"/>
              <a:buChar char="●"/>
            </a:pPr>
            <a:r>
              <a:rPr b="1" i="1" lang="ru-RU" sz="20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Оценка беглости</a:t>
            </a:r>
            <a:r>
              <a:rPr b="1" lang="ru-RU" sz="20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 (FL)</a:t>
            </a:r>
            <a:r>
              <a:rPr lang="ru-RU" sz="2000">
                <a:solidFill>
                  <a:srgbClr val="000000"/>
                </a:solidFill>
              </a:rPr>
              <a:t> оценивается с помощью классификатора беглости. Это модель на основе BERT, обученная отличать настоящие тексты, созданные пользователями, от искаженных. Для каждой пары предложений вычисляется вероятность искажения полученного и целевого предложений. Общая оценка беглости — это разница между этими двумя вероятностями: модель детоксикации должна выдавать текст, не уступающий по беглости исходному сообщению.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00"/>
                </a:solidFill>
              </a:rPr>
              <a:t>Зачем она нам нужна: нежелательно, чтобы полученные в результате обработки предложения перестали выглядеть нормальным человеческим текстом, нужно стремиться к тому, чтобы они таким текстом выглядели. Обрабатывать следует максимально натурально, и эта метрика оценивает “натуральность” получившегося</a:t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388200" y="858300"/>
            <a:ext cx="9415500" cy="9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 sz="3000"/>
              <a:t>Метрики оценки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388200" y="858300"/>
            <a:ext cx="9415500" cy="9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/>
              <a:t>Метрики оценки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1388100" y="1790433"/>
            <a:ext cx="9415500" cy="37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Frank Ruhl Libre Light"/>
              <a:buChar char="●"/>
            </a:pPr>
            <a:r>
              <a:rPr b="1" i="1" lang="ru-RU" sz="20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Совместная оценка</a:t>
            </a:r>
            <a:r>
              <a:rPr lang="ru-RU" sz="2000">
                <a:solidFill>
                  <a:srgbClr val="000000"/>
                </a:solidFill>
              </a:rPr>
              <a:t>: три показателя, чтобы получить одно число, по которому можно сравнивать модели. Он рассчитывается как усредненное произведение STA, SIM и FL на уровне предложения: J = (STA * SIM * FL). Эта метрика будет использоваться для ранжирования моделей во время автоматической оценки.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00"/>
                </a:solidFill>
              </a:rPr>
              <a:t>Зачем она нужна: нужно учитывать все три метрики для каждого варианта, чтобы понимать, какой вариант лучше. Эта метрика именно это и делает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rfolk template">
  <a:themeElements>
    <a:clrScheme name="Custom 347">
      <a:dk1>
        <a:srgbClr val="334147"/>
      </a:dk1>
      <a:lt1>
        <a:srgbClr val="FFFFFF"/>
      </a:lt1>
      <a:dk2>
        <a:srgbClr val="89918C"/>
      </a:dk2>
      <a:lt2>
        <a:srgbClr val="F5F6F0"/>
      </a:lt2>
      <a:accent1>
        <a:srgbClr val="6EA7BB"/>
      </a:accent1>
      <a:accent2>
        <a:srgbClr val="4988A7"/>
      </a:accent2>
      <a:accent3>
        <a:srgbClr val="025766"/>
      </a:accent3>
      <a:accent4>
        <a:srgbClr val="F6D2A2"/>
      </a:accent4>
      <a:accent5>
        <a:srgbClr val="C59F72"/>
      </a:accent5>
      <a:accent6>
        <a:srgbClr val="997545"/>
      </a:accent6>
      <a:hlink>
        <a:srgbClr val="0257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