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embeddedFontLst>
    <p:embeddedFont>
      <p:font typeface="Poppins"/>
      <p:regular r:id="rId62"/>
      <p:bold r:id="rId63"/>
      <p:italic r:id="rId64"/>
      <p:boldItalic r:id="rId65"/>
    </p:embeddedFont>
    <p:embeddedFont>
      <p:font typeface="Lato Light"/>
      <p:regular r:id="rId66"/>
      <p:bold r:id="rId67"/>
      <p:italic r:id="rId68"/>
      <p:boldItalic r:id="rId69"/>
    </p:embeddedFont>
    <p:embeddedFont>
      <p:font typeface="DM Sans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201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74" roundtripDataSignature="AMtx7mgzxYW+oBSuLkGgXQ25kd2GJy5r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20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DMSans-boldItalic.fntdata"/><Relationship Id="rId72" Type="http://schemas.openxmlformats.org/officeDocument/2006/relationships/font" Target="fonts/DMSans-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74" Type="http://customschemas.google.com/relationships/presentationmetadata" Target="meta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DMSans-bold.fntdata"/><Relationship Id="rId70" Type="http://schemas.openxmlformats.org/officeDocument/2006/relationships/font" Target="fonts/DMSans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Poppins-regular.fnt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Poppins-italic.fntdata"/><Relationship Id="rId63" Type="http://schemas.openxmlformats.org/officeDocument/2006/relationships/font" Target="fonts/Poppins-bold.fntdata"/><Relationship Id="rId22" Type="http://schemas.openxmlformats.org/officeDocument/2006/relationships/slide" Target="slides/slide16.xml"/><Relationship Id="rId66" Type="http://schemas.openxmlformats.org/officeDocument/2006/relationships/font" Target="fonts/LatoLight-regular.fntdata"/><Relationship Id="rId21" Type="http://schemas.openxmlformats.org/officeDocument/2006/relationships/slide" Target="slides/slide15.xml"/><Relationship Id="rId65" Type="http://schemas.openxmlformats.org/officeDocument/2006/relationships/font" Target="fonts/Poppins-boldItalic.fntdata"/><Relationship Id="rId24" Type="http://schemas.openxmlformats.org/officeDocument/2006/relationships/slide" Target="slides/slide18.xml"/><Relationship Id="rId68" Type="http://schemas.openxmlformats.org/officeDocument/2006/relationships/font" Target="fonts/LatoLight-italic.fntdata"/><Relationship Id="rId23" Type="http://schemas.openxmlformats.org/officeDocument/2006/relationships/slide" Target="slides/slide17.xml"/><Relationship Id="rId67" Type="http://schemas.openxmlformats.org/officeDocument/2006/relationships/font" Target="fonts/LatoLight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LatoLight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648000bcc0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g1648000bcc0_0_8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648000bcc0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0" name="Google Shape;350;g1648000bcc0_0_9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48000bcc0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7" name="Google Shape;357;g1648000bcc0_0_10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648000bcc0_0_1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6" name="Google Shape;366;g1648000bcc0_0_1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48000bcc0_0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g1648000bcc0_0_1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648000bcc0_0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4" name="Google Shape;394;g1648000bcc0_0_1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648000bcc0_0_1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0" name="Google Shape;400;g1648000bcc0_0_1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648000bcc0_0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2" name="Google Shape;422;g1648000bcc0_0_1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648000bcc0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8" name="Google Shape;428;g1648000bcc0_0_1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648000bcc0_0_1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8" name="Google Shape;448;g1648000bcc0_0_13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648000bcc0_0_1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3" name="Google Shape;453;g1648000bcc0_0_13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648000bcc0_0_1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0" name="Google Shape;460;g1648000bcc0_0_13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648000bcc0_0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7" name="Google Shape;467;g1648000bcc0_0_13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648000bcc0_0_1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4" name="Google Shape;474;g1648000bcc0_0_13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648000bcc0_0_1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6" name="Google Shape;496;g1648000bcc0_0_14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648000bcc0_0_1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3" name="Google Shape;503;g1648000bcc0_0_14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648000bcc0_0_1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1" name="Google Shape;511;g1648000bcc0_0_14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648000bcc0_0_1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9" name="Google Shape;519;g1648000bcc0_0_14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648000bcc0_0_1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1" name="Google Shape;541;g1648000bcc0_0_14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648000bcc0_0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6" name="Google Shape;546;g1648000bcc0_0_15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233d64558_0_2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16233d64558_0_22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648000bcc0_0_1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8" name="Google Shape;568;g1648000bcc0_0_16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67dccd0c2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4" name="Google Shape;574;g167dccd0c24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67dccd0c2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0" name="Google Shape;580;g167dccd0c24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67dccd0c2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6" name="Google Shape;586;g167dccd0c24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67dccd0c2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8" name="Google Shape;608;g167dccd0c24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67dccd0c24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6" name="Google Shape;636;g167dccd0c24_0_2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67dccd0c2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9" name="Google Shape;659;g167dccd0c24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67dccd0c24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7" name="Google Shape;687;g167dccd0c24_0_4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67dccd0c24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3" name="Google Shape;693;g167dccd0c24_0_4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67dccd0c24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0" name="Google Shape;720;g167dccd0c24_0_5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48000bcc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1648000bcc0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67dccd0c24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6" name="Google Shape;726;g167dccd0c24_0_5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67dccd0c24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3" name="Google Shape;753;g167dccd0c24_0_5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67dccd0c24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9" name="Google Shape;759;g167dccd0c24_0_5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67dccd0c24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1" name="Google Shape;781;g167dccd0c24_0_5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6b1c165f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7" name="Google Shape;787;g16b1c165f5c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67dccd0c24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9" name="Google Shape;809;g167dccd0c24_0_5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67dccd0c24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6" name="Google Shape;836;g167dccd0c24_0_6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67dccd0c24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8" name="Google Shape;858;g167dccd0c24_0_8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67dccd0c24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7" name="Google Shape;977;g167dccd0c24_0_13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167dccd0c24_0_1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3" name="Google Shape;983;g167dccd0c24_0_13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8000bcc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1648000bcc0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167dccd0c24_0_1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9" name="Google Shape;989;g167dccd0c24_0_13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167dccd0c24_0_1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1" name="Google Shape;1011;g167dccd0c24_0_14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67dccd0c24_0_1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8" name="Google Shape;1128;g167dccd0c24_0_16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167dccd0c24_0_1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1" name="Google Shape;1151;g167dccd0c24_0_16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67dccd0c24_0_1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7" name="Google Shape;1157;g167dccd0c24_0_16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9" name="Google Shape;1179;p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48000bcc0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1648000bcc0_0_3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648000bcc0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g1648000bcc0_0_6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648000bcc0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4" name="Google Shape;304;g1648000bcc0_0_8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648000bcc0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g1648000bcc0_0_8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9" name="Google Shape;59;p3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5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5" name="Google Shape;65;p45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45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45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45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4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4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3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3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1" name="Google Shape;81;p4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4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3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7" name="Google Shape;87;p43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4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4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3" name="Google Shape;93;p4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44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4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4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0" name="Google Shape;100;p4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4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4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4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4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9" name="Google Shape;109;p48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48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4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4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4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6" name="Google Shape;116;p49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4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4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4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0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2" name="Google Shape;122;p50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5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5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5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29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8D949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 2022 Комп'ютерна школа Hillel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g"/><Relationship Id="rId4" Type="http://schemas.openxmlformats.org/officeDocument/2006/relationships/hyperlink" Target="http://github.com/" TargetMode="External"/><Relationship Id="rId5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g"/><Relationship Id="rId4" Type="http://schemas.openxmlformats.org/officeDocument/2006/relationships/hyperlink" Target="http://github.com/" TargetMode="External"/><Relationship Id="rId5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jp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jpg"/><Relationship Id="rId4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jpg"/><Relationship Id="rId4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jpg"/><Relationship Id="rId4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jpg"/><Relationship Id="rId4" Type="http://schemas.openxmlformats.org/officeDocument/2006/relationships/image" Target="../media/image1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jpg"/><Relationship Id="rId4" Type="http://schemas.openxmlformats.org/officeDocument/2006/relationships/image" Target="../media/image1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jpg"/><Relationship Id="rId4" Type="http://schemas.openxmlformats.org/officeDocument/2006/relationships/image" Target="../media/image2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.jpg"/><Relationship Id="rId4" Type="http://schemas.openxmlformats.org/officeDocument/2006/relationships/image" Target="../media/image1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.jp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9.jpg"/><Relationship Id="rId4" Type="http://schemas.openxmlformats.org/officeDocument/2006/relationships/image" Target="../media/image1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9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9.jpg"/><Relationship Id="rId4" Type="http://schemas.openxmlformats.org/officeDocument/2006/relationships/image" Target="../media/image1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"/>
          <p:cNvSpPr/>
          <p:nvPr/>
        </p:nvSpPr>
        <p:spPr>
          <a:xfrm>
            <a:off x="698200" y="595825"/>
            <a:ext cx="7747500" cy="3497400"/>
          </a:xfrm>
          <a:prstGeom prst="rect">
            <a:avLst/>
          </a:prstGeom>
          <a:solidFill>
            <a:srgbClr val="004282"/>
          </a:solidFill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1438612" y="870786"/>
            <a:ext cx="6266700" cy="294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n" sz="4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</a:t>
            </a:r>
            <a:r>
              <a:rPr b="1" lang="en" sz="4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ы</a:t>
            </a:r>
            <a:r>
              <a:rPr b="1" i="0" lang="en" sz="4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GIT</a:t>
            </a:r>
            <a:endParaRPr b="1" i="0" sz="4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6440100" y="4768450"/>
            <a:ext cx="2443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8D949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© 2022 Комп'ютерна школа Hillel</a:t>
            </a:r>
            <a:endParaRPr b="0" i="0" sz="1050" u="none" cap="none" strike="noStrike">
              <a:solidFill>
                <a:srgbClr val="8D949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648000bcc0_0_881"/>
          <p:cNvSpPr/>
          <p:nvPr/>
        </p:nvSpPr>
        <p:spPr>
          <a:xfrm>
            <a:off x="699525" y="223400"/>
            <a:ext cx="7648200" cy="640200"/>
          </a:xfrm>
          <a:prstGeom prst="rect">
            <a:avLst/>
          </a:prstGeom>
          <a:solidFill>
            <a:srgbClr val="004282">
              <a:alpha val="7254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Нед</a:t>
            </a:r>
            <a:r>
              <a:rPr b="1" lang="en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остатки</a:t>
            </a:r>
            <a:endParaRPr b="1" i="0" sz="4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g1648000bcc0_0_881"/>
          <p:cNvSpPr/>
          <p:nvPr/>
        </p:nvSpPr>
        <p:spPr>
          <a:xfrm>
            <a:off x="2958755" y="1985452"/>
            <a:ext cx="3226500" cy="2453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337" name="Google Shape;337;g1648000bcc0_0_881"/>
          <p:cNvGrpSpPr/>
          <p:nvPr/>
        </p:nvGrpSpPr>
        <p:grpSpPr>
          <a:xfrm>
            <a:off x="4066411" y="1138632"/>
            <a:ext cx="914422" cy="914422"/>
            <a:chOff x="15919449" y="2259449"/>
            <a:chExt cx="2828400" cy="2828400"/>
          </a:xfrm>
        </p:grpSpPr>
        <p:sp>
          <p:nvSpPr>
            <p:cNvPr id="338" name="Google Shape;338;g1648000bcc0_0_881"/>
            <p:cNvSpPr/>
            <p:nvPr/>
          </p:nvSpPr>
          <p:spPr>
            <a:xfrm>
              <a:off x="15919449" y="2259449"/>
              <a:ext cx="2828400" cy="282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39" name="Google Shape;339;g1648000bcc0_0_881"/>
            <p:cNvSpPr/>
            <p:nvPr/>
          </p:nvSpPr>
          <p:spPr>
            <a:xfrm>
              <a:off x="16788804" y="3129422"/>
              <a:ext cx="1089492" cy="1088256"/>
            </a:xfrm>
            <a:custGeom>
              <a:rect b="b" l="l" r="r" t="t"/>
              <a:pathLst>
                <a:path extrusionOk="0" h="671763" w="672526">
                  <a:moveTo>
                    <a:pt x="92404" y="0"/>
                  </a:moveTo>
                  <a:cubicBezTo>
                    <a:pt x="116117" y="0"/>
                    <a:pt x="139852" y="8993"/>
                    <a:pt x="157940" y="26977"/>
                  </a:cubicBezTo>
                  <a:lnTo>
                    <a:pt x="336263" y="205079"/>
                  </a:lnTo>
                  <a:lnTo>
                    <a:pt x="514585" y="26977"/>
                  </a:lnTo>
                  <a:cubicBezTo>
                    <a:pt x="550585" y="-8992"/>
                    <a:pt x="609526" y="-8992"/>
                    <a:pt x="645526" y="26977"/>
                  </a:cubicBezTo>
                  <a:cubicBezTo>
                    <a:pt x="681526" y="62945"/>
                    <a:pt x="681526" y="121658"/>
                    <a:pt x="645526" y="157803"/>
                  </a:cubicBezTo>
                  <a:lnTo>
                    <a:pt x="467227" y="335882"/>
                  </a:lnTo>
                  <a:lnTo>
                    <a:pt x="645526" y="513961"/>
                  </a:lnTo>
                  <a:cubicBezTo>
                    <a:pt x="681526" y="549930"/>
                    <a:pt x="681526" y="608819"/>
                    <a:pt x="645526" y="644787"/>
                  </a:cubicBezTo>
                  <a:cubicBezTo>
                    <a:pt x="609526" y="680756"/>
                    <a:pt x="550585" y="680756"/>
                    <a:pt x="514585" y="644787"/>
                  </a:cubicBezTo>
                  <a:lnTo>
                    <a:pt x="336263" y="466685"/>
                  </a:lnTo>
                  <a:lnTo>
                    <a:pt x="157940" y="644787"/>
                  </a:lnTo>
                  <a:cubicBezTo>
                    <a:pt x="121764" y="680756"/>
                    <a:pt x="63000" y="680756"/>
                    <a:pt x="27000" y="644787"/>
                  </a:cubicBezTo>
                  <a:cubicBezTo>
                    <a:pt x="-9000" y="608819"/>
                    <a:pt x="-9000" y="549930"/>
                    <a:pt x="27000" y="513961"/>
                  </a:cubicBezTo>
                  <a:lnTo>
                    <a:pt x="205299" y="335882"/>
                  </a:lnTo>
                  <a:lnTo>
                    <a:pt x="27000" y="157803"/>
                  </a:lnTo>
                  <a:cubicBezTo>
                    <a:pt x="-9000" y="121658"/>
                    <a:pt x="-9000" y="62945"/>
                    <a:pt x="27000" y="26977"/>
                  </a:cubicBezTo>
                  <a:cubicBezTo>
                    <a:pt x="45000" y="8993"/>
                    <a:pt x="68691" y="0"/>
                    <a:pt x="9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340" name="Google Shape;340;g1648000bcc0_0_881"/>
          <p:cNvGrpSpPr/>
          <p:nvPr/>
        </p:nvGrpSpPr>
        <p:grpSpPr>
          <a:xfrm>
            <a:off x="3100775" y="2357794"/>
            <a:ext cx="274355" cy="274355"/>
            <a:chOff x="15919449" y="790476"/>
            <a:chExt cx="2828400" cy="2828400"/>
          </a:xfrm>
        </p:grpSpPr>
        <p:sp>
          <p:nvSpPr>
            <p:cNvPr id="341" name="Google Shape;341;g1648000bcc0_0_881"/>
            <p:cNvSpPr/>
            <p:nvPr/>
          </p:nvSpPr>
          <p:spPr>
            <a:xfrm>
              <a:off x="15919449" y="790476"/>
              <a:ext cx="2828400" cy="282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42" name="Google Shape;342;g1648000bcc0_0_881"/>
            <p:cNvSpPr/>
            <p:nvPr/>
          </p:nvSpPr>
          <p:spPr>
            <a:xfrm>
              <a:off x="16788804" y="1660578"/>
              <a:ext cx="1089492" cy="1088256"/>
            </a:xfrm>
            <a:custGeom>
              <a:rect b="b" l="l" r="r" t="t"/>
              <a:pathLst>
                <a:path extrusionOk="0" h="671763" w="672526">
                  <a:moveTo>
                    <a:pt x="92404" y="0"/>
                  </a:moveTo>
                  <a:cubicBezTo>
                    <a:pt x="116117" y="0"/>
                    <a:pt x="139852" y="8993"/>
                    <a:pt x="157940" y="26977"/>
                  </a:cubicBezTo>
                  <a:lnTo>
                    <a:pt x="336263" y="205079"/>
                  </a:lnTo>
                  <a:lnTo>
                    <a:pt x="514585" y="26977"/>
                  </a:lnTo>
                  <a:cubicBezTo>
                    <a:pt x="550585" y="-8992"/>
                    <a:pt x="609526" y="-8992"/>
                    <a:pt x="645526" y="26977"/>
                  </a:cubicBezTo>
                  <a:cubicBezTo>
                    <a:pt x="681526" y="62945"/>
                    <a:pt x="681526" y="121658"/>
                    <a:pt x="645526" y="157803"/>
                  </a:cubicBezTo>
                  <a:lnTo>
                    <a:pt x="467227" y="335882"/>
                  </a:lnTo>
                  <a:lnTo>
                    <a:pt x="645526" y="513961"/>
                  </a:lnTo>
                  <a:cubicBezTo>
                    <a:pt x="681526" y="549930"/>
                    <a:pt x="681526" y="608819"/>
                    <a:pt x="645526" y="644787"/>
                  </a:cubicBezTo>
                  <a:cubicBezTo>
                    <a:pt x="609526" y="680756"/>
                    <a:pt x="550585" y="680756"/>
                    <a:pt x="514585" y="644787"/>
                  </a:cubicBezTo>
                  <a:lnTo>
                    <a:pt x="336263" y="466685"/>
                  </a:lnTo>
                  <a:lnTo>
                    <a:pt x="157940" y="644787"/>
                  </a:lnTo>
                  <a:cubicBezTo>
                    <a:pt x="121764" y="680756"/>
                    <a:pt x="63000" y="680756"/>
                    <a:pt x="27000" y="644787"/>
                  </a:cubicBezTo>
                  <a:cubicBezTo>
                    <a:pt x="-9000" y="608819"/>
                    <a:pt x="-9000" y="549930"/>
                    <a:pt x="27000" y="513961"/>
                  </a:cubicBezTo>
                  <a:lnTo>
                    <a:pt x="205299" y="335882"/>
                  </a:lnTo>
                  <a:lnTo>
                    <a:pt x="27000" y="157803"/>
                  </a:lnTo>
                  <a:cubicBezTo>
                    <a:pt x="-9000" y="121658"/>
                    <a:pt x="-9000" y="62945"/>
                    <a:pt x="27000" y="26977"/>
                  </a:cubicBezTo>
                  <a:cubicBezTo>
                    <a:pt x="45000" y="8993"/>
                    <a:pt x="68691" y="0"/>
                    <a:pt x="9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343" name="Google Shape;343;g1648000bcc0_0_881"/>
          <p:cNvGrpSpPr/>
          <p:nvPr/>
        </p:nvGrpSpPr>
        <p:grpSpPr>
          <a:xfrm>
            <a:off x="3100781" y="3425440"/>
            <a:ext cx="274355" cy="274355"/>
            <a:chOff x="15919449" y="3220631"/>
            <a:chExt cx="2828400" cy="2828400"/>
          </a:xfrm>
        </p:grpSpPr>
        <p:sp>
          <p:nvSpPr>
            <p:cNvPr id="344" name="Google Shape;344;g1648000bcc0_0_881"/>
            <p:cNvSpPr/>
            <p:nvPr/>
          </p:nvSpPr>
          <p:spPr>
            <a:xfrm>
              <a:off x="15919449" y="3220631"/>
              <a:ext cx="2828400" cy="282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45" name="Google Shape;345;g1648000bcc0_0_881"/>
            <p:cNvSpPr/>
            <p:nvPr/>
          </p:nvSpPr>
          <p:spPr>
            <a:xfrm>
              <a:off x="16788804" y="4090604"/>
              <a:ext cx="1089492" cy="1088256"/>
            </a:xfrm>
            <a:custGeom>
              <a:rect b="b" l="l" r="r" t="t"/>
              <a:pathLst>
                <a:path extrusionOk="0" h="671763" w="672526">
                  <a:moveTo>
                    <a:pt x="92404" y="0"/>
                  </a:moveTo>
                  <a:cubicBezTo>
                    <a:pt x="116117" y="0"/>
                    <a:pt x="139852" y="8993"/>
                    <a:pt x="157940" y="26977"/>
                  </a:cubicBezTo>
                  <a:lnTo>
                    <a:pt x="336263" y="205079"/>
                  </a:lnTo>
                  <a:lnTo>
                    <a:pt x="514585" y="26977"/>
                  </a:lnTo>
                  <a:cubicBezTo>
                    <a:pt x="550585" y="-8992"/>
                    <a:pt x="609526" y="-8992"/>
                    <a:pt x="645526" y="26977"/>
                  </a:cubicBezTo>
                  <a:cubicBezTo>
                    <a:pt x="681526" y="62945"/>
                    <a:pt x="681526" y="121658"/>
                    <a:pt x="645526" y="157803"/>
                  </a:cubicBezTo>
                  <a:lnTo>
                    <a:pt x="467227" y="335882"/>
                  </a:lnTo>
                  <a:lnTo>
                    <a:pt x="645526" y="513961"/>
                  </a:lnTo>
                  <a:cubicBezTo>
                    <a:pt x="681526" y="549930"/>
                    <a:pt x="681526" y="608819"/>
                    <a:pt x="645526" y="644787"/>
                  </a:cubicBezTo>
                  <a:cubicBezTo>
                    <a:pt x="609526" y="680756"/>
                    <a:pt x="550585" y="680756"/>
                    <a:pt x="514585" y="644787"/>
                  </a:cubicBezTo>
                  <a:lnTo>
                    <a:pt x="336263" y="466685"/>
                  </a:lnTo>
                  <a:lnTo>
                    <a:pt x="157940" y="644787"/>
                  </a:lnTo>
                  <a:cubicBezTo>
                    <a:pt x="121764" y="680756"/>
                    <a:pt x="63000" y="680756"/>
                    <a:pt x="27000" y="644787"/>
                  </a:cubicBezTo>
                  <a:cubicBezTo>
                    <a:pt x="-9000" y="608819"/>
                    <a:pt x="-9000" y="549930"/>
                    <a:pt x="27000" y="513961"/>
                  </a:cubicBezTo>
                  <a:lnTo>
                    <a:pt x="205299" y="335882"/>
                  </a:lnTo>
                  <a:lnTo>
                    <a:pt x="27000" y="157803"/>
                  </a:lnTo>
                  <a:cubicBezTo>
                    <a:pt x="-9000" y="121658"/>
                    <a:pt x="-9000" y="62945"/>
                    <a:pt x="27000" y="26977"/>
                  </a:cubicBezTo>
                  <a:cubicBezTo>
                    <a:pt x="45000" y="8993"/>
                    <a:pt x="68691" y="0"/>
                    <a:pt x="9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346" name="Google Shape;346;g1648000bcc0_0_881"/>
          <p:cNvSpPr txBox="1"/>
          <p:nvPr/>
        </p:nvSpPr>
        <p:spPr>
          <a:xfrm>
            <a:off x="3675935" y="2122070"/>
            <a:ext cx="23694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Централизованный сервер является уязвимым местом системы.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g1648000bcc0_0_881"/>
          <p:cNvSpPr txBox="1"/>
          <p:nvPr/>
        </p:nvSpPr>
        <p:spPr>
          <a:xfrm>
            <a:off x="3675935" y="3097591"/>
            <a:ext cx="23694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повреждается диск централизованной базы данных и отсутствует резервная копия, вы теряете абсолютно все.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648000bcc0_0_992"/>
          <p:cNvSpPr txBox="1"/>
          <p:nvPr>
            <p:ph idx="2" type="body"/>
          </p:nvPr>
        </p:nvSpPr>
        <p:spPr>
          <a:xfrm>
            <a:off x="596850" y="1097150"/>
            <a:ext cx="38919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Децентрализованные системы - </a:t>
            </a:r>
            <a:r>
              <a:rPr lang="en" sz="1400">
                <a:highlight>
                  <a:srgbClr val="FCFC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клиенты получают полную копию хранилища вместе со всей его историей.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FCFC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Например, существуют такие системы:</a:t>
            </a:r>
            <a:endParaRPr b="1" sz="1400">
              <a:highlight>
                <a:srgbClr val="FCFC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Mercurial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Bazaar</a:t>
            </a:r>
            <a:endParaRPr sz="1400">
              <a:highlight>
                <a:srgbClr val="FCFC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g1648000bcc0_0_992"/>
          <p:cNvSpPr/>
          <p:nvPr/>
        </p:nvSpPr>
        <p:spPr>
          <a:xfrm>
            <a:off x="596850" y="227475"/>
            <a:ext cx="4118100" cy="596700"/>
          </a:xfrm>
          <a:prstGeom prst="rect">
            <a:avLst/>
          </a:prstGeom>
          <a:solidFill>
            <a:srgbClr val="004282">
              <a:alpha val="7254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Децентрал</a:t>
            </a:r>
            <a:r>
              <a:rPr b="1" lang="e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изованные системы</a:t>
            </a:r>
            <a:endParaRPr b="1" i="0" sz="2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4" name="Google Shape;354;g1648000bcc0_0_9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3" y="877576"/>
            <a:ext cx="4278300" cy="40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648000bcc0_0_1006"/>
          <p:cNvSpPr/>
          <p:nvPr/>
        </p:nvSpPr>
        <p:spPr>
          <a:xfrm>
            <a:off x="699525" y="223400"/>
            <a:ext cx="7648200" cy="640200"/>
          </a:xfrm>
          <a:prstGeom prst="rect">
            <a:avLst/>
          </a:prstGeom>
          <a:solidFill>
            <a:srgbClr val="004282">
              <a:alpha val="7254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Преимущества</a:t>
            </a:r>
            <a:endParaRPr b="1" i="0" sz="4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g1648000bcc0_0_1006"/>
          <p:cNvSpPr/>
          <p:nvPr/>
        </p:nvSpPr>
        <p:spPr>
          <a:xfrm>
            <a:off x="2958750" y="1948875"/>
            <a:ext cx="3226500" cy="261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1" name="Google Shape;361;g1648000bcc0_0_1006"/>
          <p:cNvSpPr/>
          <p:nvPr/>
        </p:nvSpPr>
        <p:spPr>
          <a:xfrm>
            <a:off x="4114811" y="1398512"/>
            <a:ext cx="914400" cy="914400"/>
          </a:xfrm>
          <a:prstGeom prst="ellipse">
            <a:avLst/>
          </a:prstGeom>
          <a:solidFill>
            <a:srgbClr val="004282">
              <a:alpha val="72549"/>
            </a:srgbClr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2" name="Google Shape;362;g1648000bcc0_0_1006"/>
          <p:cNvSpPr/>
          <p:nvPr/>
        </p:nvSpPr>
        <p:spPr>
          <a:xfrm>
            <a:off x="4290434" y="1615063"/>
            <a:ext cx="563036" cy="440965"/>
          </a:xfrm>
          <a:custGeom>
            <a:rect b="b" l="l" r="r" t="t"/>
            <a:pathLst>
              <a:path extrusionOk="0" h="4113" w="5250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3" name="Google Shape;363;g1648000bcc0_0_1006"/>
          <p:cNvSpPr txBox="1"/>
          <p:nvPr/>
        </p:nvSpPr>
        <p:spPr>
          <a:xfrm>
            <a:off x="3387294" y="2510520"/>
            <a:ext cx="2369400" cy="19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умирает какой-либо сервер, через который сотрудничают разработчики, то любой из клиентских репозиториев может быть скопирован обратно к серверу, чтобы восстановить его.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648000bcc0_0_1145"/>
          <p:cNvSpPr/>
          <p:nvPr/>
        </p:nvSpPr>
        <p:spPr>
          <a:xfrm>
            <a:off x="1135850" y="1243050"/>
            <a:ext cx="7233000" cy="2657400"/>
          </a:xfrm>
          <a:prstGeom prst="rect">
            <a:avLst/>
          </a:prstGeom>
          <a:solidFill>
            <a:srgbClr val="46BF01">
              <a:alpha val="52156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648000bcc0_0_1145"/>
          <p:cNvSpPr txBox="1"/>
          <p:nvPr/>
        </p:nvSpPr>
        <p:spPr>
          <a:xfrm>
            <a:off x="1827050" y="1452000"/>
            <a:ext cx="5850600" cy="223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основ</a:t>
            </a:r>
            <a:r>
              <a:rPr b="1" lang="en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ы</a:t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648000bcc0_0_1150"/>
          <p:cNvSpPr/>
          <p:nvPr/>
        </p:nvSpPr>
        <p:spPr>
          <a:xfrm>
            <a:off x="6926306" y="4174602"/>
            <a:ext cx="96840" cy="105054"/>
          </a:xfrm>
          <a:custGeom>
            <a:rect b="b" l="l" r="r" t="t"/>
            <a:pathLst>
              <a:path extrusionOk="0" h="223" w="208">
                <a:moveTo>
                  <a:pt x="180" y="222"/>
                </a:moveTo>
                <a:lnTo>
                  <a:pt x="0" y="222"/>
                </a:lnTo>
                <a:lnTo>
                  <a:pt x="27" y="0"/>
                </a:lnTo>
                <a:lnTo>
                  <a:pt x="207" y="0"/>
                </a:lnTo>
                <a:lnTo>
                  <a:pt x="180" y="222"/>
                </a:ln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5" name="Google Shape;375;g1648000bcc0_0_1150"/>
          <p:cNvSpPr/>
          <p:nvPr/>
        </p:nvSpPr>
        <p:spPr>
          <a:xfrm>
            <a:off x="7402268" y="4174602"/>
            <a:ext cx="94780" cy="105054"/>
          </a:xfrm>
          <a:custGeom>
            <a:rect b="b" l="l" r="r" t="t"/>
            <a:pathLst>
              <a:path extrusionOk="0" h="223" w="202">
                <a:moveTo>
                  <a:pt x="201" y="222"/>
                </a:moveTo>
                <a:lnTo>
                  <a:pt x="21" y="222"/>
                </a:lnTo>
                <a:lnTo>
                  <a:pt x="0" y="0"/>
                </a:lnTo>
                <a:lnTo>
                  <a:pt x="180" y="0"/>
                </a:lnTo>
                <a:lnTo>
                  <a:pt x="201" y="222"/>
                </a:ln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6" name="Google Shape;376;g1648000bcc0_0_1150"/>
          <p:cNvSpPr/>
          <p:nvPr/>
        </p:nvSpPr>
        <p:spPr>
          <a:xfrm>
            <a:off x="6909824" y="2998404"/>
            <a:ext cx="457419" cy="1194739"/>
          </a:xfrm>
          <a:custGeom>
            <a:rect b="b" l="l" r="r" t="t"/>
            <a:pathLst>
              <a:path extrusionOk="0" h="2557" w="977">
                <a:moveTo>
                  <a:pt x="296" y="2556"/>
                </a:moveTo>
                <a:lnTo>
                  <a:pt x="0" y="2556"/>
                </a:lnTo>
                <a:lnTo>
                  <a:pt x="227" y="0"/>
                </a:lnTo>
                <a:lnTo>
                  <a:pt x="976" y="0"/>
                </a:lnTo>
                <a:lnTo>
                  <a:pt x="296" y="2556"/>
                </a:lnTo>
              </a:path>
            </a:pathLst>
          </a:custGeom>
          <a:gradFill>
            <a:gsLst>
              <a:gs pos="0">
                <a:srgbClr val="7C75FF"/>
              </a:gs>
              <a:gs pos="9000">
                <a:srgbClr val="7C75FF"/>
              </a:gs>
              <a:gs pos="87000">
                <a:srgbClr val="7941FE"/>
              </a:gs>
              <a:gs pos="100000">
                <a:srgbClr val="7941FE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7" name="Google Shape;377;g1648000bcc0_0_1150"/>
          <p:cNvSpPr/>
          <p:nvPr/>
        </p:nvSpPr>
        <p:spPr>
          <a:xfrm>
            <a:off x="7082901" y="2998404"/>
            <a:ext cx="422389" cy="1194739"/>
          </a:xfrm>
          <a:custGeom>
            <a:rect b="b" l="l" r="r" t="t"/>
            <a:pathLst>
              <a:path extrusionOk="0" h="2557" w="904">
                <a:moveTo>
                  <a:pt x="903" y="2556"/>
                </a:moveTo>
                <a:lnTo>
                  <a:pt x="607" y="2556"/>
                </a:lnTo>
                <a:lnTo>
                  <a:pt x="0" y="0"/>
                </a:lnTo>
                <a:lnTo>
                  <a:pt x="669" y="0"/>
                </a:lnTo>
                <a:lnTo>
                  <a:pt x="903" y="2556"/>
                </a:lnTo>
              </a:path>
            </a:pathLst>
          </a:custGeom>
          <a:gradFill>
            <a:gsLst>
              <a:gs pos="0">
                <a:srgbClr val="7941FE"/>
              </a:gs>
              <a:gs pos="13000">
                <a:srgbClr val="7941FE"/>
              </a:gs>
              <a:gs pos="91000">
                <a:srgbClr val="7C75FF"/>
              </a:gs>
              <a:gs pos="100000">
                <a:srgbClr val="7C75FF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8" name="Google Shape;378;g1648000bcc0_0_1150"/>
          <p:cNvSpPr/>
          <p:nvPr/>
        </p:nvSpPr>
        <p:spPr>
          <a:xfrm>
            <a:off x="6749108" y="4265239"/>
            <a:ext cx="278159" cy="70036"/>
          </a:xfrm>
          <a:custGeom>
            <a:rect b="b" l="l" r="r" t="t"/>
            <a:pathLst>
              <a:path extrusionOk="0" h="151" w="597">
                <a:moveTo>
                  <a:pt x="554" y="0"/>
                </a:moveTo>
                <a:lnTo>
                  <a:pt x="383" y="0"/>
                </a:lnTo>
                <a:lnTo>
                  <a:pt x="28" y="111"/>
                </a:lnTo>
                <a:lnTo>
                  <a:pt x="28" y="111"/>
                </a:lnTo>
                <a:cubicBezTo>
                  <a:pt x="11" y="117"/>
                  <a:pt x="0" y="132"/>
                  <a:pt x="0" y="150"/>
                </a:cubicBezTo>
                <a:lnTo>
                  <a:pt x="596" y="150"/>
                </a:lnTo>
                <a:lnTo>
                  <a:pt x="596" y="42"/>
                </a:lnTo>
                <a:lnTo>
                  <a:pt x="596" y="42"/>
                </a:lnTo>
                <a:cubicBezTo>
                  <a:pt x="596" y="19"/>
                  <a:pt x="577" y="0"/>
                  <a:pt x="554" y="0"/>
                </a:cubicBezTo>
              </a:path>
            </a:pathLst>
          </a:custGeom>
          <a:gradFill>
            <a:gsLst>
              <a:gs pos="0">
                <a:srgbClr val="862704"/>
              </a:gs>
              <a:gs pos="1000">
                <a:srgbClr val="862704"/>
              </a:gs>
              <a:gs pos="92000">
                <a:srgbClr val="D46502"/>
              </a:gs>
              <a:gs pos="100000">
                <a:srgbClr val="D46502"/>
              </a:gs>
            </a:gsLst>
            <a:lin ang="10800025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9" name="Google Shape;379;g1648000bcc0_0_1150"/>
          <p:cNvSpPr/>
          <p:nvPr/>
        </p:nvSpPr>
        <p:spPr>
          <a:xfrm>
            <a:off x="7233312" y="4265239"/>
            <a:ext cx="278160" cy="70036"/>
          </a:xfrm>
          <a:custGeom>
            <a:rect b="b" l="l" r="r" t="t"/>
            <a:pathLst>
              <a:path extrusionOk="0" h="151" w="597">
                <a:moveTo>
                  <a:pt x="553" y="0"/>
                </a:moveTo>
                <a:lnTo>
                  <a:pt x="383" y="0"/>
                </a:lnTo>
                <a:lnTo>
                  <a:pt x="28" y="111"/>
                </a:lnTo>
                <a:lnTo>
                  <a:pt x="28" y="111"/>
                </a:lnTo>
                <a:cubicBezTo>
                  <a:pt x="11" y="117"/>
                  <a:pt x="0" y="132"/>
                  <a:pt x="0" y="150"/>
                </a:cubicBezTo>
                <a:lnTo>
                  <a:pt x="596" y="150"/>
                </a:lnTo>
                <a:lnTo>
                  <a:pt x="596" y="42"/>
                </a:lnTo>
                <a:lnTo>
                  <a:pt x="596" y="42"/>
                </a:lnTo>
                <a:cubicBezTo>
                  <a:pt x="596" y="19"/>
                  <a:pt x="577" y="0"/>
                  <a:pt x="553" y="0"/>
                </a:cubicBezTo>
              </a:path>
            </a:pathLst>
          </a:custGeom>
          <a:gradFill>
            <a:gsLst>
              <a:gs pos="0">
                <a:srgbClr val="862704"/>
              </a:gs>
              <a:gs pos="1000">
                <a:srgbClr val="862704"/>
              </a:gs>
              <a:gs pos="92000">
                <a:srgbClr val="D46502"/>
              </a:gs>
              <a:gs pos="100000">
                <a:srgbClr val="D46502"/>
              </a:gs>
            </a:gsLst>
            <a:lin ang="10800025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0" name="Google Shape;380;g1648000bcc0_0_1150"/>
          <p:cNvSpPr/>
          <p:nvPr/>
        </p:nvSpPr>
        <p:spPr>
          <a:xfrm>
            <a:off x="6986058" y="2347478"/>
            <a:ext cx="471841" cy="650925"/>
          </a:xfrm>
          <a:custGeom>
            <a:rect b="b" l="l" r="r" t="t"/>
            <a:pathLst>
              <a:path extrusionOk="0" h="1394" w="1011">
                <a:moveTo>
                  <a:pt x="1010" y="1393"/>
                </a:moveTo>
                <a:lnTo>
                  <a:pt x="0" y="1393"/>
                </a:lnTo>
                <a:lnTo>
                  <a:pt x="115" y="73"/>
                </a:lnTo>
                <a:lnTo>
                  <a:pt x="308" y="0"/>
                </a:lnTo>
                <a:lnTo>
                  <a:pt x="498" y="0"/>
                </a:lnTo>
                <a:lnTo>
                  <a:pt x="786" y="73"/>
                </a:lnTo>
                <a:lnTo>
                  <a:pt x="1010" y="1393"/>
                </a:lnTo>
              </a:path>
            </a:pathLst>
          </a:custGeom>
          <a:gradFill>
            <a:gsLst>
              <a:gs pos="0">
                <a:srgbClr val="FAB800"/>
              </a:gs>
              <a:gs pos="19000">
                <a:srgbClr val="FAB800"/>
              </a:gs>
              <a:gs pos="84000">
                <a:srgbClr val="FFDC05"/>
              </a:gs>
              <a:gs pos="100000">
                <a:srgbClr val="FFDC05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1" name="Google Shape;381;g1648000bcc0_0_1150"/>
          <p:cNvSpPr/>
          <p:nvPr/>
        </p:nvSpPr>
        <p:spPr>
          <a:xfrm>
            <a:off x="6835647" y="2380437"/>
            <a:ext cx="206044" cy="358421"/>
          </a:xfrm>
          <a:custGeom>
            <a:rect b="b" l="l" r="r" t="t"/>
            <a:pathLst>
              <a:path extrusionOk="0" h="769" w="440">
                <a:moveTo>
                  <a:pt x="439" y="0"/>
                </a:moveTo>
                <a:lnTo>
                  <a:pt x="439" y="0"/>
                </a:lnTo>
                <a:cubicBezTo>
                  <a:pt x="439" y="0"/>
                  <a:pt x="246" y="57"/>
                  <a:pt x="0" y="357"/>
                </a:cubicBezTo>
                <a:lnTo>
                  <a:pt x="158" y="768"/>
                </a:lnTo>
                <a:lnTo>
                  <a:pt x="385" y="623"/>
                </a:lnTo>
                <a:lnTo>
                  <a:pt x="439" y="0"/>
                </a:lnTo>
              </a:path>
            </a:pathLst>
          </a:custGeom>
          <a:solidFill>
            <a:srgbClr val="FFDC0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2" name="Google Shape;382;g1648000bcc0_0_1150"/>
          <p:cNvSpPr/>
          <p:nvPr/>
        </p:nvSpPr>
        <p:spPr>
          <a:xfrm>
            <a:off x="6570130" y="2253650"/>
            <a:ext cx="337076" cy="532118"/>
          </a:xfrm>
          <a:custGeom>
            <a:rect b="b" l="l" r="r" t="t"/>
            <a:pathLst>
              <a:path extrusionOk="0" h="1418982" w="898868">
                <a:moveTo>
                  <a:pt x="133775" y="23"/>
                </a:moveTo>
                <a:cubicBezTo>
                  <a:pt x="153647" y="-2471"/>
                  <a:pt x="223201" y="199525"/>
                  <a:pt x="256736" y="264363"/>
                </a:cubicBezTo>
                <a:cubicBezTo>
                  <a:pt x="292755" y="329202"/>
                  <a:pt x="224443" y="456384"/>
                  <a:pt x="224443" y="456384"/>
                </a:cubicBezTo>
                <a:lnTo>
                  <a:pt x="611958" y="881573"/>
                </a:lnTo>
                <a:lnTo>
                  <a:pt x="702626" y="783069"/>
                </a:lnTo>
                <a:lnTo>
                  <a:pt x="898868" y="1295540"/>
                </a:lnTo>
                <a:cubicBezTo>
                  <a:pt x="898868" y="1295540"/>
                  <a:pt x="715047" y="1418982"/>
                  <a:pt x="623136" y="1418982"/>
                </a:cubicBezTo>
                <a:cubicBezTo>
                  <a:pt x="533710" y="1418982"/>
                  <a:pt x="65463" y="522469"/>
                  <a:pt x="65463" y="522469"/>
                </a:cubicBezTo>
                <a:cubicBezTo>
                  <a:pt x="-22722" y="493791"/>
                  <a:pt x="4603" y="375337"/>
                  <a:pt x="4603" y="375337"/>
                </a:cubicBezTo>
                <a:cubicBezTo>
                  <a:pt x="-15270" y="309251"/>
                  <a:pt x="35654" y="301770"/>
                  <a:pt x="35654" y="301770"/>
                </a:cubicBezTo>
                <a:cubicBezTo>
                  <a:pt x="36896" y="258129"/>
                  <a:pt x="89061" y="266857"/>
                  <a:pt x="89061" y="266857"/>
                </a:cubicBezTo>
                <a:cubicBezTo>
                  <a:pt x="89061" y="215735"/>
                  <a:pt x="137501" y="225710"/>
                  <a:pt x="137501" y="225710"/>
                </a:cubicBezTo>
                <a:cubicBezTo>
                  <a:pt x="92788" y="87305"/>
                  <a:pt x="115144" y="1270"/>
                  <a:pt x="133775" y="23"/>
                </a:cubicBezTo>
                <a:close/>
              </a:path>
            </a:pathLst>
          </a:custGeom>
          <a:gradFill>
            <a:gsLst>
              <a:gs pos="0">
                <a:srgbClr val="FE9FD8"/>
              </a:gs>
              <a:gs pos="5000">
                <a:srgbClr val="FE9FD8"/>
              </a:gs>
              <a:gs pos="29000">
                <a:srgbClr val="FE87CD"/>
              </a:gs>
              <a:gs pos="72000">
                <a:srgbClr val="FE6FC2"/>
              </a:gs>
              <a:gs pos="100000">
                <a:srgbClr val="FE6FC2"/>
              </a:gs>
            </a:gsLst>
            <a:lin ang="0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3" name="Google Shape;383;g1648000bcc0_0_1150"/>
          <p:cNvSpPr/>
          <p:nvPr/>
        </p:nvSpPr>
        <p:spPr>
          <a:xfrm>
            <a:off x="7352818" y="2380437"/>
            <a:ext cx="218407" cy="366661"/>
          </a:xfrm>
          <a:custGeom>
            <a:rect b="b" l="l" r="r" t="t"/>
            <a:pathLst>
              <a:path extrusionOk="0" h="783" w="466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62" y="51"/>
                  <a:pt x="465" y="623"/>
                </a:cubicBezTo>
                <a:lnTo>
                  <a:pt x="174" y="782"/>
                </a:lnTo>
                <a:lnTo>
                  <a:pt x="114" y="672"/>
                </a:lnTo>
                <a:lnTo>
                  <a:pt x="0" y="0"/>
                </a:lnTo>
              </a:path>
            </a:pathLst>
          </a:custGeom>
          <a:solidFill>
            <a:srgbClr val="FFDC0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4" name="Google Shape;384;g1648000bcc0_0_1150"/>
          <p:cNvSpPr/>
          <p:nvPr/>
        </p:nvSpPr>
        <p:spPr>
          <a:xfrm>
            <a:off x="7435235" y="2679121"/>
            <a:ext cx="310181" cy="637940"/>
          </a:xfrm>
          <a:custGeom>
            <a:rect b="b" l="l" r="r" t="t"/>
            <a:pathLst>
              <a:path extrusionOk="0" h="1701174" w="827150">
                <a:moveTo>
                  <a:pt x="332528" y="0"/>
                </a:moveTo>
                <a:lnTo>
                  <a:pt x="688720" y="1244235"/>
                </a:lnTo>
                <a:lnTo>
                  <a:pt x="813263" y="1475663"/>
                </a:lnTo>
                <a:cubicBezTo>
                  <a:pt x="823226" y="1494327"/>
                  <a:pt x="828208" y="1515479"/>
                  <a:pt x="826962" y="1536631"/>
                </a:cubicBezTo>
                <a:lnTo>
                  <a:pt x="820735" y="1632437"/>
                </a:lnTo>
                <a:cubicBezTo>
                  <a:pt x="784618" y="1647368"/>
                  <a:pt x="782127" y="1605064"/>
                  <a:pt x="782127" y="1605064"/>
                </a:cubicBezTo>
                <a:lnTo>
                  <a:pt x="772163" y="1664787"/>
                </a:lnTo>
                <a:cubicBezTo>
                  <a:pt x="734801" y="1674741"/>
                  <a:pt x="729819" y="1638658"/>
                  <a:pt x="729819" y="1638658"/>
                </a:cubicBezTo>
                <a:lnTo>
                  <a:pt x="707401" y="1700870"/>
                </a:lnTo>
                <a:cubicBezTo>
                  <a:pt x="663811" y="1707091"/>
                  <a:pt x="658830" y="1616262"/>
                  <a:pt x="657584" y="1575202"/>
                </a:cubicBezTo>
                <a:cubicBezTo>
                  <a:pt x="656339" y="1562760"/>
                  <a:pt x="653848" y="1550317"/>
                  <a:pt x="647621" y="1537875"/>
                </a:cubicBezTo>
                <a:lnTo>
                  <a:pt x="599049" y="1449534"/>
                </a:lnTo>
                <a:cubicBezTo>
                  <a:pt x="635167" y="1577690"/>
                  <a:pt x="567914" y="1582667"/>
                  <a:pt x="567914" y="1582667"/>
                </a:cubicBezTo>
                <a:cubicBezTo>
                  <a:pt x="567914" y="1582667"/>
                  <a:pt x="533042" y="1453267"/>
                  <a:pt x="515606" y="1388567"/>
                </a:cubicBezTo>
                <a:cubicBezTo>
                  <a:pt x="493188" y="1301470"/>
                  <a:pt x="539269" y="1265387"/>
                  <a:pt x="539269" y="1265387"/>
                </a:cubicBezTo>
                <a:lnTo>
                  <a:pt x="0" y="181659"/>
                </a:lnTo>
                <a:close/>
              </a:path>
            </a:pathLst>
          </a:custGeom>
          <a:gradFill>
            <a:gsLst>
              <a:gs pos="0">
                <a:srgbClr val="FE9FD8"/>
              </a:gs>
              <a:gs pos="5000">
                <a:srgbClr val="FE9FD8"/>
              </a:gs>
              <a:gs pos="29000">
                <a:srgbClr val="FE87CD"/>
              </a:gs>
              <a:gs pos="72000">
                <a:srgbClr val="FE6FC2"/>
              </a:gs>
              <a:gs pos="100000">
                <a:srgbClr val="FE6FC2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5" name="Google Shape;385;g1648000bcc0_0_1150"/>
          <p:cNvSpPr/>
          <p:nvPr/>
        </p:nvSpPr>
        <p:spPr>
          <a:xfrm>
            <a:off x="7130290" y="2213586"/>
            <a:ext cx="88600" cy="218349"/>
          </a:xfrm>
          <a:custGeom>
            <a:rect b="b" l="l" r="r" t="t"/>
            <a:pathLst>
              <a:path extrusionOk="0" h="468" w="191">
                <a:moveTo>
                  <a:pt x="95" y="467"/>
                </a:moveTo>
                <a:lnTo>
                  <a:pt x="95" y="467"/>
                </a:lnTo>
                <a:lnTo>
                  <a:pt x="95" y="467"/>
                </a:lnTo>
                <a:cubicBezTo>
                  <a:pt x="43" y="467"/>
                  <a:pt x="0" y="425"/>
                  <a:pt x="0" y="372"/>
                </a:cubicBezTo>
                <a:lnTo>
                  <a:pt x="0" y="0"/>
                </a:lnTo>
                <a:lnTo>
                  <a:pt x="190" y="0"/>
                </a:lnTo>
                <a:lnTo>
                  <a:pt x="190" y="372"/>
                </a:lnTo>
                <a:lnTo>
                  <a:pt x="190" y="372"/>
                </a:lnTo>
                <a:cubicBezTo>
                  <a:pt x="190" y="425"/>
                  <a:pt x="148" y="467"/>
                  <a:pt x="95" y="467"/>
                </a:cubicBez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6" name="Google Shape;386;g1648000bcc0_0_1150"/>
          <p:cNvSpPr/>
          <p:nvPr/>
        </p:nvSpPr>
        <p:spPr>
          <a:xfrm>
            <a:off x="7130290" y="2213585"/>
            <a:ext cx="80358" cy="98875"/>
          </a:xfrm>
          <a:custGeom>
            <a:rect b="b" l="l" r="r" t="t"/>
            <a:pathLst>
              <a:path extrusionOk="0" h="212" w="174">
                <a:moveTo>
                  <a:pt x="173" y="0"/>
                </a:moveTo>
                <a:lnTo>
                  <a:pt x="173" y="0"/>
                </a:lnTo>
                <a:lnTo>
                  <a:pt x="0" y="0"/>
                </a:lnTo>
                <a:lnTo>
                  <a:pt x="0" y="211"/>
                </a:lnTo>
                <a:lnTo>
                  <a:pt x="75" y="169"/>
                </a:lnTo>
                <a:lnTo>
                  <a:pt x="75" y="169"/>
                </a:lnTo>
                <a:cubicBezTo>
                  <a:pt x="135" y="135"/>
                  <a:pt x="173" y="70"/>
                  <a:pt x="173" y="0"/>
                </a:cubicBezTo>
              </a:path>
            </a:pathLst>
          </a:custGeom>
          <a:solidFill>
            <a:srgbClr val="FE46A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7" name="Google Shape;387;g1648000bcc0_0_1150"/>
          <p:cNvSpPr/>
          <p:nvPr/>
        </p:nvSpPr>
        <p:spPr>
          <a:xfrm>
            <a:off x="7081328" y="2092864"/>
            <a:ext cx="148060" cy="185164"/>
          </a:xfrm>
          <a:custGeom>
            <a:rect b="b" l="l" r="r" t="t"/>
            <a:pathLst>
              <a:path extrusionOk="0" h="493771" w="394828">
                <a:moveTo>
                  <a:pt x="138286" y="910"/>
                </a:moveTo>
                <a:cubicBezTo>
                  <a:pt x="164779" y="-1257"/>
                  <a:pt x="195568" y="773"/>
                  <a:pt x="231022" y="3583"/>
                </a:cubicBezTo>
                <a:cubicBezTo>
                  <a:pt x="372839" y="14825"/>
                  <a:pt x="403939" y="125988"/>
                  <a:pt x="392743" y="267128"/>
                </a:cubicBezTo>
                <a:cubicBezTo>
                  <a:pt x="381547" y="409516"/>
                  <a:pt x="211118" y="501944"/>
                  <a:pt x="96670" y="493201"/>
                </a:cubicBezTo>
                <a:cubicBezTo>
                  <a:pt x="-17779" y="483209"/>
                  <a:pt x="-2851" y="344567"/>
                  <a:pt x="5857" y="225910"/>
                </a:cubicBezTo>
                <a:cubicBezTo>
                  <a:pt x="17986" y="51671"/>
                  <a:pt x="58805" y="7409"/>
                  <a:pt x="138286" y="910"/>
                </a:cubicBezTo>
                <a:close/>
              </a:path>
            </a:pathLst>
          </a:custGeom>
          <a:gradFill>
            <a:gsLst>
              <a:gs pos="0">
                <a:srgbClr val="FE9FD8"/>
              </a:gs>
              <a:gs pos="14000">
                <a:srgbClr val="FE9FD8"/>
              </a:gs>
              <a:gs pos="46000">
                <a:srgbClr val="FE87CD"/>
              </a:gs>
              <a:gs pos="99000">
                <a:srgbClr val="FE6FC2"/>
              </a:gs>
              <a:gs pos="100000">
                <a:srgbClr val="FE6FC2"/>
              </a:gs>
            </a:gsLst>
            <a:lin ang="0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8" name="Google Shape;388;g1648000bcc0_0_1150"/>
          <p:cNvSpPr/>
          <p:nvPr/>
        </p:nvSpPr>
        <p:spPr>
          <a:xfrm>
            <a:off x="7027267" y="1993176"/>
            <a:ext cx="290524" cy="273966"/>
          </a:xfrm>
          <a:custGeom>
            <a:rect b="b" l="l" r="r" t="t"/>
            <a:pathLst>
              <a:path extrusionOk="0" h="587" w="622">
                <a:moveTo>
                  <a:pt x="30" y="182"/>
                </a:moveTo>
                <a:lnTo>
                  <a:pt x="30" y="182"/>
                </a:lnTo>
                <a:cubicBezTo>
                  <a:pt x="30" y="182"/>
                  <a:pt x="54" y="354"/>
                  <a:pt x="368" y="293"/>
                </a:cubicBezTo>
                <a:lnTo>
                  <a:pt x="368" y="293"/>
                </a:lnTo>
                <a:cubicBezTo>
                  <a:pt x="368" y="293"/>
                  <a:pt x="355" y="416"/>
                  <a:pt x="409" y="410"/>
                </a:cubicBezTo>
                <a:lnTo>
                  <a:pt x="409" y="586"/>
                </a:lnTo>
                <a:lnTo>
                  <a:pt x="409" y="586"/>
                </a:lnTo>
                <a:cubicBezTo>
                  <a:pt x="409" y="586"/>
                  <a:pt x="621" y="366"/>
                  <a:pt x="540" y="234"/>
                </a:cubicBezTo>
                <a:lnTo>
                  <a:pt x="540" y="234"/>
                </a:lnTo>
                <a:cubicBezTo>
                  <a:pt x="540" y="234"/>
                  <a:pt x="592" y="123"/>
                  <a:pt x="475" y="97"/>
                </a:cubicBezTo>
                <a:lnTo>
                  <a:pt x="475" y="97"/>
                </a:lnTo>
                <a:cubicBezTo>
                  <a:pt x="401" y="80"/>
                  <a:pt x="312" y="135"/>
                  <a:pt x="204" y="67"/>
                </a:cubicBezTo>
                <a:lnTo>
                  <a:pt x="204" y="67"/>
                </a:lnTo>
                <a:cubicBezTo>
                  <a:pt x="96" y="0"/>
                  <a:pt x="142" y="113"/>
                  <a:pt x="142" y="113"/>
                </a:cubicBezTo>
                <a:lnTo>
                  <a:pt x="142" y="113"/>
                </a:lnTo>
                <a:cubicBezTo>
                  <a:pt x="142" y="113"/>
                  <a:pt x="0" y="77"/>
                  <a:pt x="30" y="182"/>
                </a:cubicBezTo>
              </a:path>
            </a:pathLst>
          </a:custGeom>
          <a:solidFill>
            <a:srgbClr val="2E067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9" name="Google Shape;389;g1648000bcc0_0_1150"/>
          <p:cNvSpPr/>
          <p:nvPr/>
        </p:nvSpPr>
        <p:spPr>
          <a:xfrm>
            <a:off x="7202406" y="2153848"/>
            <a:ext cx="47390" cy="51498"/>
          </a:xfrm>
          <a:custGeom>
            <a:rect b="b" l="l" r="r" t="t"/>
            <a:pathLst>
              <a:path extrusionOk="0" h="110" w="100">
                <a:moveTo>
                  <a:pt x="75" y="75"/>
                </a:moveTo>
                <a:lnTo>
                  <a:pt x="75" y="75"/>
                </a:lnTo>
                <a:cubicBezTo>
                  <a:pt x="54" y="99"/>
                  <a:pt x="27" y="109"/>
                  <a:pt x="13" y="98"/>
                </a:cubicBezTo>
                <a:lnTo>
                  <a:pt x="13" y="98"/>
                </a:lnTo>
                <a:cubicBezTo>
                  <a:pt x="0" y="86"/>
                  <a:pt x="5" y="57"/>
                  <a:pt x="24" y="34"/>
                </a:cubicBezTo>
                <a:lnTo>
                  <a:pt x="24" y="34"/>
                </a:lnTo>
                <a:cubicBezTo>
                  <a:pt x="44" y="10"/>
                  <a:pt x="71" y="0"/>
                  <a:pt x="85" y="12"/>
                </a:cubicBezTo>
                <a:lnTo>
                  <a:pt x="85" y="12"/>
                </a:lnTo>
                <a:cubicBezTo>
                  <a:pt x="99" y="23"/>
                  <a:pt x="94" y="52"/>
                  <a:pt x="75" y="75"/>
                </a:cubicBez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0" name="Google Shape;390;g1648000bcc0_0_1150"/>
          <p:cNvSpPr txBox="1"/>
          <p:nvPr/>
        </p:nvSpPr>
        <p:spPr>
          <a:xfrm>
            <a:off x="2586150" y="807875"/>
            <a:ext cx="3971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" sz="26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другие СКВ сохраняют изменения?</a:t>
            </a:r>
            <a:endParaRPr b="1" i="0" sz="2200" u="none" cap="none" strike="noStrike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1" name="Google Shape;391;g1648000bcc0_0_11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1575" y="37256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g1648000bcc0_0_11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3075" y="880300"/>
            <a:ext cx="5457024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g1648000bcc0_0_1171"/>
          <p:cNvSpPr txBox="1"/>
          <p:nvPr/>
        </p:nvSpPr>
        <p:spPr>
          <a:xfrm>
            <a:off x="621625" y="1075300"/>
            <a:ext cx="25596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Каждая версия сохраняет только список изменений в файле.</a:t>
            </a:r>
            <a:endParaRPr b="1" i="0" sz="1800" u="none" cap="none" strike="noStrike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648000bcc0_0_1207"/>
          <p:cNvSpPr/>
          <p:nvPr/>
        </p:nvSpPr>
        <p:spPr>
          <a:xfrm>
            <a:off x="6926306" y="4174602"/>
            <a:ext cx="96840" cy="105054"/>
          </a:xfrm>
          <a:custGeom>
            <a:rect b="b" l="l" r="r" t="t"/>
            <a:pathLst>
              <a:path extrusionOk="0" h="223" w="208">
                <a:moveTo>
                  <a:pt x="180" y="222"/>
                </a:moveTo>
                <a:lnTo>
                  <a:pt x="0" y="222"/>
                </a:lnTo>
                <a:lnTo>
                  <a:pt x="27" y="0"/>
                </a:lnTo>
                <a:lnTo>
                  <a:pt x="207" y="0"/>
                </a:lnTo>
                <a:lnTo>
                  <a:pt x="180" y="222"/>
                </a:ln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3" name="Google Shape;403;g1648000bcc0_0_1207"/>
          <p:cNvSpPr/>
          <p:nvPr/>
        </p:nvSpPr>
        <p:spPr>
          <a:xfrm>
            <a:off x="7402268" y="4174602"/>
            <a:ext cx="94780" cy="105054"/>
          </a:xfrm>
          <a:custGeom>
            <a:rect b="b" l="l" r="r" t="t"/>
            <a:pathLst>
              <a:path extrusionOk="0" h="223" w="202">
                <a:moveTo>
                  <a:pt x="201" y="222"/>
                </a:moveTo>
                <a:lnTo>
                  <a:pt x="21" y="222"/>
                </a:lnTo>
                <a:lnTo>
                  <a:pt x="0" y="0"/>
                </a:lnTo>
                <a:lnTo>
                  <a:pt x="180" y="0"/>
                </a:lnTo>
                <a:lnTo>
                  <a:pt x="201" y="222"/>
                </a:ln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4" name="Google Shape;404;g1648000bcc0_0_1207"/>
          <p:cNvSpPr/>
          <p:nvPr/>
        </p:nvSpPr>
        <p:spPr>
          <a:xfrm>
            <a:off x="6909824" y="2998404"/>
            <a:ext cx="457419" cy="1194739"/>
          </a:xfrm>
          <a:custGeom>
            <a:rect b="b" l="l" r="r" t="t"/>
            <a:pathLst>
              <a:path extrusionOk="0" h="2557" w="977">
                <a:moveTo>
                  <a:pt x="296" y="2556"/>
                </a:moveTo>
                <a:lnTo>
                  <a:pt x="0" y="2556"/>
                </a:lnTo>
                <a:lnTo>
                  <a:pt x="227" y="0"/>
                </a:lnTo>
                <a:lnTo>
                  <a:pt x="976" y="0"/>
                </a:lnTo>
                <a:lnTo>
                  <a:pt x="296" y="2556"/>
                </a:lnTo>
              </a:path>
            </a:pathLst>
          </a:custGeom>
          <a:gradFill>
            <a:gsLst>
              <a:gs pos="0">
                <a:srgbClr val="7C75FF"/>
              </a:gs>
              <a:gs pos="9000">
                <a:srgbClr val="7C75FF"/>
              </a:gs>
              <a:gs pos="87000">
                <a:srgbClr val="7941FE"/>
              </a:gs>
              <a:gs pos="100000">
                <a:srgbClr val="7941FE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5" name="Google Shape;405;g1648000bcc0_0_1207"/>
          <p:cNvSpPr/>
          <p:nvPr/>
        </p:nvSpPr>
        <p:spPr>
          <a:xfrm>
            <a:off x="7082901" y="2998404"/>
            <a:ext cx="422389" cy="1194739"/>
          </a:xfrm>
          <a:custGeom>
            <a:rect b="b" l="l" r="r" t="t"/>
            <a:pathLst>
              <a:path extrusionOk="0" h="2557" w="904">
                <a:moveTo>
                  <a:pt x="903" y="2556"/>
                </a:moveTo>
                <a:lnTo>
                  <a:pt x="607" y="2556"/>
                </a:lnTo>
                <a:lnTo>
                  <a:pt x="0" y="0"/>
                </a:lnTo>
                <a:lnTo>
                  <a:pt x="669" y="0"/>
                </a:lnTo>
                <a:lnTo>
                  <a:pt x="903" y="2556"/>
                </a:lnTo>
              </a:path>
            </a:pathLst>
          </a:custGeom>
          <a:gradFill>
            <a:gsLst>
              <a:gs pos="0">
                <a:srgbClr val="7941FE"/>
              </a:gs>
              <a:gs pos="13000">
                <a:srgbClr val="7941FE"/>
              </a:gs>
              <a:gs pos="91000">
                <a:srgbClr val="7C75FF"/>
              </a:gs>
              <a:gs pos="100000">
                <a:srgbClr val="7C75FF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6" name="Google Shape;406;g1648000bcc0_0_1207"/>
          <p:cNvSpPr/>
          <p:nvPr/>
        </p:nvSpPr>
        <p:spPr>
          <a:xfrm>
            <a:off x="6749108" y="4265239"/>
            <a:ext cx="278159" cy="70036"/>
          </a:xfrm>
          <a:custGeom>
            <a:rect b="b" l="l" r="r" t="t"/>
            <a:pathLst>
              <a:path extrusionOk="0" h="151" w="597">
                <a:moveTo>
                  <a:pt x="554" y="0"/>
                </a:moveTo>
                <a:lnTo>
                  <a:pt x="383" y="0"/>
                </a:lnTo>
                <a:lnTo>
                  <a:pt x="28" y="111"/>
                </a:lnTo>
                <a:lnTo>
                  <a:pt x="28" y="111"/>
                </a:lnTo>
                <a:cubicBezTo>
                  <a:pt x="11" y="117"/>
                  <a:pt x="0" y="132"/>
                  <a:pt x="0" y="150"/>
                </a:cubicBezTo>
                <a:lnTo>
                  <a:pt x="596" y="150"/>
                </a:lnTo>
                <a:lnTo>
                  <a:pt x="596" y="42"/>
                </a:lnTo>
                <a:lnTo>
                  <a:pt x="596" y="42"/>
                </a:lnTo>
                <a:cubicBezTo>
                  <a:pt x="596" y="19"/>
                  <a:pt x="577" y="0"/>
                  <a:pt x="554" y="0"/>
                </a:cubicBezTo>
              </a:path>
            </a:pathLst>
          </a:custGeom>
          <a:gradFill>
            <a:gsLst>
              <a:gs pos="0">
                <a:srgbClr val="862704"/>
              </a:gs>
              <a:gs pos="1000">
                <a:srgbClr val="862704"/>
              </a:gs>
              <a:gs pos="92000">
                <a:srgbClr val="D46502"/>
              </a:gs>
              <a:gs pos="100000">
                <a:srgbClr val="D46502"/>
              </a:gs>
            </a:gsLst>
            <a:lin ang="10800025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7" name="Google Shape;407;g1648000bcc0_0_1207"/>
          <p:cNvSpPr/>
          <p:nvPr/>
        </p:nvSpPr>
        <p:spPr>
          <a:xfrm>
            <a:off x="7233312" y="4265239"/>
            <a:ext cx="278160" cy="70036"/>
          </a:xfrm>
          <a:custGeom>
            <a:rect b="b" l="l" r="r" t="t"/>
            <a:pathLst>
              <a:path extrusionOk="0" h="151" w="597">
                <a:moveTo>
                  <a:pt x="553" y="0"/>
                </a:moveTo>
                <a:lnTo>
                  <a:pt x="383" y="0"/>
                </a:lnTo>
                <a:lnTo>
                  <a:pt x="28" y="111"/>
                </a:lnTo>
                <a:lnTo>
                  <a:pt x="28" y="111"/>
                </a:lnTo>
                <a:cubicBezTo>
                  <a:pt x="11" y="117"/>
                  <a:pt x="0" y="132"/>
                  <a:pt x="0" y="150"/>
                </a:cubicBezTo>
                <a:lnTo>
                  <a:pt x="596" y="150"/>
                </a:lnTo>
                <a:lnTo>
                  <a:pt x="596" y="42"/>
                </a:lnTo>
                <a:lnTo>
                  <a:pt x="596" y="42"/>
                </a:lnTo>
                <a:cubicBezTo>
                  <a:pt x="596" y="19"/>
                  <a:pt x="577" y="0"/>
                  <a:pt x="553" y="0"/>
                </a:cubicBezTo>
              </a:path>
            </a:pathLst>
          </a:custGeom>
          <a:gradFill>
            <a:gsLst>
              <a:gs pos="0">
                <a:srgbClr val="862704"/>
              </a:gs>
              <a:gs pos="1000">
                <a:srgbClr val="862704"/>
              </a:gs>
              <a:gs pos="92000">
                <a:srgbClr val="D46502"/>
              </a:gs>
              <a:gs pos="100000">
                <a:srgbClr val="D46502"/>
              </a:gs>
            </a:gsLst>
            <a:lin ang="10800025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8" name="Google Shape;408;g1648000bcc0_0_1207"/>
          <p:cNvSpPr/>
          <p:nvPr/>
        </p:nvSpPr>
        <p:spPr>
          <a:xfrm>
            <a:off x="6986058" y="2347478"/>
            <a:ext cx="471841" cy="650925"/>
          </a:xfrm>
          <a:custGeom>
            <a:rect b="b" l="l" r="r" t="t"/>
            <a:pathLst>
              <a:path extrusionOk="0" h="1394" w="1011">
                <a:moveTo>
                  <a:pt x="1010" y="1393"/>
                </a:moveTo>
                <a:lnTo>
                  <a:pt x="0" y="1393"/>
                </a:lnTo>
                <a:lnTo>
                  <a:pt x="115" y="73"/>
                </a:lnTo>
                <a:lnTo>
                  <a:pt x="308" y="0"/>
                </a:lnTo>
                <a:lnTo>
                  <a:pt x="498" y="0"/>
                </a:lnTo>
                <a:lnTo>
                  <a:pt x="786" y="73"/>
                </a:lnTo>
                <a:lnTo>
                  <a:pt x="1010" y="1393"/>
                </a:lnTo>
              </a:path>
            </a:pathLst>
          </a:custGeom>
          <a:gradFill>
            <a:gsLst>
              <a:gs pos="0">
                <a:srgbClr val="FAB800"/>
              </a:gs>
              <a:gs pos="19000">
                <a:srgbClr val="FAB800"/>
              </a:gs>
              <a:gs pos="84000">
                <a:srgbClr val="FFDC05"/>
              </a:gs>
              <a:gs pos="100000">
                <a:srgbClr val="FFDC05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9" name="Google Shape;409;g1648000bcc0_0_1207"/>
          <p:cNvSpPr/>
          <p:nvPr/>
        </p:nvSpPr>
        <p:spPr>
          <a:xfrm>
            <a:off x="6835647" y="2380437"/>
            <a:ext cx="206044" cy="358421"/>
          </a:xfrm>
          <a:custGeom>
            <a:rect b="b" l="l" r="r" t="t"/>
            <a:pathLst>
              <a:path extrusionOk="0" h="769" w="440">
                <a:moveTo>
                  <a:pt x="439" y="0"/>
                </a:moveTo>
                <a:lnTo>
                  <a:pt x="439" y="0"/>
                </a:lnTo>
                <a:cubicBezTo>
                  <a:pt x="439" y="0"/>
                  <a:pt x="246" y="57"/>
                  <a:pt x="0" y="357"/>
                </a:cubicBezTo>
                <a:lnTo>
                  <a:pt x="158" y="768"/>
                </a:lnTo>
                <a:lnTo>
                  <a:pt x="385" y="623"/>
                </a:lnTo>
                <a:lnTo>
                  <a:pt x="439" y="0"/>
                </a:lnTo>
              </a:path>
            </a:pathLst>
          </a:custGeom>
          <a:solidFill>
            <a:srgbClr val="FFDC0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0" name="Google Shape;410;g1648000bcc0_0_1207"/>
          <p:cNvSpPr/>
          <p:nvPr/>
        </p:nvSpPr>
        <p:spPr>
          <a:xfrm>
            <a:off x="6570130" y="2253650"/>
            <a:ext cx="337076" cy="532118"/>
          </a:xfrm>
          <a:custGeom>
            <a:rect b="b" l="l" r="r" t="t"/>
            <a:pathLst>
              <a:path extrusionOk="0" h="1418982" w="898868">
                <a:moveTo>
                  <a:pt x="133775" y="23"/>
                </a:moveTo>
                <a:cubicBezTo>
                  <a:pt x="153647" y="-2471"/>
                  <a:pt x="223201" y="199525"/>
                  <a:pt x="256736" y="264363"/>
                </a:cubicBezTo>
                <a:cubicBezTo>
                  <a:pt x="292755" y="329202"/>
                  <a:pt x="224443" y="456384"/>
                  <a:pt x="224443" y="456384"/>
                </a:cubicBezTo>
                <a:lnTo>
                  <a:pt x="611958" y="881573"/>
                </a:lnTo>
                <a:lnTo>
                  <a:pt x="702626" y="783069"/>
                </a:lnTo>
                <a:lnTo>
                  <a:pt x="898868" y="1295540"/>
                </a:lnTo>
                <a:cubicBezTo>
                  <a:pt x="898868" y="1295540"/>
                  <a:pt x="715047" y="1418982"/>
                  <a:pt x="623136" y="1418982"/>
                </a:cubicBezTo>
                <a:cubicBezTo>
                  <a:pt x="533710" y="1418982"/>
                  <a:pt x="65463" y="522469"/>
                  <a:pt x="65463" y="522469"/>
                </a:cubicBezTo>
                <a:cubicBezTo>
                  <a:pt x="-22722" y="493791"/>
                  <a:pt x="4603" y="375337"/>
                  <a:pt x="4603" y="375337"/>
                </a:cubicBezTo>
                <a:cubicBezTo>
                  <a:pt x="-15270" y="309251"/>
                  <a:pt x="35654" y="301770"/>
                  <a:pt x="35654" y="301770"/>
                </a:cubicBezTo>
                <a:cubicBezTo>
                  <a:pt x="36896" y="258129"/>
                  <a:pt x="89061" y="266857"/>
                  <a:pt x="89061" y="266857"/>
                </a:cubicBezTo>
                <a:cubicBezTo>
                  <a:pt x="89061" y="215735"/>
                  <a:pt x="137501" y="225710"/>
                  <a:pt x="137501" y="225710"/>
                </a:cubicBezTo>
                <a:cubicBezTo>
                  <a:pt x="92788" y="87305"/>
                  <a:pt x="115144" y="1270"/>
                  <a:pt x="133775" y="23"/>
                </a:cubicBezTo>
                <a:close/>
              </a:path>
            </a:pathLst>
          </a:custGeom>
          <a:gradFill>
            <a:gsLst>
              <a:gs pos="0">
                <a:srgbClr val="FE9FD8"/>
              </a:gs>
              <a:gs pos="5000">
                <a:srgbClr val="FE9FD8"/>
              </a:gs>
              <a:gs pos="29000">
                <a:srgbClr val="FE87CD"/>
              </a:gs>
              <a:gs pos="72000">
                <a:srgbClr val="FE6FC2"/>
              </a:gs>
              <a:gs pos="100000">
                <a:srgbClr val="FE6FC2"/>
              </a:gs>
            </a:gsLst>
            <a:lin ang="0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1" name="Google Shape;411;g1648000bcc0_0_1207"/>
          <p:cNvSpPr/>
          <p:nvPr/>
        </p:nvSpPr>
        <p:spPr>
          <a:xfrm>
            <a:off x="7352818" y="2380437"/>
            <a:ext cx="218407" cy="366661"/>
          </a:xfrm>
          <a:custGeom>
            <a:rect b="b" l="l" r="r" t="t"/>
            <a:pathLst>
              <a:path extrusionOk="0" h="783" w="466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62" y="51"/>
                  <a:pt x="465" y="623"/>
                </a:cubicBezTo>
                <a:lnTo>
                  <a:pt x="174" y="782"/>
                </a:lnTo>
                <a:lnTo>
                  <a:pt x="114" y="672"/>
                </a:lnTo>
                <a:lnTo>
                  <a:pt x="0" y="0"/>
                </a:lnTo>
              </a:path>
            </a:pathLst>
          </a:custGeom>
          <a:solidFill>
            <a:srgbClr val="FFDC0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2" name="Google Shape;412;g1648000bcc0_0_1207"/>
          <p:cNvSpPr/>
          <p:nvPr/>
        </p:nvSpPr>
        <p:spPr>
          <a:xfrm>
            <a:off x="7435235" y="2679121"/>
            <a:ext cx="310181" cy="637940"/>
          </a:xfrm>
          <a:custGeom>
            <a:rect b="b" l="l" r="r" t="t"/>
            <a:pathLst>
              <a:path extrusionOk="0" h="1701174" w="827150">
                <a:moveTo>
                  <a:pt x="332528" y="0"/>
                </a:moveTo>
                <a:lnTo>
                  <a:pt x="688720" y="1244235"/>
                </a:lnTo>
                <a:lnTo>
                  <a:pt x="813263" y="1475663"/>
                </a:lnTo>
                <a:cubicBezTo>
                  <a:pt x="823226" y="1494327"/>
                  <a:pt x="828208" y="1515479"/>
                  <a:pt x="826962" y="1536631"/>
                </a:cubicBezTo>
                <a:lnTo>
                  <a:pt x="820735" y="1632437"/>
                </a:lnTo>
                <a:cubicBezTo>
                  <a:pt x="784618" y="1647368"/>
                  <a:pt x="782127" y="1605064"/>
                  <a:pt x="782127" y="1605064"/>
                </a:cubicBezTo>
                <a:lnTo>
                  <a:pt x="772163" y="1664787"/>
                </a:lnTo>
                <a:cubicBezTo>
                  <a:pt x="734801" y="1674741"/>
                  <a:pt x="729819" y="1638658"/>
                  <a:pt x="729819" y="1638658"/>
                </a:cubicBezTo>
                <a:lnTo>
                  <a:pt x="707401" y="1700870"/>
                </a:lnTo>
                <a:cubicBezTo>
                  <a:pt x="663811" y="1707091"/>
                  <a:pt x="658830" y="1616262"/>
                  <a:pt x="657584" y="1575202"/>
                </a:cubicBezTo>
                <a:cubicBezTo>
                  <a:pt x="656339" y="1562760"/>
                  <a:pt x="653848" y="1550317"/>
                  <a:pt x="647621" y="1537875"/>
                </a:cubicBezTo>
                <a:lnTo>
                  <a:pt x="599049" y="1449534"/>
                </a:lnTo>
                <a:cubicBezTo>
                  <a:pt x="635167" y="1577690"/>
                  <a:pt x="567914" y="1582667"/>
                  <a:pt x="567914" y="1582667"/>
                </a:cubicBezTo>
                <a:cubicBezTo>
                  <a:pt x="567914" y="1582667"/>
                  <a:pt x="533042" y="1453267"/>
                  <a:pt x="515606" y="1388567"/>
                </a:cubicBezTo>
                <a:cubicBezTo>
                  <a:pt x="493188" y="1301470"/>
                  <a:pt x="539269" y="1265387"/>
                  <a:pt x="539269" y="1265387"/>
                </a:cubicBezTo>
                <a:lnTo>
                  <a:pt x="0" y="181659"/>
                </a:lnTo>
                <a:close/>
              </a:path>
            </a:pathLst>
          </a:custGeom>
          <a:gradFill>
            <a:gsLst>
              <a:gs pos="0">
                <a:srgbClr val="FE9FD8"/>
              </a:gs>
              <a:gs pos="5000">
                <a:srgbClr val="FE9FD8"/>
              </a:gs>
              <a:gs pos="29000">
                <a:srgbClr val="FE87CD"/>
              </a:gs>
              <a:gs pos="72000">
                <a:srgbClr val="FE6FC2"/>
              </a:gs>
              <a:gs pos="100000">
                <a:srgbClr val="FE6FC2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3" name="Google Shape;413;g1648000bcc0_0_1207"/>
          <p:cNvSpPr/>
          <p:nvPr/>
        </p:nvSpPr>
        <p:spPr>
          <a:xfrm>
            <a:off x="7130290" y="2213586"/>
            <a:ext cx="88600" cy="218349"/>
          </a:xfrm>
          <a:custGeom>
            <a:rect b="b" l="l" r="r" t="t"/>
            <a:pathLst>
              <a:path extrusionOk="0" h="468" w="191">
                <a:moveTo>
                  <a:pt x="95" y="467"/>
                </a:moveTo>
                <a:lnTo>
                  <a:pt x="95" y="467"/>
                </a:lnTo>
                <a:lnTo>
                  <a:pt x="95" y="467"/>
                </a:lnTo>
                <a:cubicBezTo>
                  <a:pt x="43" y="467"/>
                  <a:pt x="0" y="425"/>
                  <a:pt x="0" y="372"/>
                </a:cubicBezTo>
                <a:lnTo>
                  <a:pt x="0" y="0"/>
                </a:lnTo>
                <a:lnTo>
                  <a:pt x="190" y="0"/>
                </a:lnTo>
                <a:lnTo>
                  <a:pt x="190" y="372"/>
                </a:lnTo>
                <a:lnTo>
                  <a:pt x="190" y="372"/>
                </a:lnTo>
                <a:cubicBezTo>
                  <a:pt x="190" y="425"/>
                  <a:pt x="148" y="467"/>
                  <a:pt x="95" y="467"/>
                </a:cubicBez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4" name="Google Shape;414;g1648000bcc0_0_1207"/>
          <p:cNvSpPr/>
          <p:nvPr/>
        </p:nvSpPr>
        <p:spPr>
          <a:xfrm>
            <a:off x="7130290" y="2213585"/>
            <a:ext cx="80358" cy="98875"/>
          </a:xfrm>
          <a:custGeom>
            <a:rect b="b" l="l" r="r" t="t"/>
            <a:pathLst>
              <a:path extrusionOk="0" h="212" w="174">
                <a:moveTo>
                  <a:pt x="173" y="0"/>
                </a:moveTo>
                <a:lnTo>
                  <a:pt x="173" y="0"/>
                </a:lnTo>
                <a:lnTo>
                  <a:pt x="0" y="0"/>
                </a:lnTo>
                <a:lnTo>
                  <a:pt x="0" y="211"/>
                </a:lnTo>
                <a:lnTo>
                  <a:pt x="75" y="169"/>
                </a:lnTo>
                <a:lnTo>
                  <a:pt x="75" y="169"/>
                </a:lnTo>
                <a:cubicBezTo>
                  <a:pt x="135" y="135"/>
                  <a:pt x="173" y="70"/>
                  <a:pt x="173" y="0"/>
                </a:cubicBezTo>
              </a:path>
            </a:pathLst>
          </a:custGeom>
          <a:solidFill>
            <a:srgbClr val="FE46A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5" name="Google Shape;415;g1648000bcc0_0_1207"/>
          <p:cNvSpPr/>
          <p:nvPr/>
        </p:nvSpPr>
        <p:spPr>
          <a:xfrm>
            <a:off x="7081328" y="2092864"/>
            <a:ext cx="148060" cy="185164"/>
          </a:xfrm>
          <a:custGeom>
            <a:rect b="b" l="l" r="r" t="t"/>
            <a:pathLst>
              <a:path extrusionOk="0" h="493771" w="394828">
                <a:moveTo>
                  <a:pt x="138286" y="910"/>
                </a:moveTo>
                <a:cubicBezTo>
                  <a:pt x="164779" y="-1257"/>
                  <a:pt x="195568" y="773"/>
                  <a:pt x="231022" y="3583"/>
                </a:cubicBezTo>
                <a:cubicBezTo>
                  <a:pt x="372839" y="14825"/>
                  <a:pt x="403939" y="125988"/>
                  <a:pt x="392743" y="267128"/>
                </a:cubicBezTo>
                <a:cubicBezTo>
                  <a:pt x="381547" y="409516"/>
                  <a:pt x="211118" y="501944"/>
                  <a:pt x="96670" y="493201"/>
                </a:cubicBezTo>
                <a:cubicBezTo>
                  <a:pt x="-17779" y="483209"/>
                  <a:pt x="-2851" y="344567"/>
                  <a:pt x="5857" y="225910"/>
                </a:cubicBezTo>
                <a:cubicBezTo>
                  <a:pt x="17986" y="51671"/>
                  <a:pt x="58805" y="7409"/>
                  <a:pt x="138286" y="910"/>
                </a:cubicBezTo>
                <a:close/>
              </a:path>
            </a:pathLst>
          </a:custGeom>
          <a:gradFill>
            <a:gsLst>
              <a:gs pos="0">
                <a:srgbClr val="FE9FD8"/>
              </a:gs>
              <a:gs pos="14000">
                <a:srgbClr val="FE9FD8"/>
              </a:gs>
              <a:gs pos="46000">
                <a:srgbClr val="FE87CD"/>
              </a:gs>
              <a:gs pos="99000">
                <a:srgbClr val="FE6FC2"/>
              </a:gs>
              <a:gs pos="100000">
                <a:srgbClr val="FE6FC2"/>
              </a:gs>
            </a:gsLst>
            <a:lin ang="0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6" name="Google Shape;416;g1648000bcc0_0_1207"/>
          <p:cNvSpPr/>
          <p:nvPr/>
        </p:nvSpPr>
        <p:spPr>
          <a:xfrm>
            <a:off x="7027267" y="1993176"/>
            <a:ext cx="290524" cy="273966"/>
          </a:xfrm>
          <a:custGeom>
            <a:rect b="b" l="l" r="r" t="t"/>
            <a:pathLst>
              <a:path extrusionOk="0" h="587" w="622">
                <a:moveTo>
                  <a:pt x="30" y="182"/>
                </a:moveTo>
                <a:lnTo>
                  <a:pt x="30" y="182"/>
                </a:lnTo>
                <a:cubicBezTo>
                  <a:pt x="30" y="182"/>
                  <a:pt x="54" y="354"/>
                  <a:pt x="368" y="293"/>
                </a:cubicBezTo>
                <a:lnTo>
                  <a:pt x="368" y="293"/>
                </a:lnTo>
                <a:cubicBezTo>
                  <a:pt x="368" y="293"/>
                  <a:pt x="355" y="416"/>
                  <a:pt x="409" y="410"/>
                </a:cubicBezTo>
                <a:lnTo>
                  <a:pt x="409" y="586"/>
                </a:lnTo>
                <a:lnTo>
                  <a:pt x="409" y="586"/>
                </a:lnTo>
                <a:cubicBezTo>
                  <a:pt x="409" y="586"/>
                  <a:pt x="621" y="366"/>
                  <a:pt x="540" y="234"/>
                </a:cubicBezTo>
                <a:lnTo>
                  <a:pt x="540" y="234"/>
                </a:lnTo>
                <a:cubicBezTo>
                  <a:pt x="540" y="234"/>
                  <a:pt x="592" y="123"/>
                  <a:pt x="475" y="97"/>
                </a:cubicBezTo>
                <a:lnTo>
                  <a:pt x="475" y="97"/>
                </a:lnTo>
                <a:cubicBezTo>
                  <a:pt x="401" y="80"/>
                  <a:pt x="312" y="135"/>
                  <a:pt x="204" y="67"/>
                </a:cubicBezTo>
                <a:lnTo>
                  <a:pt x="204" y="67"/>
                </a:lnTo>
                <a:cubicBezTo>
                  <a:pt x="96" y="0"/>
                  <a:pt x="142" y="113"/>
                  <a:pt x="142" y="113"/>
                </a:cubicBezTo>
                <a:lnTo>
                  <a:pt x="142" y="113"/>
                </a:lnTo>
                <a:cubicBezTo>
                  <a:pt x="142" y="113"/>
                  <a:pt x="0" y="77"/>
                  <a:pt x="30" y="182"/>
                </a:cubicBezTo>
              </a:path>
            </a:pathLst>
          </a:custGeom>
          <a:solidFill>
            <a:srgbClr val="2E067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7" name="Google Shape;417;g1648000bcc0_0_1207"/>
          <p:cNvSpPr/>
          <p:nvPr/>
        </p:nvSpPr>
        <p:spPr>
          <a:xfrm>
            <a:off x="7202406" y="2153848"/>
            <a:ext cx="47390" cy="51498"/>
          </a:xfrm>
          <a:custGeom>
            <a:rect b="b" l="l" r="r" t="t"/>
            <a:pathLst>
              <a:path extrusionOk="0" h="110" w="100">
                <a:moveTo>
                  <a:pt x="75" y="75"/>
                </a:moveTo>
                <a:lnTo>
                  <a:pt x="75" y="75"/>
                </a:lnTo>
                <a:cubicBezTo>
                  <a:pt x="54" y="99"/>
                  <a:pt x="27" y="109"/>
                  <a:pt x="13" y="98"/>
                </a:cubicBezTo>
                <a:lnTo>
                  <a:pt x="13" y="98"/>
                </a:lnTo>
                <a:cubicBezTo>
                  <a:pt x="0" y="86"/>
                  <a:pt x="5" y="57"/>
                  <a:pt x="24" y="34"/>
                </a:cubicBezTo>
                <a:lnTo>
                  <a:pt x="24" y="34"/>
                </a:lnTo>
                <a:cubicBezTo>
                  <a:pt x="44" y="10"/>
                  <a:pt x="71" y="0"/>
                  <a:pt x="85" y="12"/>
                </a:cubicBezTo>
                <a:lnTo>
                  <a:pt x="85" y="12"/>
                </a:lnTo>
                <a:cubicBezTo>
                  <a:pt x="99" y="23"/>
                  <a:pt x="94" y="52"/>
                  <a:pt x="75" y="75"/>
                </a:cubicBez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8" name="Google Shape;418;g1648000bcc0_0_1207"/>
          <p:cNvSpPr txBox="1"/>
          <p:nvPr/>
        </p:nvSpPr>
        <p:spPr>
          <a:xfrm>
            <a:off x="2586150" y="807875"/>
            <a:ext cx="4321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" sz="26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</a:t>
            </a:r>
            <a:r>
              <a:rPr b="1" i="0" lang="en" sz="2600" u="none" cap="none" strike="noStrike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GIT </a:t>
            </a:r>
            <a:r>
              <a:rPr b="1" lang="en" sz="26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сохраняет изменения</a:t>
            </a:r>
            <a:r>
              <a:rPr b="1" i="0" lang="en" sz="2600" u="none" cap="none" strike="noStrike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b="1" i="0" sz="2200" u="none" cap="none" strike="noStrike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9" name="Google Shape;419;g1648000bcc0_0_1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1575" y="37256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648000bcc0_0_1228"/>
          <p:cNvSpPr txBox="1"/>
          <p:nvPr/>
        </p:nvSpPr>
        <p:spPr>
          <a:xfrm>
            <a:off x="621625" y="1075300"/>
            <a:ext cx="25596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сохраняет файлы в каждой версии проекта полностью. Это называется снимок проекта во времени.</a:t>
            </a:r>
            <a:endParaRPr b="1" i="0" sz="1800" u="none" cap="none" strike="noStrike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5" name="Google Shape;425;g1648000bcc0_0_12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1225" y="1075300"/>
            <a:ext cx="5828625" cy="24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648000bcc0_0_1234"/>
          <p:cNvSpPr/>
          <p:nvPr/>
        </p:nvSpPr>
        <p:spPr>
          <a:xfrm>
            <a:off x="699525" y="223400"/>
            <a:ext cx="7648200" cy="640200"/>
          </a:xfrm>
          <a:prstGeom prst="rect">
            <a:avLst/>
          </a:prstGeom>
          <a:solidFill>
            <a:srgbClr val="004282">
              <a:alpha val="7254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Три </a:t>
            </a:r>
            <a:r>
              <a:rPr b="1" lang="en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состояния</a:t>
            </a:r>
            <a:r>
              <a:rPr b="1" i="0" lang="en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GIT</a:t>
            </a:r>
            <a:endParaRPr b="1" i="0" sz="4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g1648000bcc0_0_1234"/>
          <p:cNvSpPr/>
          <p:nvPr/>
        </p:nvSpPr>
        <p:spPr>
          <a:xfrm rot="-5400000">
            <a:off x="1079176" y="899184"/>
            <a:ext cx="1487400" cy="2246700"/>
          </a:xfrm>
          <a:prstGeom prst="round2SameRect">
            <a:avLst>
              <a:gd fmla="val 18391" name="adj1"/>
              <a:gd fmla="val 0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32" name="Google Shape;432;g1648000bcc0_0_1234"/>
          <p:cNvSpPr/>
          <p:nvPr/>
        </p:nvSpPr>
        <p:spPr>
          <a:xfrm rot="5400000">
            <a:off x="2545551" y="1679114"/>
            <a:ext cx="1487400" cy="686700"/>
          </a:xfrm>
          <a:prstGeom prst="round2SameRect">
            <a:avLst>
              <a:gd fmla="val 30962" name="adj1"/>
              <a:gd fmla="val 0" name="adj2"/>
            </a:avLst>
          </a:prstGeom>
          <a:solidFill>
            <a:srgbClr val="004282">
              <a:alpha val="72156"/>
            </a:srgbClr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33" name="Google Shape;433;g1648000bcc0_0_1234"/>
          <p:cNvSpPr/>
          <p:nvPr/>
        </p:nvSpPr>
        <p:spPr>
          <a:xfrm>
            <a:off x="2461787" y="1505043"/>
            <a:ext cx="968700" cy="10350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34" name="Google Shape;434;g1648000bcc0_0_1234"/>
          <p:cNvSpPr txBox="1"/>
          <p:nvPr/>
        </p:nvSpPr>
        <p:spPr>
          <a:xfrm>
            <a:off x="2692614" y="1774308"/>
            <a:ext cx="5070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1648000bcc0_0_1234"/>
          <p:cNvSpPr txBox="1"/>
          <p:nvPr/>
        </p:nvSpPr>
        <p:spPr>
          <a:xfrm>
            <a:off x="769250" y="1410250"/>
            <a:ext cx="1619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Committed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данные безопасно сохранены в локальной базе данных.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g1648000bcc0_0_1234"/>
          <p:cNvSpPr/>
          <p:nvPr/>
        </p:nvSpPr>
        <p:spPr>
          <a:xfrm rot="-5400000">
            <a:off x="3557540" y="2802081"/>
            <a:ext cx="1490400" cy="2248200"/>
          </a:xfrm>
          <a:prstGeom prst="round2SameRect">
            <a:avLst>
              <a:gd fmla="val 18391" name="adj1"/>
              <a:gd fmla="val 0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37" name="Google Shape;437;g1648000bcc0_0_1234"/>
          <p:cNvSpPr/>
          <p:nvPr/>
        </p:nvSpPr>
        <p:spPr>
          <a:xfrm rot="5400000">
            <a:off x="5025014" y="3582792"/>
            <a:ext cx="1490400" cy="687300"/>
          </a:xfrm>
          <a:prstGeom prst="round2SameRect">
            <a:avLst>
              <a:gd fmla="val 36549" name="adj1"/>
              <a:gd fmla="val 0" name="adj2"/>
            </a:avLst>
          </a:prstGeom>
          <a:solidFill>
            <a:srgbClr val="45CEEA">
              <a:alpha val="29019"/>
            </a:srgbClr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38" name="Google Shape;438;g1648000bcc0_0_1234"/>
          <p:cNvSpPr/>
          <p:nvPr/>
        </p:nvSpPr>
        <p:spPr>
          <a:xfrm>
            <a:off x="4942193" y="3407928"/>
            <a:ext cx="969300" cy="1037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39" name="Google Shape;439;g1648000bcc0_0_1234"/>
          <p:cNvSpPr txBox="1"/>
          <p:nvPr/>
        </p:nvSpPr>
        <p:spPr>
          <a:xfrm>
            <a:off x="5132485" y="3636602"/>
            <a:ext cx="5886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1648000bcc0_0_1234"/>
          <p:cNvSpPr txBox="1"/>
          <p:nvPr/>
        </p:nvSpPr>
        <p:spPr>
          <a:xfrm>
            <a:off x="3289600" y="3308400"/>
            <a:ext cx="1619100" cy="12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Staged 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обозначение измененного файла, что эти изменения будут добавлены в commit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g1648000bcc0_0_1234"/>
          <p:cNvSpPr/>
          <p:nvPr/>
        </p:nvSpPr>
        <p:spPr>
          <a:xfrm rot="-5400000">
            <a:off x="6062030" y="857422"/>
            <a:ext cx="1490400" cy="2248200"/>
          </a:xfrm>
          <a:prstGeom prst="round2SameRect">
            <a:avLst>
              <a:gd fmla="val 18391" name="adj1"/>
              <a:gd fmla="val 0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42" name="Google Shape;442;g1648000bcc0_0_1234"/>
          <p:cNvSpPr/>
          <p:nvPr/>
        </p:nvSpPr>
        <p:spPr>
          <a:xfrm rot="5400000">
            <a:off x="7529504" y="1637922"/>
            <a:ext cx="1490400" cy="687300"/>
          </a:xfrm>
          <a:prstGeom prst="round2SameRect">
            <a:avLst>
              <a:gd fmla="val 32359" name="adj1"/>
              <a:gd fmla="val 0" name="adj2"/>
            </a:avLst>
          </a:prstGeom>
          <a:solidFill>
            <a:srgbClr val="46BF01">
              <a:alpha val="52156"/>
            </a:srgbClr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43" name="Google Shape;443;g1648000bcc0_0_1234"/>
          <p:cNvSpPr/>
          <p:nvPr/>
        </p:nvSpPr>
        <p:spPr>
          <a:xfrm>
            <a:off x="7446683" y="1463089"/>
            <a:ext cx="969300" cy="1037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44" name="Google Shape;444;g1648000bcc0_0_1234"/>
          <p:cNvSpPr txBox="1"/>
          <p:nvPr/>
        </p:nvSpPr>
        <p:spPr>
          <a:xfrm>
            <a:off x="7629758" y="1691796"/>
            <a:ext cx="6027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1648000bcc0_0_1234"/>
          <p:cNvSpPr txBox="1"/>
          <p:nvPr/>
        </p:nvSpPr>
        <p:spPr>
          <a:xfrm>
            <a:off x="5868600" y="1314025"/>
            <a:ext cx="1486200" cy="13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Modified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внесены изменения, которые еще не сохранены в базе данных.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g1648000bcc0_0_13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2550" y="785813"/>
            <a:ext cx="64389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300"/>
              <a:buFont typeface="Calibri"/>
              <a:buNone/>
            </a:pPr>
            <a:r>
              <a:rPr b="1" lang="en" sz="46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План лекции</a:t>
            </a:r>
            <a:endParaRPr b="1" i="0" sz="4600" u="none" cap="none" strike="noStrike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838250" y="1294723"/>
            <a:ext cx="6638067" cy="441075"/>
          </a:xfrm>
          <a:custGeom>
            <a:rect b="b" l="l" r="r" t="t"/>
            <a:pathLst>
              <a:path extrusionOk="0" h="1495168" w="17241733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1" y="1495168"/>
                </a:lnTo>
                <a:close/>
              </a:path>
            </a:pathLst>
          </a:custGeom>
          <a:solidFill>
            <a:srgbClr val="1DC167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1041153" y="1806278"/>
            <a:ext cx="6638067" cy="441075"/>
          </a:xfrm>
          <a:custGeom>
            <a:rect b="b" l="l" r="r" t="t"/>
            <a:pathLst>
              <a:path extrusionOk="0" h="1495168" w="17241733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1" y="1495168"/>
                </a:lnTo>
                <a:close/>
              </a:path>
            </a:pathLst>
          </a:custGeom>
          <a:solidFill>
            <a:srgbClr val="15959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	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Установка и конфигурация</a:t>
            </a: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GIT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1244057" y="2317833"/>
            <a:ext cx="6638067" cy="441075"/>
          </a:xfrm>
          <a:custGeom>
            <a:rect b="b" l="l" r="r" t="t"/>
            <a:pathLst>
              <a:path extrusionOk="0" h="1495168" w="17241733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0" y="1495168"/>
                </a:lnTo>
                <a:close/>
              </a:path>
            </a:pathLst>
          </a:custGeom>
          <a:solidFill>
            <a:srgbClr val="036E88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Основ</a:t>
            </a:r>
            <a:r>
              <a:rPr b="1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ы</a:t>
            </a:r>
            <a:r>
              <a:rPr b="1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GIT</a:t>
            </a:r>
            <a:endParaRPr b="1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1446960" y="2829389"/>
            <a:ext cx="6638067" cy="441075"/>
          </a:xfrm>
          <a:custGeom>
            <a:rect b="b" l="l" r="r" t="t"/>
            <a:pathLst>
              <a:path extrusionOk="0" h="1495168" w="17241733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0" y="1495168"/>
                </a:lnTo>
                <a:close/>
              </a:path>
            </a:pathLst>
          </a:custGeom>
          <a:solidFill>
            <a:srgbClr val="26428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b="1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Разветвления в Git</a:t>
            </a:r>
            <a:endParaRPr b="1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"/>
          <p:cNvSpPr/>
          <p:nvPr/>
        </p:nvSpPr>
        <p:spPr>
          <a:xfrm flipH="1">
            <a:off x="838461" y="1294723"/>
            <a:ext cx="258000" cy="442200"/>
          </a:xfrm>
          <a:prstGeom prst="parallelogram">
            <a:avLst>
              <a:gd fmla="val 66996" name="adj"/>
            </a:avLst>
          </a:prstGeom>
          <a:solidFill>
            <a:srgbClr val="11612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"/>
          <p:cNvSpPr/>
          <p:nvPr/>
        </p:nvSpPr>
        <p:spPr>
          <a:xfrm flipH="1">
            <a:off x="1041364" y="1806278"/>
            <a:ext cx="258000" cy="442200"/>
          </a:xfrm>
          <a:prstGeom prst="parallelogram">
            <a:avLst>
              <a:gd fmla="val 66996" name="adj"/>
            </a:avLst>
          </a:prstGeom>
          <a:solidFill>
            <a:srgbClr val="0A4A4B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"/>
          <p:cNvSpPr/>
          <p:nvPr/>
        </p:nvSpPr>
        <p:spPr>
          <a:xfrm flipH="1">
            <a:off x="1244267" y="2318652"/>
            <a:ext cx="258000" cy="442200"/>
          </a:xfrm>
          <a:prstGeom prst="parallelogram">
            <a:avLst>
              <a:gd fmla="val 66996" name="adj"/>
            </a:avLst>
          </a:prstGeom>
          <a:solidFill>
            <a:srgbClr val="08326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"/>
          <p:cNvSpPr/>
          <p:nvPr/>
        </p:nvSpPr>
        <p:spPr>
          <a:xfrm flipH="1">
            <a:off x="1447170" y="2829389"/>
            <a:ext cx="258000" cy="442200"/>
          </a:xfrm>
          <a:prstGeom prst="parallelogram">
            <a:avLst>
              <a:gd fmla="val 66996" name="adj"/>
            </a:avLst>
          </a:prstGeom>
          <a:solidFill>
            <a:srgbClr val="02235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"/>
          <p:cNvSpPr/>
          <p:nvPr/>
        </p:nvSpPr>
        <p:spPr>
          <a:xfrm flipH="1">
            <a:off x="7236138" y="1294723"/>
            <a:ext cx="258000" cy="442200"/>
          </a:xfrm>
          <a:prstGeom prst="parallelogram">
            <a:avLst>
              <a:gd fmla="val 66996" name="adj"/>
            </a:avLst>
          </a:prstGeom>
          <a:solidFill>
            <a:srgbClr val="11612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"/>
          <p:cNvSpPr/>
          <p:nvPr/>
        </p:nvSpPr>
        <p:spPr>
          <a:xfrm flipH="1">
            <a:off x="7439041" y="1806278"/>
            <a:ext cx="258000" cy="442200"/>
          </a:xfrm>
          <a:prstGeom prst="parallelogram">
            <a:avLst>
              <a:gd fmla="val 66996" name="adj"/>
            </a:avLst>
          </a:prstGeom>
          <a:solidFill>
            <a:srgbClr val="0A4A4B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/>
          <p:nvPr/>
        </p:nvSpPr>
        <p:spPr>
          <a:xfrm flipH="1">
            <a:off x="7641944" y="2318652"/>
            <a:ext cx="258000" cy="442200"/>
          </a:xfrm>
          <a:prstGeom prst="parallelogram">
            <a:avLst>
              <a:gd fmla="val 66996" name="adj"/>
            </a:avLst>
          </a:prstGeom>
          <a:solidFill>
            <a:srgbClr val="08326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/>
          <p:nvPr/>
        </p:nvSpPr>
        <p:spPr>
          <a:xfrm flipH="1">
            <a:off x="7844847" y="2829389"/>
            <a:ext cx="258000" cy="442200"/>
          </a:xfrm>
          <a:prstGeom prst="parallelogram">
            <a:avLst>
              <a:gd fmla="val 66996" name="adj"/>
            </a:avLst>
          </a:prstGeom>
          <a:solidFill>
            <a:srgbClr val="02235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"/>
          <p:cNvSpPr txBox="1"/>
          <p:nvPr/>
        </p:nvSpPr>
        <p:spPr>
          <a:xfrm>
            <a:off x="1502275" y="1365875"/>
            <a:ext cx="49248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такое система контроля версий</a:t>
            </a:r>
            <a:endParaRPr b="1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150" y="1331698"/>
            <a:ext cx="367125" cy="3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9375" y="1843658"/>
            <a:ext cx="367125" cy="3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47175" y="2317831"/>
            <a:ext cx="441075" cy="4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66500" y="2829374"/>
            <a:ext cx="441075" cy="4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648000bcc0_0_1376"/>
          <p:cNvSpPr txBox="1"/>
          <p:nvPr>
            <p:ph idx="2" type="body"/>
          </p:nvPr>
        </p:nvSpPr>
        <p:spPr>
          <a:xfrm>
            <a:off x="596850" y="1097150"/>
            <a:ext cx="38919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.git directory - </a:t>
            </a:r>
            <a:r>
              <a:rPr lang="en" sz="1400">
                <a:highlight>
                  <a:srgbClr val="FCFC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 директории Git система хранит метаданные и базу данных объектов вашего проекта. Это самая важная часть Git, именно она копируется при </a:t>
            </a:r>
            <a:r>
              <a:rPr b="1" lang="en" sz="1400">
                <a:highlight>
                  <a:srgbClr val="FCFC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клонировании</a:t>
            </a:r>
            <a:r>
              <a:rPr lang="en" sz="1400">
                <a:highlight>
                  <a:srgbClr val="FCFC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хранилища с другого компьютера.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g1648000bcc0_0_1376"/>
          <p:cNvSpPr/>
          <p:nvPr/>
        </p:nvSpPr>
        <p:spPr>
          <a:xfrm>
            <a:off x="596850" y="227475"/>
            <a:ext cx="3891900" cy="596700"/>
          </a:xfrm>
          <a:prstGeom prst="rect">
            <a:avLst/>
          </a:prstGeom>
          <a:solidFill>
            <a:srgbClr val="004282">
              <a:alpha val="7254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.git directory</a:t>
            </a:r>
            <a:endParaRPr b="1" i="0" sz="2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7" name="Google Shape;457;g1648000bcc0_0_13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3300" y="824175"/>
            <a:ext cx="4350450" cy="39207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648000bcc0_0_1385"/>
          <p:cNvSpPr txBox="1"/>
          <p:nvPr>
            <p:ph idx="2" type="body"/>
          </p:nvPr>
        </p:nvSpPr>
        <p:spPr>
          <a:xfrm>
            <a:off x="596850" y="1097150"/>
            <a:ext cx="38919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Working directory - </a:t>
            </a:r>
            <a:r>
              <a:rPr lang="en" sz="1400">
                <a:highlight>
                  <a:srgbClr val="FCFC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это извлеченная из базы копия определенной версии проекта.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g1648000bcc0_0_1385"/>
          <p:cNvSpPr/>
          <p:nvPr/>
        </p:nvSpPr>
        <p:spPr>
          <a:xfrm>
            <a:off x="596850" y="227475"/>
            <a:ext cx="3891900" cy="596700"/>
          </a:xfrm>
          <a:prstGeom prst="rect">
            <a:avLst/>
          </a:prstGeom>
          <a:solidFill>
            <a:srgbClr val="004282">
              <a:alpha val="7254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directory</a:t>
            </a:r>
            <a:endParaRPr b="1" i="0" sz="2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4" name="Google Shape;464;g1648000bcc0_0_13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7750" y="602475"/>
            <a:ext cx="2047875" cy="312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648000bcc0_0_1392"/>
          <p:cNvSpPr txBox="1"/>
          <p:nvPr>
            <p:ph idx="2" type="body"/>
          </p:nvPr>
        </p:nvSpPr>
        <p:spPr>
          <a:xfrm>
            <a:off x="596850" y="1097150"/>
            <a:ext cx="38919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Staging area - </a:t>
            </a:r>
            <a:r>
              <a:rPr lang="en" sz="1400">
                <a:highlight>
                  <a:srgbClr val="FCFC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это файл, обычно находящийся в директории Git и содержащий информацию о том, что будет сохранено в следующем комите.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g1648000bcc0_0_1392"/>
          <p:cNvSpPr/>
          <p:nvPr/>
        </p:nvSpPr>
        <p:spPr>
          <a:xfrm>
            <a:off x="596850" y="227475"/>
            <a:ext cx="3891900" cy="596700"/>
          </a:xfrm>
          <a:prstGeom prst="rect">
            <a:avLst/>
          </a:prstGeom>
          <a:solidFill>
            <a:srgbClr val="004282">
              <a:alpha val="7254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Staging area</a:t>
            </a:r>
            <a:endParaRPr b="1" i="0" sz="2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1" name="Google Shape;471;g1648000bcc0_0_13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9775" y="727513"/>
            <a:ext cx="3505200" cy="3876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648000bcc0_0_1355"/>
          <p:cNvSpPr/>
          <p:nvPr/>
        </p:nvSpPr>
        <p:spPr>
          <a:xfrm>
            <a:off x="6926306" y="4174602"/>
            <a:ext cx="96840" cy="105054"/>
          </a:xfrm>
          <a:custGeom>
            <a:rect b="b" l="l" r="r" t="t"/>
            <a:pathLst>
              <a:path extrusionOk="0" h="223" w="208">
                <a:moveTo>
                  <a:pt x="180" y="222"/>
                </a:moveTo>
                <a:lnTo>
                  <a:pt x="0" y="222"/>
                </a:lnTo>
                <a:lnTo>
                  <a:pt x="27" y="0"/>
                </a:lnTo>
                <a:lnTo>
                  <a:pt x="207" y="0"/>
                </a:lnTo>
                <a:lnTo>
                  <a:pt x="180" y="222"/>
                </a:ln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7" name="Google Shape;477;g1648000bcc0_0_1355"/>
          <p:cNvSpPr/>
          <p:nvPr/>
        </p:nvSpPr>
        <p:spPr>
          <a:xfrm>
            <a:off x="7402268" y="4174602"/>
            <a:ext cx="94780" cy="105054"/>
          </a:xfrm>
          <a:custGeom>
            <a:rect b="b" l="l" r="r" t="t"/>
            <a:pathLst>
              <a:path extrusionOk="0" h="223" w="202">
                <a:moveTo>
                  <a:pt x="201" y="222"/>
                </a:moveTo>
                <a:lnTo>
                  <a:pt x="21" y="222"/>
                </a:lnTo>
                <a:lnTo>
                  <a:pt x="0" y="0"/>
                </a:lnTo>
                <a:lnTo>
                  <a:pt x="180" y="0"/>
                </a:lnTo>
                <a:lnTo>
                  <a:pt x="201" y="222"/>
                </a:ln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8" name="Google Shape;478;g1648000bcc0_0_1355"/>
          <p:cNvSpPr/>
          <p:nvPr/>
        </p:nvSpPr>
        <p:spPr>
          <a:xfrm>
            <a:off x="6909824" y="2998404"/>
            <a:ext cx="457419" cy="1194739"/>
          </a:xfrm>
          <a:custGeom>
            <a:rect b="b" l="l" r="r" t="t"/>
            <a:pathLst>
              <a:path extrusionOk="0" h="2557" w="977">
                <a:moveTo>
                  <a:pt x="296" y="2556"/>
                </a:moveTo>
                <a:lnTo>
                  <a:pt x="0" y="2556"/>
                </a:lnTo>
                <a:lnTo>
                  <a:pt x="227" y="0"/>
                </a:lnTo>
                <a:lnTo>
                  <a:pt x="976" y="0"/>
                </a:lnTo>
                <a:lnTo>
                  <a:pt x="296" y="2556"/>
                </a:lnTo>
              </a:path>
            </a:pathLst>
          </a:custGeom>
          <a:gradFill>
            <a:gsLst>
              <a:gs pos="0">
                <a:srgbClr val="7C75FF"/>
              </a:gs>
              <a:gs pos="9000">
                <a:srgbClr val="7C75FF"/>
              </a:gs>
              <a:gs pos="87000">
                <a:srgbClr val="7941FE"/>
              </a:gs>
              <a:gs pos="100000">
                <a:srgbClr val="7941FE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9" name="Google Shape;479;g1648000bcc0_0_1355"/>
          <p:cNvSpPr/>
          <p:nvPr/>
        </p:nvSpPr>
        <p:spPr>
          <a:xfrm>
            <a:off x="7082901" y="2998404"/>
            <a:ext cx="422389" cy="1194739"/>
          </a:xfrm>
          <a:custGeom>
            <a:rect b="b" l="l" r="r" t="t"/>
            <a:pathLst>
              <a:path extrusionOk="0" h="2557" w="904">
                <a:moveTo>
                  <a:pt x="903" y="2556"/>
                </a:moveTo>
                <a:lnTo>
                  <a:pt x="607" y="2556"/>
                </a:lnTo>
                <a:lnTo>
                  <a:pt x="0" y="0"/>
                </a:lnTo>
                <a:lnTo>
                  <a:pt x="669" y="0"/>
                </a:lnTo>
                <a:lnTo>
                  <a:pt x="903" y="2556"/>
                </a:lnTo>
              </a:path>
            </a:pathLst>
          </a:custGeom>
          <a:gradFill>
            <a:gsLst>
              <a:gs pos="0">
                <a:srgbClr val="7941FE"/>
              </a:gs>
              <a:gs pos="13000">
                <a:srgbClr val="7941FE"/>
              </a:gs>
              <a:gs pos="91000">
                <a:srgbClr val="7C75FF"/>
              </a:gs>
              <a:gs pos="100000">
                <a:srgbClr val="7C75FF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0" name="Google Shape;480;g1648000bcc0_0_1355"/>
          <p:cNvSpPr/>
          <p:nvPr/>
        </p:nvSpPr>
        <p:spPr>
          <a:xfrm>
            <a:off x="6749108" y="4265239"/>
            <a:ext cx="278159" cy="70036"/>
          </a:xfrm>
          <a:custGeom>
            <a:rect b="b" l="l" r="r" t="t"/>
            <a:pathLst>
              <a:path extrusionOk="0" h="151" w="597">
                <a:moveTo>
                  <a:pt x="554" y="0"/>
                </a:moveTo>
                <a:lnTo>
                  <a:pt x="383" y="0"/>
                </a:lnTo>
                <a:lnTo>
                  <a:pt x="28" y="111"/>
                </a:lnTo>
                <a:lnTo>
                  <a:pt x="28" y="111"/>
                </a:lnTo>
                <a:cubicBezTo>
                  <a:pt x="11" y="117"/>
                  <a:pt x="0" y="132"/>
                  <a:pt x="0" y="150"/>
                </a:cubicBezTo>
                <a:lnTo>
                  <a:pt x="596" y="150"/>
                </a:lnTo>
                <a:lnTo>
                  <a:pt x="596" y="42"/>
                </a:lnTo>
                <a:lnTo>
                  <a:pt x="596" y="42"/>
                </a:lnTo>
                <a:cubicBezTo>
                  <a:pt x="596" y="19"/>
                  <a:pt x="577" y="0"/>
                  <a:pt x="554" y="0"/>
                </a:cubicBezTo>
              </a:path>
            </a:pathLst>
          </a:custGeom>
          <a:gradFill>
            <a:gsLst>
              <a:gs pos="0">
                <a:srgbClr val="862704"/>
              </a:gs>
              <a:gs pos="1000">
                <a:srgbClr val="862704"/>
              </a:gs>
              <a:gs pos="92000">
                <a:srgbClr val="D46502"/>
              </a:gs>
              <a:gs pos="100000">
                <a:srgbClr val="D46502"/>
              </a:gs>
            </a:gsLst>
            <a:lin ang="10800025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1" name="Google Shape;481;g1648000bcc0_0_1355"/>
          <p:cNvSpPr/>
          <p:nvPr/>
        </p:nvSpPr>
        <p:spPr>
          <a:xfrm>
            <a:off x="7233312" y="4265239"/>
            <a:ext cx="278160" cy="70036"/>
          </a:xfrm>
          <a:custGeom>
            <a:rect b="b" l="l" r="r" t="t"/>
            <a:pathLst>
              <a:path extrusionOk="0" h="151" w="597">
                <a:moveTo>
                  <a:pt x="553" y="0"/>
                </a:moveTo>
                <a:lnTo>
                  <a:pt x="383" y="0"/>
                </a:lnTo>
                <a:lnTo>
                  <a:pt x="28" y="111"/>
                </a:lnTo>
                <a:lnTo>
                  <a:pt x="28" y="111"/>
                </a:lnTo>
                <a:cubicBezTo>
                  <a:pt x="11" y="117"/>
                  <a:pt x="0" y="132"/>
                  <a:pt x="0" y="150"/>
                </a:cubicBezTo>
                <a:lnTo>
                  <a:pt x="596" y="150"/>
                </a:lnTo>
                <a:lnTo>
                  <a:pt x="596" y="42"/>
                </a:lnTo>
                <a:lnTo>
                  <a:pt x="596" y="42"/>
                </a:lnTo>
                <a:cubicBezTo>
                  <a:pt x="596" y="19"/>
                  <a:pt x="577" y="0"/>
                  <a:pt x="553" y="0"/>
                </a:cubicBezTo>
              </a:path>
            </a:pathLst>
          </a:custGeom>
          <a:gradFill>
            <a:gsLst>
              <a:gs pos="0">
                <a:srgbClr val="862704"/>
              </a:gs>
              <a:gs pos="1000">
                <a:srgbClr val="862704"/>
              </a:gs>
              <a:gs pos="92000">
                <a:srgbClr val="D46502"/>
              </a:gs>
              <a:gs pos="100000">
                <a:srgbClr val="D46502"/>
              </a:gs>
            </a:gsLst>
            <a:lin ang="10800025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2" name="Google Shape;482;g1648000bcc0_0_1355"/>
          <p:cNvSpPr/>
          <p:nvPr/>
        </p:nvSpPr>
        <p:spPr>
          <a:xfrm>
            <a:off x="6986058" y="2347478"/>
            <a:ext cx="471841" cy="650925"/>
          </a:xfrm>
          <a:custGeom>
            <a:rect b="b" l="l" r="r" t="t"/>
            <a:pathLst>
              <a:path extrusionOk="0" h="1394" w="1011">
                <a:moveTo>
                  <a:pt x="1010" y="1393"/>
                </a:moveTo>
                <a:lnTo>
                  <a:pt x="0" y="1393"/>
                </a:lnTo>
                <a:lnTo>
                  <a:pt x="115" y="73"/>
                </a:lnTo>
                <a:lnTo>
                  <a:pt x="308" y="0"/>
                </a:lnTo>
                <a:lnTo>
                  <a:pt x="498" y="0"/>
                </a:lnTo>
                <a:lnTo>
                  <a:pt x="786" y="73"/>
                </a:lnTo>
                <a:lnTo>
                  <a:pt x="1010" y="1393"/>
                </a:lnTo>
              </a:path>
            </a:pathLst>
          </a:custGeom>
          <a:gradFill>
            <a:gsLst>
              <a:gs pos="0">
                <a:srgbClr val="FAB800"/>
              </a:gs>
              <a:gs pos="19000">
                <a:srgbClr val="FAB800"/>
              </a:gs>
              <a:gs pos="84000">
                <a:srgbClr val="FFDC05"/>
              </a:gs>
              <a:gs pos="100000">
                <a:srgbClr val="FFDC05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3" name="Google Shape;483;g1648000bcc0_0_1355"/>
          <p:cNvSpPr/>
          <p:nvPr/>
        </p:nvSpPr>
        <p:spPr>
          <a:xfrm>
            <a:off x="6835647" y="2380437"/>
            <a:ext cx="206044" cy="358421"/>
          </a:xfrm>
          <a:custGeom>
            <a:rect b="b" l="l" r="r" t="t"/>
            <a:pathLst>
              <a:path extrusionOk="0" h="769" w="440">
                <a:moveTo>
                  <a:pt x="439" y="0"/>
                </a:moveTo>
                <a:lnTo>
                  <a:pt x="439" y="0"/>
                </a:lnTo>
                <a:cubicBezTo>
                  <a:pt x="439" y="0"/>
                  <a:pt x="246" y="57"/>
                  <a:pt x="0" y="357"/>
                </a:cubicBezTo>
                <a:lnTo>
                  <a:pt x="158" y="768"/>
                </a:lnTo>
                <a:lnTo>
                  <a:pt x="385" y="623"/>
                </a:lnTo>
                <a:lnTo>
                  <a:pt x="439" y="0"/>
                </a:lnTo>
              </a:path>
            </a:pathLst>
          </a:custGeom>
          <a:solidFill>
            <a:srgbClr val="FFDC0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4" name="Google Shape;484;g1648000bcc0_0_1355"/>
          <p:cNvSpPr/>
          <p:nvPr/>
        </p:nvSpPr>
        <p:spPr>
          <a:xfrm>
            <a:off x="6570130" y="2253650"/>
            <a:ext cx="337076" cy="532118"/>
          </a:xfrm>
          <a:custGeom>
            <a:rect b="b" l="l" r="r" t="t"/>
            <a:pathLst>
              <a:path extrusionOk="0" h="1418982" w="898868">
                <a:moveTo>
                  <a:pt x="133775" y="23"/>
                </a:moveTo>
                <a:cubicBezTo>
                  <a:pt x="153647" y="-2471"/>
                  <a:pt x="223201" y="199525"/>
                  <a:pt x="256736" y="264363"/>
                </a:cubicBezTo>
                <a:cubicBezTo>
                  <a:pt x="292755" y="329202"/>
                  <a:pt x="224443" y="456384"/>
                  <a:pt x="224443" y="456384"/>
                </a:cubicBezTo>
                <a:lnTo>
                  <a:pt x="611958" y="881573"/>
                </a:lnTo>
                <a:lnTo>
                  <a:pt x="702626" y="783069"/>
                </a:lnTo>
                <a:lnTo>
                  <a:pt x="898868" y="1295540"/>
                </a:lnTo>
                <a:cubicBezTo>
                  <a:pt x="898868" y="1295540"/>
                  <a:pt x="715047" y="1418982"/>
                  <a:pt x="623136" y="1418982"/>
                </a:cubicBezTo>
                <a:cubicBezTo>
                  <a:pt x="533710" y="1418982"/>
                  <a:pt x="65463" y="522469"/>
                  <a:pt x="65463" y="522469"/>
                </a:cubicBezTo>
                <a:cubicBezTo>
                  <a:pt x="-22722" y="493791"/>
                  <a:pt x="4603" y="375337"/>
                  <a:pt x="4603" y="375337"/>
                </a:cubicBezTo>
                <a:cubicBezTo>
                  <a:pt x="-15270" y="309251"/>
                  <a:pt x="35654" y="301770"/>
                  <a:pt x="35654" y="301770"/>
                </a:cubicBezTo>
                <a:cubicBezTo>
                  <a:pt x="36896" y="258129"/>
                  <a:pt x="89061" y="266857"/>
                  <a:pt x="89061" y="266857"/>
                </a:cubicBezTo>
                <a:cubicBezTo>
                  <a:pt x="89061" y="215735"/>
                  <a:pt x="137501" y="225710"/>
                  <a:pt x="137501" y="225710"/>
                </a:cubicBezTo>
                <a:cubicBezTo>
                  <a:pt x="92788" y="87305"/>
                  <a:pt x="115144" y="1270"/>
                  <a:pt x="133775" y="23"/>
                </a:cubicBezTo>
                <a:close/>
              </a:path>
            </a:pathLst>
          </a:custGeom>
          <a:gradFill>
            <a:gsLst>
              <a:gs pos="0">
                <a:srgbClr val="FE9FD8"/>
              </a:gs>
              <a:gs pos="5000">
                <a:srgbClr val="FE9FD8"/>
              </a:gs>
              <a:gs pos="29000">
                <a:srgbClr val="FE87CD"/>
              </a:gs>
              <a:gs pos="72000">
                <a:srgbClr val="FE6FC2"/>
              </a:gs>
              <a:gs pos="100000">
                <a:srgbClr val="FE6FC2"/>
              </a:gs>
            </a:gsLst>
            <a:lin ang="0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5" name="Google Shape;485;g1648000bcc0_0_1355"/>
          <p:cNvSpPr/>
          <p:nvPr/>
        </p:nvSpPr>
        <p:spPr>
          <a:xfrm>
            <a:off x="7352818" y="2380437"/>
            <a:ext cx="218407" cy="366661"/>
          </a:xfrm>
          <a:custGeom>
            <a:rect b="b" l="l" r="r" t="t"/>
            <a:pathLst>
              <a:path extrusionOk="0" h="783" w="466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62" y="51"/>
                  <a:pt x="465" y="623"/>
                </a:cubicBezTo>
                <a:lnTo>
                  <a:pt x="174" y="782"/>
                </a:lnTo>
                <a:lnTo>
                  <a:pt x="114" y="672"/>
                </a:lnTo>
                <a:lnTo>
                  <a:pt x="0" y="0"/>
                </a:lnTo>
              </a:path>
            </a:pathLst>
          </a:custGeom>
          <a:solidFill>
            <a:srgbClr val="FFDC0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6" name="Google Shape;486;g1648000bcc0_0_1355"/>
          <p:cNvSpPr/>
          <p:nvPr/>
        </p:nvSpPr>
        <p:spPr>
          <a:xfrm>
            <a:off x="7435235" y="2679121"/>
            <a:ext cx="310181" cy="637940"/>
          </a:xfrm>
          <a:custGeom>
            <a:rect b="b" l="l" r="r" t="t"/>
            <a:pathLst>
              <a:path extrusionOk="0" h="1701174" w="827150">
                <a:moveTo>
                  <a:pt x="332528" y="0"/>
                </a:moveTo>
                <a:lnTo>
                  <a:pt x="688720" y="1244235"/>
                </a:lnTo>
                <a:lnTo>
                  <a:pt x="813263" y="1475663"/>
                </a:lnTo>
                <a:cubicBezTo>
                  <a:pt x="823226" y="1494327"/>
                  <a:pt x="828208" y="1515479"/>
                  <a:pt x="826962" y="1536631"/>
                </a:cubicBezTo>
                <a:lnTo>
                  <a:pt x="820735" y="1632437"/>
                </a:lnTo>
                <a:cubicBezTo>
                  <a:pt x="784618" y="1647368"/>
                  <a:pt x="782127" y="1605064"/>
                  <a:pt x="782127" y="1605064"/>
                </a:cubicBezTo>
                <a:lnTo>
                  <a:pt x="772163" y="1664787"/>
                </a:lnTo>
                <a:cubicBezTo>
                  <a:pt x="734801" y="1674741"/>
                  <a:pt x="729819" y="1638658"/>
                  <a:pt x="729819" y="1638658"/>
                </a:cubicBezTo>
                <a:lnTo>
                  <a:pt x="707401" y="1700870"/>
                </a:lnTo>
                <a:cubicBezTo>
                  <a:pt x="663811" y="1707091"/>
                  <a:pt x="658830" y="1616262"/>
                  <a:pt x="657584" y="1575202"/>
                </a:cubicBezTo>
                <a:cubicBezTo>
                  <a:pt x="656339" y="1562760"/>
                  <a:pt x="653848" y="1550317"/>
                  <a:pt x="647621" y="1537875"/>
                </a:cubicBezTo>
                <a:lnTo>
                  <a:pt x="599049" y="1449534"/>
                </a:lnTo>
                <a:cubicBezTo>
                  <a:pt x="635167" y="1577690"/>
                  <a:pt x="567914" y="1582667"/>
                  <a:pt x="567914" y="1582667"/>
                </a:cubicBezTo>
                <a:cubicBezTo>
                  <a:pt x="567914" y="1582667"/>
                  <a:pt x="533042" y="1453267"/>
                  <a:pt x="515606" y="1388567"/>
                </a:cubicBezTo>
                <a:cubicBezTo>
                  <a:pt x="493188" y="1301470"/>
                  <a:pt x="539269" y="1265387"/>
                  <a:pt x="539269" y="1265387"/>
                </a:cubicBezTo>
                <a:lnTo>
                  <a:pt x="0" y="181659"/>
                </a:lnTo>
                <a:close/>
              </a:path>
            </a:pathLst>
          </a:custGeom>
          <a:gradFill>
            <a:gsLst>
              <a:gs pos="0">
                <a:srgbClr val="FE9FD8"/>
              </a:gs>
              <a:gs pos="5000">
                <a:srgbClr val="FE9FD8"/>
              </a:gs>
              <a:gs pos="29000">
                <a:srgbClr val="FE87CD"/>
              </a:gs>
              <a:gs pos="72000">
                <a:srgbClr val="FE6FC2"/>
              </a:gs>
              <a:gs pos="100000">
                <a:srgbClr val="FE6FC2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7" name="Google Shape;487;g1648000bcc0_0_1355"/>
          <p:cNvSpPr/>
          <p:nvPr/>
        </p:nvSpPr>
        <p:spPr>
          <a:xfrm>
            <a:off x="7130290" y="2213586"/>
            <a:ext cx="88600" cy="218349"/>
          </a:xfrm>
          <a:custGeom>
            <a:rect b="b" l="l" r="r" t="t"/>
            <a:pathLst>
              <a:path extrusionOk="0" h="468" w="191">
                <a:moveTo>
                  <a:pt x="95" y="467"/>
                </a:moveTo>
                <a:lnTo>
                  <a:pt x="95" y="467"/>
                </a:lnTo>
                <a:lnTo>
                  <a:pt x="95" y="467"/>
                </a:lnTo>
                <a:cubicBezTo>
                  <a:pt x="43" y="467"/>
                  <a:pt x="0" y="425"/>
                  <a:pt x="0" y="372"/>
                </a:cubicBezTo>
                <a:lnTo>
                  <a:pt x="0" y="0"/>
                </a:lnTo>
                <a:lnTo>
                  <a:pt x="190" y="0"/>
                </a:lnTo>
                <a:lnTo>
                  <a:pt x="190" y="372"/>
                </a:lnTo>
                <a:lnTo>
                  <a:pt x="190" y="372"/>
                </a:lnTo>
                <a:cubicBezTo>
                  <a:pt x="190" y="425"/>
                  <a:pt x="148" y="467"/>
                  <a:pt x="95" y="467"/>
                </a:cubicBez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8" name="Google Shape;488;g1648000bcc0_0_1355"/>
          <p:cNvSpPr/>
          <p:nvPr/>
        </p:nvSpPr>
        <p:spPr>
          <a:xfrm>
            <a:off x="7130290" y="2213585"/>
            <a:ext cx="80358" cy="98875"/>
          </a:xfrm>
          <a:custGeom>
            <a:rect b="b" l="l" r="r" t="t"/>
            <a:pathLst>
              <a:path extrusionOk="0" h="212" w="174">
                <a:moveTo>
                  <a:pt x="173" y="0"/>
                </a:moveTo>
                <a:lnTo>
                  <a:pt x="173" y="0"/>
                </a:lnTo>
                <a:lnTo>
                  <a:pt x="0" y="0"/>
                </a:lnTo>
                <a:lnTo>
                  <a:pt x="0" y="211"/>
                </a:lnTo>
                <a:lnTo>
                  <a:pt x="75" y="169"/>
                </a:lnTo>
                <a:lnTo>
                  <a:pt x="75" y="169"/>
                </a:lnTo>
                <a:cubicBezTo>
                  <a:pt x="135" y="135"/>
                  <a:pt x="173" y="70"/>
                  <a:pt x="173" y="0"/>
                </a:cubicBezTo>
              </a:path>
            </a:pathLst>
          </a:custGeom>
          <a:solidFill>
            <a:srgbClr val="FE46A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9" name="Google Shape;489;g1648000bcc0_0_1355"/>
          <p:cNvSpPr/>
          <p:nvPr/>
        </p:nvSpPr>
        <p:spPr>
          <a:xfrm>
            <a:off x="7081328" y="2092864"/>
            <a:ext cx="148060" cy="185164"/>
          </a:xfrm>
          <a:custGeom>
            <a:rect b="b" l="l" r="r" t="t"/>
            <a:pathLst>
              <a:path extrusionOk="0" h="493771" w="394828">
                <a:moveTo>
                  <a:pt x="138286" y="910"/>
                </a:moveTo>
                <a:cubicBezTo>
                  <a:pt x="164779" y="-1257"/>
                  <a:pt x="195568" y="773"/>
                  <a:pt x="231022" y="3583"/>
                </a:cubicBezTo>
                <a:cubicBezTo>
                  <a:pt x="372839" y="14825"/>
                  <a:pt x="403939" y="125988"/>
                  <a:pt x="392743" y="267128"/>
                </a:cubicBezTo>
                <a:cubicBezTo>
                  <a:pt x="381547" y="409516"/>
                  <a:pt x="211118" y="501944"/>
                  <a:pt x="96670" y="493201"/>
                </a:cubicBezTo>
                <a:cubicBezTo>
                  <a:pt x="-17779" y="483209"/>
                  <a:pt x="-2851" y="344567"/>
                  <a:pt x="5857" y="225910"/>
                </a:cubicBezTo>
                <a:cubicBezTo>
                  <a:pt x="17986" y="51671"/>
                  <a:pt x="58805" y="7409"/>
                  <a:pt x="138286" y="910"/>
                </a:cubicBezTo>
                <a:close/>
              </a:path>
            </a:pathLst>
          </a:custGeom>
          <a:gradFill>
            <a:gsLst>
              <a:gs pos="0">
                <a:srgbClr val="FE9FD8"/>
              </a:gs>
              <a:gs pos="14000">
                <a:srgbClr val="FE9FD8"/>
              </a:gs>
              <a:gs pos="46000">
                <a:srgbClr val="FE87CD"/>
              </a:gs>
              <a:gs pos="99000">
                <a:srgbClr val="FE6FC2"/>
              </a:gs>
              <a:gs pos="100000">
                <a:srgbClr val="FE6FC2"/>
              </a:gs>
            </a:gsLst>
            <a:lin ang="0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0" name="Google Shape;490;g1648000bcc0_0_1355"/>
          <p:cNvSpPr/>
          <p:nvPr/>
        </p:nvSpPr>
        <p:spPr>
          <a:xfrm>
            <a:off x="7027267" y="1993176"/>
            <a:ext cx="290524" cy="273966"/>
          </a:xfrm>
          <a:custGeom>
            <a:rect b="b" l="l" r="r" t="t"/>
            <a:pathLst>
              <a:path extrusionOk="0" h="587" w="622">
                <a:moveTo>
                  <a:pt x="30" y="182"/>
                </a:moveTo>
                <a:lnTo>
                  <a:pt x="30" y="182"/>
                </a:lnTo>
                <a:cubicBezTo>
                  <a:pt x="30" y="182"/>
                  <a:pt x="54" y="354"/>
                  <a:pt x="368" y="293"/>
                </a:cubicBezTo>
                <a:lnTo>
                  <a:pt x="368" y="293"/>
                </a:lnTo>
                <a:cubicBezTo>
                  <a:pt x="368" y="293"/>
                  <a:pt x="355" y="416"/>
                  <a:pt x="409" y="410"/>
                </a:cubicBezTo>
                <a:lnTo>
                  <a:pt x="409" y="586"/>
                </a:lnTo>
                <a:lnTo>
                  <a:pt x="409" y="586"/>
                </a:lnTo>
                <a:cubicBezTo>
                  <a:pt x="409" y="586"/>
                  <a:pt x="621" y="366"/>
                  <a:pt x="540" y="234"/>
                </a:cubicBezTo>
                <a:lnTo>
                  <a:pt x="540" y="234"/>
                </a:lnTo>
                <a:cubicBezTo>
                  <a:pt x="540" y="234"/>
                  <a:pt x="592" y="123"/>
                  <a:pt x="475" y="97"/>
                </a:cubicBezTo>
                <a:lnTo>
                  <a:pt x="475" y="97"/>
                </a:lnTo>
                <a:cubicBezTo>
                  <a:pt x="401" y="80"/>
                  <a:pt x="312" y="135"/>
                  <a:pt x="204" y="67"/>
                </a:cubicBezTo>
                <a:lnTo>
                  <a:pt x="204" y="67"/>
                </a:lnTo>
                <a:cubicBezTo>
                  <a:pt x="96" y="0"/>
                  <a:pt x="142" y="113"/>
                  <a:pt x="142" y="113"/>
                </a:cubicBezTo>
                <a:lnTo>
                  <a:pt x="142" y="113"/>
                </a:lnTo>
                <a:cubicBezTo>
                  <a:pt x="142" y="113"/>
                  <a:pt x="0" y="77"/>
                  <a:pt x="30" y="182"/>
                </a:cubicBezTo>
              </a:path>
            </a:pathLst>
          </a:custGeom>
          <a:solidFill>
            <a:srgbClr val="2E067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1" name="Google Shape;491;g1648000bcc0_0_1355"/>
          <p:cNvSpPr/>
          <p:nvPr/>
        </p:nvSpPr>
        <p:spPr>
          <a:xfrm>
            <a:off x="7202406" y="2153848"/>
            <a:ext cx="47390" cy="51498"/>
          </a:xfrm>
          <a:custGeom>
            <a:rect b="b" l="l" r="r" t="t"/>
            <a:pathLst>
              <a:path extrusionOk="0" h="110" w="100">
                <a:moveTo>
                  <a:pt x="75" y="75"/>
                </a:moveTo>
                <a:lnTo>
                  <a:pt x="75" y="75"/>
                </a:lnTo>
                <a:cubicBezTo>
                  <a:pt x="54" y="99"/>
                  <a:pt x="27" y="109"/>
                  <a:pt x="13" y="98"/>
                </a:cubicBezTo>
                <a:lnTo>
                  <a:pt x="13" y="98"/>
                </a:lnTo>
                <a:cubicBezTo>
                  <a:pt x="0" y="86"/>
                  <a:pt x="5" y="57"/>
                  <a:pt x="24" y="34"/>
                </a:cubicBezTo>
                <a:lnTo>
                  <a:pt x="24" y="34"/>
                </a:lnTo>
                <a:cubicBezTo>
                  <a:pt x="44" y="10"/>
                  <a:pt x="71" y="0"/>
                  <a:pt x="85" y="12"/>
                </a:cubicBezTo>
                <a:lnTo>
                  <a:pt x="85" y="12"/>
                </a:lnTo>
                <a:cubicBezTo>
                  <a:pt x="99" y="23"/>
                  <a:pt x="94" y="52"/>
                  <a:pt x="75" y="75"/>
                </a:cubicBez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2" name="Google Shape;492;g1648000bcc0_0_1355"/>
          <p:cNvSpPr txBox="1"/>
          <p:nvPr/>
        </p:nvSpPr>
        <p:spPr>
          <a:xfrm>
            <a:off x="2411400" y="139313"/>
            <a:ext cx="43212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Настройка GIT.</a:t>
            </a:r>
            <a:endParaRPr b="1" sz="2200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состав Git входит утилита git config, которая позволяет просматривать и устанавливать параметры, контролирующие все аспекты работы Git и его внешний вид.</a:t>
            </a:r>
            <a:endParaRPr b="1" sz="2200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3" name="Google Shape;493;g1648000bcc0_0_13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1575" y="37256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648000bcc0_0_1403"/>
          <p:cNvSpPr txBox="1"/>
          <p:nvPr>
            <p:ph idx="2" type="body"/>
          </p:nvPr>
        </p:nvSpPr>
        <p:spPr>
          <a:xfrm>
            <a:off x="680100" y="1003050"/>
            <a:ext cx="38919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Первое, что вам следует сделать после установки Git'а – указать ваше имя и адрес электронной почты. Это важно, потому что каждый комит в Git содержит эту информацию, и она включена в передаваемые вами комиты и не может быть изменена далее.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g1648000bcc0_0_1403"/>
          <p:cNvSpPr txBox="1"/>
          <p:nvPr/>
        </p:nvSpPr>
        <p:spPr>
          <a:xfrm>
            <a:off x="4650575" y="1017975"/>
            <a:ext cx="36432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397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config --global user.name "Test"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устанавливает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user.name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config --global user.email “test@test”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устанавливает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email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config --list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показывает все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конфигурационные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установки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 help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помощь в командах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g1648000bcc0_0_1403"/>
          <p:cNvSpPr/>
          <p:nvPr/>
        </p:nvSpPr>
        <p:spPr>
          <a:xfrm>
            <a:off x="680100" y="281050"/>
            <a:ext cx="7613700" cy="596700"/>
          </a:xfrm>
          <a:prstGeom prst="rect">
            <a:avLst/>
          </a:prstGeom>
          <a:solidFill>
            <a:srgbClr val="004282">
              <a:alpha val="7254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</a:t>
            </a:r>
            <a:r>
              <a:rPr b="1" lang="e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астройки </a:t>
            </a:r>
            <a:r>
              <a:rPr b="1" i="0" lang="en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endParaRPr b="1" i="0" sz="2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648000bcc0_0_1415"/>
          <p:cNvSpPr txBox="1"/>
          <p:nvPr>
            <p:ph idx="2" type="body"/>
          </p:nvPr>
        </p:nvSpPr>
        <p:spPr>
          <a:xfrm>
            <a:off x="680100" y="1003050"/>
            <a:ext cx="38919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Регистрация на </a:t>
            </a: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http://github.com/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lphaL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Регистрация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lphaL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Создание удаленного репозитория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Создание локального git repository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lphaLcPeriod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init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- инициализация репозитория;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lphaLcPeriod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remote add origin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(url путь к нашему удаленному репозиторию)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6" name="Google Shape;506;g1648000bcc0_0_1415"/>
          <p:cNvSpPr txBox="1"/>
          <p:nvPr/>
        </p:nvSpPr>
        <p:spPr>
          <a:xfrm>
            <a:off x="4650575" y="1017975"/>
            <a:ext cx="36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7" name="Google Shape;507;g1648000bcc0_0_1415"/>
          <p:cNvSpPr/>
          <p:nvPr/>
        </p:nvSpPr>
        <p:spPr>
          <a:xfrm>
            <a:off x="680100" y="281050"/>
            <a:ext cx="7718100" cy="596700"/>
          </a:xfrm>
          <a:prstGeom prst="rect">
            <a:avLst/>
          </a:prstGeom>
          <a:solidFill>
            <a:srgbClr val="004282">
              <a:alpha val="7254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нового репозитория</a:t>
            </a:r>
            <a:endParaRPr b="1" i="0" sz="2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8" name="Google Shape;508;g1648000bcc0_0_14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0563" y="1052412"/>
            <a:ext cx="3791975" cy="17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648000bcc0_0_1430"/>
          <p:cNvSpPr txBox="1"/>
          <p:nvPr>
            <p:ph idx="2" type="body"/>
          </p:nvPr>
        </p:nvSpPr>
        <p:spPr>
          <a:xfrm>
            <a:off x="680100" y="1003050"/>
            <a:ext cx="38919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Регистрация на </a:t>
            </a: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http://github.com/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AutoNum type="alphaL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Регистрация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lphaL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Создание удаленного репозитория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lphaL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В папке на своем компьютере выполняем команду </a:t>
            </a: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clone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(url путь к нашему удаленному репозиторию)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g1648000bcc0_0_1430"/>
          <p:cNvSpPr txBox="1"/>
          <p:nvPr/>
        </p:nvSpPr>
        <p:spPr>
          <a:xfrm>
            <a:off x="4650575" y="1017975"/>
            <a:ext cx="36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5" name="Google Shape;515;g1648000bcc0_0_1430"/>
          <p:cNvSpPr/>
          <p:nvPr/>
        </p:nvSpPr>
        <p:spPr>
          <a:xfrm>
            <a:off x="680100" y="281050"/>
            <a:ext cx="8108700" cy="596700"/>
          </a:xfrm>
          <a:prstGeom prst="rect">
            <a:avLst/>
          </a:prstGeom>
          <a:solidFill>
            <a:srgbClr val="004282">
              <a:alpha val="7254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Клонирование существующего репозитория</a:t>
            </a:r>
            <a:endParaRPr b="1" i="0" sz="2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6" name="Google Shape;516;g1648000bcc0_0_14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07050" y="1094400"/>
            <a:ext cx="428172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648000bcc0_0_1492"/>
          <p:cNvSpPr/>
          <p:nvPr/>
        </p:nvSpPr>
        <p:spPr>
          <a:xfrm>
            <a:off x="6926306" y="4174602"/>
            <a:ext cx="96840" cy="105054"/>
          </a:xfrm>
          <a:custGeom>
            <a:rect b="b" l="l" r="r" t="t"/>
            <a:pathLst>
              <a:path extrusionOk="0" h="223" w="208">
                <a:moveTo>
                  <a:pt x="180" y="222"/>
                </a:moveTo>
                <a:lnTo>
                  <a:pt x="0" y="222"/>
                </a:lnTo>
                <a:lnTo>
                  <a:pt x="27" y="0"/>
                </a:lnTo>
                <a:lnTo>
                  <a:pt x="207" y="0"/>
                </a:lnTo>
                <a:lnTo>
                  <a:pt x="180" y="222"/>
                </a:ln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2" name="Google Shape;522;g1648000bcc0_0_1492"/>
          <p:cNvSpPr/>
          <p:nvPr/>
        </p:nvSpPr>
        <p:spPr>
          <a:xfrm>
            <a:off x="7402268" y="4174602"/>
            <a:ext cx="94780" cy="105054"/>
          </a:xfrm>
          <a:custGeom>
            <a:rect b="b" l="l" r="r" t="t"/>
            <a:pathLst>
              <a:path extrusionOk="0" h="223" w="202">
                <a:moveTo>
                  <a:pt x="201" y="222"/>
                </a:moveTo>
                <a:lnTo>
                  <a:pt x="21" y="222"/>
                </a:lnTo>
                <a:lnTo>
                  <a:pt x="0" y="0"/>
                </a:lnTo>
                <a:lnTo>
                  <a:pt x="180" y="0"/>
                </a:lnTo>
                <a:lnTo>
                  <a:pt x="201" y="222"/>
                </a:ln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3" name="Google Shape;523;g1648000bcc0_0_1492"/>
          <p:cNvSpPr/>
          <p:nvPr/>
        </p:nvSpPr>
        <p:spPr>
          <a:xfrm>
            <a:off x="6909824" y="2998404"/>
            <a:ext cx="457419" cy="1194739"/>
          </a:xfrm>
          <a:custGeom>
            <a:rect b="b" l="l" r="r" t="t"/>
            <a:pathLst>
              <a:path extrusionOk="0" h="2557" w="977">
                <a:moveTo>
                  <a:pt x="296" y="2556"/>
                </a:moveTo>
                <a:lnTo>
                  <a:pt x="0" y="2556"/>
                </a:lnTo>
                <a:lnTo>
                  <a:pt x="227" y="0"/>
                </a:lnTo>
                <a:lnTo>
                  <a:pt x="976" y="0"/>
                </a:lnTo>
                <a:lnTo>
                  <a:pt x="296" y="2556"/>
                </a:lnTo>
              </a:path>
            </a:pathLst>
          </a:custGeom>
          <a:gradFill>
            <a:gsLst>
              <a:gs pos="0">
                <a:srgbClr val="7C75FF"/>
              </a:gs>
              <a:gs pos="9000">
                <a:srgbClr val="7C75FF"/>
              </a:gs>
              <a:gs pos="87000">
                <a:srgbClr val="7941FE"/>
              </a:gs>
              <a:gs pos="100000">
                <a:srgbClr val="7941FE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4" name="Google Shape;524;g1648000bcc0_0_1492"/>
          <p:cNvSpPr/>
          <p:nvPr/>
        </p:nvSpPr>
        <p:spPr>
          <a:xfrm>
            <a:off x="7082901" y="2998404"/>
            <a:ext cx="422389" cy="1194739"/>
          </a:xfrm>
          <a:custGeom>
            <a:rect b="b" l="l" r="r" t="t"/>
            <a:pathLst>
              <a:path extrusionOk="0" h="2557" w="904">
                <a:moveTo>
                  <a:pt x="903" y="2556"/>
                </a:moveTo>
                <a:lnTo>
                  <a:pt x="607" y="2556"/>
                </a:lnTo>
                <a:lnTo>
                  <a:pt x="0" y="0"/>
                </a:lnTo>
                <a:lnTo>
                  <a:pt x="669" y="0"/>
                </a:lnTo>
                <a:lnTo>
                  <a:pt x="903" y="2556"/>
                </a:lnTo>
              </a:path>
            </a:pathLst>
          </a:custGeom>
          <a:gradFill>
            <a:gsLst>
              <a:gs pos="0">
                <a:srgbClr val="7941FE"/>
              </a:gs>
              <a:gs pos="13000">
                <a:srgbClr val="7941FE"/>
              </a:gs>
              <a:gs pos="91000">
                <a:srgbClr val="7C75FF"/>
              </a:gs>
              <a:gs pos="100000">
                <a:srgbClr val="7C75FF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5" name="Google Shape;525;g1648000bcc0_0_1492"/>
          <p:cNvSpPr/>
          <p:nvPr/>
        </p:nvSpPr>
        <p:spPr>
          <a:xfrm>
            <a:off x="6749108" y="4265239"/>
            <a:ext cx="278159" cy="70036"/>
          </a:xfrm>
          <a:custGeom>
            <a:rect b="b" l="l" r="r" t="t"/>
            <a:pathLst>
              <a:path extrusionOk="0" h="151" w="597">
                <a:moveTo>
                  <a:pt x="554" y="0"/>
                </a:moveTo>
                <a:lnTo>
                  <a:pt x="383" y="0"/>
                </a:lnTo>
                <a:lnTo>
                  <a:pt x="28" y="111"/>
                </a:lnTo>
                <a:lnTo>
                  <a:pt x="28" y="111"/>
                </a:lnTo>
                <a:cubicBezTo>
                  <a:pt x="11" y="117"/>
                  <a:pt x="0" y="132"/>
                  <a:pt x="0" y="150"/>
                </a:cubicBezTo>
                <a:lnTo>
                  <a:pt x="596" y="150"/>
                </a:lnTo>
                <a:lnTo>
                  <a:pt x="596" y="42"/>
                </a:lnTo>
                <a:lnTo>
                  <a:pt x="596" y="42"/>
                </a:lnTo>
                <a:cubicBezTo>
                  <a:pt x="596" y="19"/>
                  <a:pt x="577" y="0"/>
                  <a:pt x="554" y="0"/>
                </a:cubicBezTo>
              </a:path>
            </a:pathLst>
          </a:custGeom>
          <a:gradFill>
            <a:gsLst>
              <a:gs pos="0">
                <a:srgbClr val="862704"/>
              </a:gs>
              <a:gs pos="1000">
                <a:srgbClr val="862704"/>
              </a:gs>
              <a:gs pos="92000">
                <a:srgbClr val="D46502"/>
              </a:gs>
              <a:gs pos="100000">
                <a:srgbClr val="D46502"/>
              </a:gs>
            </a:gsLst>
            <a:lin ang="10800025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6" name="Google Shape;526;g1648000bcc0_0_1492"/>
          <p:cNvSpPr/>
          <p:nvPr/>
        </p:nvSpPr>
        <p:spPr>
          <a:xfrm>
            <a:off x="7233312" y="4265239"/>
            <a:ext cx="278160" cy="70036"/>
          </a:xfrm>
          <a:custGeom>
            <a:rect b="b" l="l" r="r" t="t"/>
            <a:pathLst>
              <a:path extrusionOk="0" h="151" w="597">
                <a:moveTo>
                  <a:pt x="553" y="0"/>
                </a:moveTo>
                <a:lnTo>
                  <a:pt x="383" y="0"/>
                </a:lnTo>
                <a:lnTo>
                  <a:pt x="28" y="111"/>
                </a:lnTo>
                <a:lnTo>
                  <a:pt x="28" y="111"/>
                </a:lnTo>
                <a:cubicBezTo>
                  <a:pt x="11" y="117"/>
                  <a:pt x="0" y="132"/>
                  <a:pt x="0" y="150"/>
                </a:cubicBezTo>
                <a:lnTo>
                  <a:pt x="596" y="150"/>
                </a:lnTo>
                <a:lnTo>
                  <a:pt x="596" y="42"/>
                </a:lnTo>
                <a:lnTo>
                  <a:pt x="596" y="42"/>
                </a:lnTo>
                <a:cubicBezTo>
                  <a:pt x="596" y="19"/>
                  <a:pt x="577" y="0"/>
                  <a:pt x="553" y="0"/>
                </a:cubicBezTo>
              </a:path>
            </a:pathLst>
          </a:custGeom>
          <a:gradFill>
            <a:gsLst>
              <a:gs pos="0">
                <a:srgbClr val="862704"/>
              </a:gs>
              <a:gs pos="1000">
                <a:srgbClr val="862704"/>
              </a:gs>
              <a:gs pos="92000">
                <a:srgbClr val="D46502"/>
              </a:gs>
              <a:gs pos="100000">
                <a:srgbClr val="D46502"/>
              </a:gs>
            </a:gsLst>
            <a:lin ang="10800025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7" name="Google Shape;527;g1648000bcc0_0_1492"/>
          <p:cNvSpPr/>
          <p:nvPr/>
        </p:nvSpPr>
        <p:spPr>
          <a:xfrm>
            <a:off x="6986058" y="2347478"/>
            <a:ext cx="471841" cy="650925"/>
          </a:xfrm>
          <a:custGeom>
            <a:rect b="b" l="l" r="r" t="t"/>
            <a:pathLst>
              <a:path extrusionOk="0" h="1394" w="1011">
                <a:moveTo>
                  <a:pt x="1010" y="1393"/>
                </a:moveTo>
                <a:lnTo>
                  <a:pt x="0" y="1393"/>
                </a:lnTo>
                <a:lnTo>
                  <a:pt x="115" y="73"/>
                </a:lnTo>
                <a:lnTo>
                  <a:pt x="308" y="0"/>
                </a:lnTo>
                <a:lnTo>
                  <a:pt x="498" y="0"/>
                </a:lnTo>
                <a:lnTo>
                  <a:pt x="786" y="73"/>
                </a:lnTo>
                <a:lnTo>
                  <a:pt x="1010" y="1393"/>
                </a:lnTo>
              </a:path>
            </a:pathLst>
          </a:custGeom>
          <a:gradFill>
            <a:gsLst>
              <a:gs pos="0">
                <a:srgbClr val="FAB800"/>
              </a:gs>
              <a:gs pos="19000">
                <a:srgbClr val="FAB800"/>
              </a:gs>
              <a:gs pos="84000">
                <a:srgbClr val="FFDC05"/>
              </a:gs>
              <a:gs pos="100000">
                <a:srgbClr val="FFDC05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8" name="Google Shape;528;g1648000bcc0_0_1492"/>
          <p:cNvSpPr/>
          <p:nvPr/>
        </p:nvSpPr>
        <p:spPr>
          <a:xfrm>
            <a:off x="6835647" y="2380437"/>
            <a:ext cx="206044" cy="358421"/>
          </a:xfrm>
          <a:custGeom>
            <a:rect b="b" l="l" r="r" t="t"/>
            <a:pathLst>
              <a:path extrusionOk="0" h="769" w="440">
                <a:moveTo>
                  <a:pt x="439" y="0"/>
                </a:moveTo>
                <a:lnTo>
                  <a:pt x="439" y="0"/>
                </a:lnTo>
                <a:cubicBezTo>
                  <a:pt x="439" y="0"/>
                  <a:pt x="246" y="57"/>
                  <a:pt x="0" y="357"/>
                </a:cubicBezTo>
                <a:lnTo>
                  <a:pt x="158" y="768"/>
                </a:lnTo>
                <a:lnTo>
                  <a:pt x="385" y="623"/>
                </a:lnTo>
                <a:lnTo>
                  <a:pt x="439" y="0"/>
                </a:lnTo>
              </a:path>
            </a:pathLst>
          </a:custGeom>
          <a:solidFill>
            <a:srgbClr val="FFDC0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9" name="Google Shape;529;g1648000bcc0_0_1492"/>
          <p:cNvSpPr/>
          <p:nvPr/>
        </p:nvSpPr>
        <p:spPr>
          <a:xfrm>
            <a:off x="6570130" y="2253650"/>
            <a:ext cx="337076" cy="532118"/>
          </a:xfrm>
          <a:custGeom>
            <a:rect b="b" l="l" r="r" t="t"/>
            <a:pathLst>
              <a:path extrusionOk="0" h="1418982" w="898868">
                <a:moveTo>
                  <a:pt x="133775" y="23"/>
                </a:moveTo>
                <a:cubicBezTo>
                  <a:pt x="153647" y="-2471"/>
                  <a:pt x="223201" y="199525"/>
                  <a:pt x="256736" y="264363"/>
                </a:cubicBezTo>
                <a:cubicBezTo>
                  <a:pt x="292755" y="329202"/>
                  <a:pt x="224443" y="456384"/>
                  <a:pt x="224443" y="456384"/>
                </a:cubicBezTo>
                <a:lnTo>
                  <a:pt x="611958" y="881573"/>
                </a:lnTo>
                <a:lnTo>
                  <a:pt x="702626" y="783069"/>
                </a:lnTo>
                <a:lnTo>
                  <a:pt x="898868" y="1295540"/>
                </a:lnTo>
                <a:cubicBezTo>
                  <a:pt x="898868" y="1295540"/>
                  <a:pt x="715047" y="1418982"/>
                  <a:pt x="623136" y="1418982"/>
                </a:cubicBezTo>
                <a:cubicBezTo>
                  <a:pt x="533710" y="1418982"/>
                  <a:pt x="65463" y="522469"/>
                  <a:pt x="65463" y="522469"/>
                </a:cubicBezTo>
                <a:cubicBezTo>
                  <a:pt x="-22722" y="493791"/>
                  <a:pt x="4603" y="375337"/>
                  <a:pt x="4603" y="375337"/>
                </a:cubicBezTo>
                <a:cubicBezTo>
                  <a:pt x="-15270" y="309251"/>
                  <a:pt x="35654" y="301770"/>
                  <a:pt x="35654" y="301770"/>
                </a:cubicBezTo>
                <a:cubicBezTo>
                  <a:pt x="36896" y="258129"/>
                  <a:pt x="89061" y="266857"/>
                  <a:pt x="89061" y="266857"/>
                </a:cubicBezTo>
                <a:cubicBezTo>
                  <a:pt x="89061" y="215735"/>
                  <a:pt x="137501" y="225710"/>
                  <a:pt x="137501" y="225710"/>
                </a:cubicBezTo>
                <a:cubicBezTo>
                  <a:pt x="92788" y="87305"/>
                  <a:pt x="115144" y="1270"/>
                  <a:pt x="133775" y="23"/>
                </a:cubicBezTo>
                <a:close/>
              </a:path>
            </a:pathLst>
          </a:custGeom>
          <a:gradFill>
            <a:gsLst>
              <a:gs pos="0">
                <a:srgbClr val="FE9FD8"/>
              </a:gs>
              <a:gs pos="5000">
                <a:srgbClr val="FE9FD8"/>
              </a:gs>
              <a:gs pos="29000">
                <a:srgbClr val="FE87CD"/>
              </a:gs>
              <a:gs pos="72000">
                <a:srgbClr val="FE6FC2"/>
              </a:gs>
              <a:gs pos="100000">
                <a:srgbClr val="FE6FC2"/>
              </a:gs>
            </a:gsLst>
            <a:lin ang="0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0" name="Google Shape;530;g1648000bcc0_0_1492"/>
          <p:cNvSpPr/>
          <p:nvPr/>
        </p:nvSpPr>
        <p:spPr>
          <a:xfrm>
            <a:off x="7352818" y="2380437"/>
            <a:ext cx="218407" cy="366661"/>
          </a:xfrm>
          <a:custGeom>
            <a:rect b="b" l="l" r="r" t="t"/>
            <a:pathLst>
              <a:path extrusionOk="0" h="783" w="466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62" y="51"/>
                  <a:pt x="465" y="623"/>
                </a:cubicBezTo>
                <a:lnTo>
                  <a:pt x="174" y="782"/>
                </a:lnTo>
                <a:lnTo>
                  <a:pt x="114" y="672"/>
                </a:lnTo>
                <a:lnTo>
                  <a:pt x="0" y="0"/>
                </a:lnTo>
              </a:path>
            </a:pathLst>
          </a:custGeom>
          <a:solidFill>
            <a:srgbClr val="FFDC0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1" name="Google Shape;531;g1648000bcc0_0_1492"/>
          <p:cNvSpPr/>
          <p:nvPr/>
        </p:nvSpPr>
        <p:spPr>
          <a:xfrm>
            <a:off x="7435235" y="2679121"/>
            <a:ext cx="310181" cy="637940"/>
          </a:xfrm>
          <a:custGeom>
            <a:rect b="b" l="l" r="r" t="t"/>
            <a:pathLst>
              <a:path extrusionOk="0" h="1701174" w="827150">
                <a:moveTo>
                  <a:pt x="332528" y="0"/>
                </a:moveTo>
                <a:lnTo>
                  <a:pt x="688720" y="1244235"/>
                </a:lnTo>
                <a:lnTo>
                  <a:pt x="813263" y="1475663"/>
                </a:lnTo>
                <a:cubicBezTo>
                  <a:pt x="823226" y="1494327"/>
                  <a:pt x="828208" y="1515479"/>
                  <a:pt x="826962" y="1536631"/>
                </a:cubicBezTo>
                <a:lnTo>
                  <a:pt x="820735" y="1632437"/>
                </a:lnTo>
                <a:cubicBezTo>
                  <a:pt x="784618" y="1647368"/>
                  <a:pt x="782127" y="1605064"/>
                  <a:pt x="782127" y="1605064"/>
                </a:cubicBezTo>
                <a:lnTo>
                  <a:pt x="772163" y="1664787"/>
                </a:lnTo>
                <a:cubicBezTo>
                  <a:pt x="734801" y="1674741"/>
                  <a:pt x="729819" y="1638658"/>
                  <a:pt x="729819" y="1638658"/>
                </a:cubicBezTo>
                <a:lnTo>
                  <a:pt x="707401" y="1700870"/>
                </a:lnTo>
                <a:cubicBezTo>
                  <a:pt x="663811" y="1707091"/>
                  <a:pt x="658830" y="1616262"/>
                  <a:pt x="657584" y="1575202"/>
                </a:cubicBezTo>
                <a:cubicBezTo>
                  <a:pt x="656339" y="1562760"/>
                  <a:pt x="653848" y="1550317"/>
                  <a:pt x="647621" y="1537875"/>
                </a:cubicBezTo>
                <a:lnTo>
                  <a:pt x="599049" y="1449534"/>
                </a:lnTo>
                <a:cubicBezTo>
                  <a:pt x="635167" y="1577690"/>
                  <a:pt x="567914" y="1582667"/>
                  <a:pt x="567914" y="1582667"/>
                </a:cubicBezTo>
                <a:cubicBezTo>
                  <a:pt x="567914" y="1582667"/>
                  <a:pt x="533042" y="1453267"/>
                  <a:pt x="515606" y="1388567"/>
                </a:cubicBezTo>
                <a:cubicBezTo>
                  <a:pt x="493188" y="1301470"/>
                  <a:pt x="539269" y="1265387"/>
                  <a:pt x="539269" y="1265387"/>
                </a:cubicBezTo>
                <a:lnTo>
                  <a:pt x="0" y="181659"/>
                </a:lnTo>
                <a:close/>
              </a:path>
            </a:pathLst>
          </a:custGeom>
          <a:gradFill>
            <a:gsLst>
              <a:gs pos="0">
                <a:srgbClr val="FE9FD8"/>
              </a:gs>
              <a:gs pos="5000">
                <a:srgbClr val="FE9FD8"/>
              </a:gs>
              <a:gs pos="29000">
                <a:srgbClr val="FE87CD"/>
              </a:gs>
              <a:gs pos="72000">
                <a:srgbClr val="FE6FC2"/>
              </a:gs>
              <a:gs pos="100000">
                <a:srgbClr val="FE6FC2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2" name="Google Shape;532;g1648000bcc0_0_1492"/>
          <p:cNvSpPr/>
          <p:nvPr/>
        </p:nvSpPr>
        <p:spPr>
          <a:xfrm>
            <a:off x="7130290" y="2213586"/>
            <a:ext cx="88600" cy="218349"/>
          </a:xfrm>
          <a:custGeom>
            <a:rect b="b" l="l" r="r" t="t"/>
            <a:pathLst>
              <a:path extrusionOk="0" h="468" w="191">
                <a:moveTo>
                  <a:pt x="95" y="467"/>
                </a:moveTo>
                <a:lnTo>
                  <a:pt x="95" y="467"/>
                </a:lnTo>
                <a:lnTo>
                  <a:pt x="95" y="467"/>
                </a:lnTo>
                <a:cubicBezTo>
                  <a:pt x="43" y="467"/>
                  <a:pt x="0" y="425"/>
                  <a:pt x="0" y="372"/>
                </a:cubicBezTo>
                <a:lnTo>
                  <a:pt x="0" y="0"/>
                </a:lnTo>
                <a:lnTo>
                  <a:pt x="190" y="0"/>
                </a:lnTo>
                <a:lnTo>
                  <a:pt x="190" y="372"/>
                </a:lnTo>
                <a:lnTo>
                  <a:pt x="190" y="372"/>
                </a:lnTo>
                <a:cubicBezTo>
                  <a:pt x="190" y="425"/>
                  <a:pt x="148" y="467"/>
                  <a:pt x="95" y="467"/>
                </a:cubicBez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3" name="Google Shape;533;g1648000bcc0_0_1492"/>
          <p:cNvSpPr/>
          <p:nvPr/>
        </p:nvSpPr>
        <p:spPr>
          <a:xfrm>
            <a:off x="7130290" y="2213585"/>
            <a:ext cx="80358" cy="98875"/>
          </a:xfrm>
          <a:custGeom>
            <a:rect b="b" l="l" r="r" t="t"/>
            <a:pathLst>
              <a:path extrusionOk="0" h="212" w="174">
                <a:moveTo>
                  <a:pt x="173" y="0"/>
                </a:moveTo>
                <a:lnTo>
                  <a:pt x="173" y="0"/>
                </a:lnTo>
                <a:lnTo>
                  <a:pt x="0" y="0"/>
                </a:lnTo>
                <a:lnTo>
                  <a:pt x="0" y="211"/>
                </a:lnTo>
                <a:lnTo>
                  <a:pt x="75" y="169"/>
                </a:lnTo>
                <a:lnTo>
                  <a:pt x="75" y="169"/>
                </a:lnTo>
                <a:cubicBezTo>
                  <a:pt x="135" y="135"/>
                  <a:pt x="173" y="70"/>
                  <a:pt x="173" y="0"/>
                </a:cubicBezTo>
              </a:path>
            </a:pathLst>
          </a:custGeom>
          <a:solidFill>
            <a:srgbClr val="FE46A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4" name="Google Shape;534;g1648000bcc0_0_1492"/>
          <p:cNvSpPr/>
          <p:nvPr/>
        </p:nvSpPr>
        <p:spPr>
          <a:xfrm>
            <a:off x="7081328" y="2092864"/>
            <a:ext cx="148060" cy="185164"/>
          </a:xfrm>
          <a:custGeom>
            <a:rect b="b" l="l" r="r" t="t"/>
            <a:pathLst>
              <a:path extrusionOk="0" h="493771" w="394828">
                <a:moveTo>
                  <a:pt x="138286" y="910"/>
                </a:moveTo>
                <a:cubicBezTo>
                  <a:pt x="164779" y="-1257"/>
                  <a:pt x="195568" y="773"/>
                  <a:pt x="231022" y="3583"/>
                </a:cubicBezTo>
                <a:cubicBezTo>
                  <a:pt x="372839" y="14825"/>
                  <a:pt x="403939" y="125988"/>
                  <a:pt x="392743" y="267128"/>
                </a:cubicBezTo>
                <a:cubicBezTo>
                  <a:pt x="381547" y="409516"/>
                  <a:pt x="211118" y="501944"/>
                  <a:pt x="96670" y="493201"/>
                </a:cubicBezTo>
                <a:cubicBezTo>
                  <a:pt x="-17779" y="483209"/>
                  <a:pt x="-2851" y="344567"/>
                  <a:pt x="5857" y="225910"/>
                </a:cubicBezTo>
                <a:cubicBezTo>
                  <a:pt x="17986" y="51671"/>
                  <a:pt x="58805" y="7409"/>
                  <a:pt x="138286" y="910"/>
                </a:cubicBezTo>
                <a:close/>
              </a:path>
            </a:pathLst>
          </a:custGeom>
          <a:gradFill>
            <a:gsLst>
              <a:gs pos="0">
                <a:srgbClr val="FE9FD8"/>
              </a:gs>
              <a:gs pos="14000">
                <a:srgbClr val="FE9FD8"/>
              </a:gs>
              <a:gs pos="46000">
                <a:srgbClr val="FE87CD"/>
              </a:gs>
              <a:gs pos="99000">
                <a:srgbClr val="FE6FC2"/>
              </a:gs>
              <a:gs pos="100000">
                <a:srgbClr val="FE6FC2"/>
              </a:gs>
            </a:gsLst>
            <a:lin ang="0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5" name="Google Shape;535;g1648000bcc0_0_1492"/>
          <p:cNvSpPr/>
          <p:nvPr/>
        </p:nvSpPr>
        <p:spPr>
          <a:xfrm>
            <a:off x="7027267" y="1993176"/>
            <a:ext cx="290524" cy="273966"/>
          </a:xfrm>
          <a:custGeom>
            <a:rect b="b" l="l" r="r" t="t"/>
            <a:pathLst>
              <a:path extrusionOk="0" h="587" w="622">
                <a:moveTo>
                  <a:pt x="30" y="182"/>
                </a:moveTo>
                <a:lnTo>
                  <a:pt x="30" y="182"/>
                </a:lnTo>
                <a:cubicBezTo>
                  <a:pt x="30" y="182"/>
                  <a:pt x="54" y="354"/>
                  <a:pt x="368" y="293"/>
                </a:cubicBezTo>
                <a:lnTo>
                  <a:pt x="368" y="293"/>
                </a:lnTo>
                <a:cubicBezTo>
                  <a:pt x="368" y="293"/>
                  <a:pt x="355" y="416"/>
                  <a:pt x="409" y="410"/>
                </a:cubicBezTo>
                <a:lnTo>
                  <a:pt x="409" y="586"/>
                </a:lnTo>
                <a:lnTo>
                  <a:pt x="409" y="586"/>
                </a:lnTo>
                <a:cubicBezTo>
                  <a:pt x="409" y="586"/>
                  <a:pt x="621" y="366"/>
                  <a:pt x="540" y="234"/>
                </a:cubicBezTo>
                <a:lnTo>
                  <a:pt x="540" y="234"/>
                </a:lnTo>
                <a:cubicBezTo>
                  <a:pt x="540" y="234"/>
                  <a:pt x="592" y="123"/>
                  <a:pt x="475" y="97"/>
                </a:cubicBezTo>
                <a:lnTo>
                  <a:pt x="475" y="97"/>
                </a:lnTo>
                <a:cubicBezTo>
                  <a:pt x="401" y="80"/>
                  <a:pt x="312" y="135"/>
                  <a:pt x="204" y="67"/>
                </a:cubicBezTo>
                <a:lnTo>
                  <a:pt x="204" y="67"/>
                </a:lnTo>
                <a:cubicBezTo>
                  <a:pt x="96" y="0"/>
                  <a:pt x="142" y="113"/>
                  <a:pt x="142" y="113"/>
                </a:cubicBezTo>
                <a:lnTo>
                  <a:pt x="142" y="113"/>
                </a:lnTo>
                <a:cubicBezTo>
                  <a:pt x="142" y="113"/>
                  <a:pt x="0" y="77"/>
                  <a:pt x="30" y="182"/>
                </a:cubicBezTo>
              </a:path>
            </a:pathLst>
          </a:custGeom>
          <a:solidFill>
            <a:srgbClr val="2E067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6" name="Google Shape;536;g1648000bcc0_0_1492"/>
          <p:cNvSpPr/>
          <p:nvPr/>
        </p:nvSpPr>
        <p:spPr>
          <a:xfrm>
            <a:off x="7202406" y="2153848"/>
            <a:ext cx="47390" cy="51498"/>
          </a:xfrm>
          <a:custGeom>
            <a:rect b="b" l="l" r="r" t="t"/>
            <a:pathLst>
              <a:path extrusionOk="0" h="110" w="100">
                <a:moveTo>
                  <a:pt x="75" y="75"/>
                </a:moveTo>
                <a:lnTo>
                  <a:pt x="75" y="75"/>
                </a:lnTo>
                <a:cubicBezTo>
                  <a:pt x="54" y="99"/>
                  <a:pt x="27" y="109"/>
                  <a:pt x="13" y="98"/>
                </a:cubicBezTo>
                <a:lnTo>
                  <a:pt x="13" y="98"/>
                </a:lnTo>
                <a:cubicBezTo>
                  <a:pt x="0" y="86"/>
                  <a:pt x="5" y="57"/>
                  <a:pt x="24" y="34"/>
                </a:cubicBezTo>
                <a:lnTo>
                  <a:pt x="24" y="34"/>
                </a:lnTo>
                <a:cubicBezTo>
                  <a:pt x="44" y="10"/>
                  <a:pt x="71" y="0"/>
                  <a:pt x="85" y="12"/>
                </a:cubicBezTo>
                <a:lnTo>
                  <a:pt x="85" y="12"/>
                </a:lnTo>
                <a:cubicBezTo>
                  <a:pt x="99" y="23"/>
                  <a:pt x="94" y="52"/>
                  <a:pt x="75" y="75"/>
                </a:cubicBez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7" name="Google Shape;537;g1648000bcc0_0_1492"/>
          <p:cNvSpPr txBox="1"/>
          <p:nvPr/>
        </p:nvSpPr>
        <p:spPr>
          <a:xfrm>
            <a:off x="2411400" y="405738"/>
            <a:ext cx="43212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Команда git status – </a:t>
            </a:r>
            <a:r>
              <a:rPr lang="en" sz="22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показывает, в каком состоянии ваши файлы. Рассмотрим жизненный путь файлов</a:t>
            </a:r>
            <a:endParaRPr i="0" sz="2200" u="none" cap="none" strike="noStrike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8" name="Google Shape;538;g1648000bcc0_0_14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1575" y="37256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g1648000bcc0_0_14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3513" y="1007463"/>
            <a:ext cx="7276974" cy="31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648000bcc0_0_1514"/>
          <p:cNvSpPr/>
          <p:nvPr/>
        </p:nvSpPr>
        <p:spPr>
          <a:xfrm>
            <a:off x="3804067" y="1546435"/>
            <a:ext cx="1557653" cy="1557244"/>
          </a:xfrm>
          <a:custGeom>
            <a:rect b="b" l="l" r="r" t="t"/>
            <a:pathLst>
              <a:path extrusionOk="0" h="3333" w="3335">
                <a:moveTo>
                  <a:pt x="3334" y="1666"/>
                </a:moveTo>
                <a:cubicBezTo>
                  <a:pt x="3334" y="2586"/>
                  <a:pt x="2587" y="3332"/>
                  <a:pt x="1667" y="3332"/>
                </a:cubicBezTo>
                <a:cubicBezTo>
                  <a:pt x="747" y="3332"/>
                  <a:pt x="0" y="2586"/>
                  <a:pt x="0" y="1666"/>
                </a:cubicBezTo>
                <a:cubicBezTo>
                  <a:pt x="0" y="746"/>
                  <a:pt x="747" y="0"/>
                  <a:pt x="1667" y="0"/>
                </a:cubicBezTo>
                <a:cubicBezTo>
                  <a:pt x="2587" y="0"/>
                  <a:pt x="3334" y="746"/>
                  <a:pt x="3334" y="1666"/>
                </a:cubicBezTo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g1648000bcc0_0_1514"/>
          <p:cNvSpPr/>
          <p:nvPr/>
        </p:nvSpPr>
        <p:spPr>
          <a:xfrm>
            <a:off x="2766660" y="2522804"/>
            <a:ext cx="1607102" cy="1606681"/>
          </a:xfrm>
          <a:custGeom>
            <a:rect b="b" l="l" r="r" t="t"/>
            <a:pathLst>
              <a:path extrusionOk="0" h="3438" w="3438">
                <a:moveTo>
                  <a:pt x="1713" y="0"/>
                </a:moveTo>
                <a:lnTo>
                  <a:pt x="122" y="0"/>
                </a:lnTo>
                <a:cubicBezTo>
                  <a:pt x="55" y="0"/>
                  <a:pt x="0" y="55"/>
                  <a:pt x="0" y="122"/>
                </a:cubicBezTo>
                <a:lnTo>
                  <a:pt x="0" y="3315"/>
                </a:lnTo>
                <a:cubicBezTo>
                  <a:pt x="0" y="3382"/>
                  <a:pt x="55" y="3437"/>
                  <a:pt x="122" y="3437"/>
                </a:cubicBezTo>
                <a:lnTo>
                  <a:pt x="3315" y="3437"/>
                </a:lnTo>
                <a:cubicBezTo>
                  <a:pt x="3382" y="3437"/>
                  <a:pt x="3437" y="3382"/>
                  <a:pt x="3437" y="3315"/>
                </a:cubicBezTo>
                <a:lnTo>
                  <a:pt x="3437" y="1713"/>
                </a:lnTo>
                <a:cubicBezTo>
                  <a:pt x="2574" y="1539"/>
                  <a:pt x="1893" y="861"/>
                  <a:pt x="1713" y="0"/>
                </a:cubicBezTo>
              </a:path>
            </a:pathLst>
          </a:custGeom>
          <a:solidFill>
            <a:srgbClr val="1060B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g1648000bcc0_0_1514"/>
          <p:cNvSpPr/>
          <p:nvPr/>
        </p:nvSpPr>
        <p:spPr>
          <a:xfrm>
            <a:off x="4792022" y="2522804"/>
            <a:ext cx="1607105" cy="1606681"/>
          </a:xfrm>
          <a:custGeom>
            <a:rect b="b" l="l" r="r" t="t"/>
            <a:pathLst>
              <a:path extrusionOk="0" h="3438" w="3439">
                <a:moveTo>
                  <a:pt x="3315" y="0"/>
                </a:moveTo>
                <a:lnTo>
                  <a:pt x="1706" y="0"/>
                </a:lnTo>
                <a:cubicBezTo>
                  <a:pt x="1528" y="855"/>
                  <a:pt x="855" y="1529"/>
                  <a:pt x="0" y="1709"/>
                </a:cubicBezTo>
                <a:lnTo>
                  <a:pt x="0" y="3315"/>
                </a:lnTo>
                <a:cubicBezTo>
                  <a:pt x="0" y="3382"/>
                  <a:pt x="55" y="3437"/>
                  <a:pt x="122" y="3437"/>
                </a:cubicBezTo>
                <a:lnTo>
                  <a:pt x="3315" y="3437"/>
                </a:lnTo>
                <a:cubicBezTo>
                  <a:pt x="3382" y="3437"/>
                  <a:pt x="3438" y="3382"/>
                  <a:pt x="3438" y="3315"/>
                </a:cubicBezTo>
                <a:lnTo>
                  <a:pt x="3438" y="122"/>
                </a:lnTo>
                <a:cubicBezTo>
                  <a:pt x="3438" y="55"/>
                  <a:pt x="3382" y="0"/>
                  <a:pt x="3315" y="0"/>
                </a:cubicBezTo>
              </a:path>
            </a:pathLst>
          </a:custGeom>
          <a:solidFill>
            <a:srgbClr val="566A7C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g1648000bcc0_0_1514"/>
          <p:cNvSpPr/>
          <p:nvPr/>
        </p:nvSpPr>
        <p:spPr>
          <a:xfrm>
            <a:off x="2766660" y="520629"/>
            <a:ext cx="1607102" cy="1606681"/>
          </a:xfrm>
          <a:custGeom>
            <a:rect b="b" l="l" r="r" t="t"/>
            <a:pathLst>
              <a:path extrusionOk="0" h="3438" w="3438">
                <a:moveTo>
                  <a:pt x="3437" y="1666"/>
                </a:moveTo>
                <a:lnTo>
                  <a:pt x="3437" y="122"/>
                </a:lnTo>
                <a:cubicBezTo>
                  <a:pt x="3437" y="55"/>
                  <a:pt x="3382" y="0"/>
                  <a:pt x="3315" y="0"/>
                </a:cubicBezTo>
                <a:lnTo>
                  <a:pt x="122" y="0"/>
                </a:lnTo>
                <a:cubicBezTo>
                  <a:pt x="55" y="0"/>
                  <a:pt x="0" y="55"/>
                  <a:pt x="0" y="122"/>
                </a:cubicBezTo>
                <a:lnTo>
                  <a:pt x="0" y="3315"/>
                </a:lnTo>
                <a:cubicBezTo>
                  <a:pt x="0" y="3382"/>
                  <a:pt x="55" y="3437"/>
                  <a:pt x="122" y="3437"/>
                </a:cubicBezTo>
                <a:lnTo>
                  <a:pt x="1702" y="3437"/>
                </a:lnTo>
                <a:cubicBezTo>
                  <a:pt x="1862" y="2548"/>
                  <a:pt x="2554" y="1844"/>
                  <a:pt x="3437" y="1666"/>
                </a:cubicBezTo>
              </a:path>
            </a:pathLst>
          </a:custGeom>
          <a:solidFill>
            <a:srgbClr val="35CA78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g1648000bcc0_0_1514"/>
          <p:cNvSpPr/>
          <p:nvPr/>
        </p:nvSpPr>
        <p:spPr>
          <a:xfrm>
            <a:off x="4792022" y="520629"/>
            <a:ext cx="1607105" cy="1606681"/>
          </a:xfrm>
          <a:custGeom>
            <a:rect b="b" l="l" r="r" t="t"/>
            <a:pathLst>
              <a:path extrusionOk="0" h="3438" w="3439">
                <a:moveTo>
                  <a:pt x="3315" y="0"/>
                </a:moveTo>
                <a:lnTo>
                  <a:pt x="122" y="0"/>
                </a:lnTo>
                <a:cubicBezTo>
                  <a:pt x="55" y="0"/>
                  <a:pt x="0" y="55"/>
                  <a:pt x="0" y="122"/>
                </a:cubicBezTo>
                <a:lnTo>
                  <a:pt x="0" y="1670"/>
                </a:lnTo>
                <a:cubicBezTo>
                  <a:pt x="874" y="1854"/>
                  <a:pt x="1558" y="2554"/>
                  <a:pt x="1717" y="3437"/>
                </a:cubicBezTo>
                <a:lnTo>
                  <a:pt x="3315" y="3437"/>
                </a:lnTo>
                <a:cubicBezTo>
                  <a:pt x="3382" y="3437"/>
                  <a:pt x="3438" y="3382"/>
                  <a:pt x="3438" y="3315"/>
                </a:cubicBezTo>
                <a:lnTo>
                  <a:pt x="3438" y="122"/>
                </a:lnTo>
                <a:cubicBezTo>
                  <a:pt x="3438" y="55"/>
                  <a:pt x="3382" y="0"/>
                  <a:pt x="3315" y="0"/>
                </a:cubicBezTo>
              </a:path>
            </a:pathLst>
          </a:custGeom>
          <a:solidFill>
            <a:srgbClr val="23A4A7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g1648000bcc0_0_1514"/>
          <p:cNvSpPr txBox="1"/>
          <p:nvPr/>
        </p:nvSpPr>
        <p:spPr>
          <a:xfrm>
            <a:off x="698888" y="906988"/>
            <a:ext cx="19683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9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Неконтролируемый (untracked) означает, что Git видит файл, которого нет в предыдущем снимке (комите)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g1648000bcc0_0_1514"/>
          <p:cNvSpPr txBox="1"/>
          <p:nvPr/>
        </p:nvSpPr>
        <p:spPr>
          <a:xfrm>
            <a:off x="698901" y="567375"/>
            <a:ext cx="1873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rgbClr val="0820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Untracked</a:t>
            </a:r>
            <a:endParaRPr b="1" i="0" sz="1800" u="none" cap="none" strike="noStrike">
              <a:solidFill>
                <a:srgbClr val="0820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Google Shape;555;g1648000bcc0_0_1514"/>
          <p:cNvSpPr txBox="1"/>
          <p:nvPr/>
        </p:nvSpPr>
        <p:spPr>
          <a:xfrm>
            <a:off x="6561596" y="906988"/>
            <a:ext cx="19683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9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Означает, что файл контролируется GIT.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g1648000bcc0_0_1514"/>
          <p:cNvSpPr txBox="1"/>
          <p:nvPr/>
        </p:nvSpPr>
        <p:spPr>
          <a:xfrm>
            <a:off x="6561607" y="520625"/>
            <a:ext cx="1968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rgbClr val="0820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Unmodified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7" name="Google Shape;557;g1648000bcc0_0_1514"/>
          <p:cNvSpPr txBox="1"/>
          <p:nvPr/>
        </p:nvSpPr>
        <p:spPr>
          <a:xfrm>
            <a:off x="698900" y="2906550"/>
            <a:ext cx="2067600" cy="18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9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Означает, что контролируемый файл был редактирован в рабочей директории, однако его не индексировали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8" name="Google Shape;558;g1648000bcc0_0_1514"/>
          <p:cNvSpPr txBox="1"/>
          <p:nvPr/>
        </p:nvSpPr>
        <p:spPr>
          <a:xfrm>
            <a:off x="698888" y="2532125"/>
            <a:ext cx="1968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rgbClr val="0820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Modified</a:t>
            </a:r>
            <a:endParaRPr b="1" i="0" sz="1400" u="none" cap="none" strike="noStrike">
              <a:solidFill>
                <a:srgbClr val="08204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9" name="Google Shape;559;g1648000bcc0_0_1514"/>
          <p:cNvSpPr txBox="1"/>
          <p:nvPr/>
        </p:nvSpPr>
        <p:spPr>
          <a:xfrm>
            <a:off x="6593396" y="2819125"/>
            <a:ext cx="19683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AAAAAA"/>
              </a:buClr>
              <a:buSzPts val="9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Файл попадает в контроль GIT.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Google Shape;560;g1648000bcc0_0_1514"/>
          <p:cNvSpPr txBox="1"/>
          <p:nvPr/>
        </p:nvSpPr>
        <p:spPr>
          <a:xfrm>
            <a:off x="6561609" y="2547575"/>
            <a:ext cx="16599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0820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Staged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1" name="Google Shape;561;g1648000bcc0_0_1514"/>
          <p:cNvSpPr txBox="1"/>
          <p:nvPr/>
        </p:nvSpPr>
        <p:spPr>
          <a:xfrm>
            <a:off x="3136499" y="879085"/>
            <a:ext cx="5142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1648000bcc0_0_1514"/>
          <p:cNvSpPr txBox="1"/>
          <p:nvPr/>
        </p:nvSpPr>
        <p:spPr>
          <a:xfrm>
            <a:off x="5470919" y="879085"/>
            <a:ext cx="5985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1648000bcc0_0_1514"/>
          <p:cNvSpPr txBox="1"/>
          <p:nvPr/>
        </p:nvSpPr>
        <p:spPr>
          <a:xfrm>
            <a:off x="5463403" y="3174225"/>
            <a:ext cx="6135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1648000bcc0_0_1514"/>
          <p:cNvSpPr txBox="1"/>
          <p:nvPr/>
        </p:nvSpPr>
        <p:spPr>
          <a:xfrm>
            <a:off x="3071560" y="3174225"/>
            <a:ext cx="644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1648000bcc0_0_1514"/>
          <p:cNvSpPr txBox="1"/>
          <p:nvPr/>
        </p:nvSpPr>
        <p:spPr>
          <a:xfrm>
            <a:off x="4176563" y="2184650"/>
            <a:ext cx="8106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233d64558_0_2219"/>
          <p:cNvSpPr/>
          <p:nvPr/>
        </p:nvSpPr>
        <p:spPr>
          <a:xfrm>
            <a:off x="1135850" y="1243050"/>
            <a:ext cx="7233000" cy="2657400"/>
          </a:xfrm>
          <a:prstGeom prst="rect">
            <a:avLst/>
          </a:prstGeom>
          <a:solidFill>
            <a:srgbClr val="46BF01">
              <a:alpha val="52156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6233d64558_0_2219"/>
          <p:cNvSpPr txBox="1"/>
          <p:nvPr/>
        </p:nvSpPr>
        <p:spPr>
          <a:xfrm>
            <a:off x="1827050" y="1452000"/>
            <a:ext cx="5850600" cy="223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такое система контроля версий</a:t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648000bcc0_0_1638"/>
          <p:cNvSpPr txBox="1"/>
          <p:nvPr>
            <p:ph idx="2" type="body"/>
          </p:nvPr>
        </p:nvSpPr>
        <p:spPr>
          <a:xfrm>
            <a:off x="680100" y="1003050"/>
            <a:ext cx="77181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add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используется для контроля новых файлов. Можно также сказать, что эта команда переводит файлы в статус </a:t>
            </a: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Staged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add &lt;список файлів&gt;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- добавить следующие файлы</a:t>
            </a:r>
            <a:endParaRPr b="1" sz="1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add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. - добавить все файлы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add .java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добавить все файлы расширением java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add папка 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добавить все файлы в папке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1" name="Google Shape;571;g1648000bcc0_0_1638"/>
          <p:cNvSpPr/>
          <p:nvPr/>
        </p:nvSpPr>
        <p:spPr>
          <a:xfrm>
            <a:off x="680100" y="281050"/>
            <a:ext cx="7718100" cy="596700"/>
          </a:xfrm>
          <a:prstGeom prst="rect">
            <a:avLst/>
          </a:prstGeom>
          <a:solidFill>
            <a:srgbClr val="004282">
              <a:alpha val="7254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Команда git add </a:t>
            </a:r>
            <a:endParaRPr b="1" i="0" sz="2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67dccd0c24_0_42"/>
          <p:cNvSpPr txBox="1"/>
          <p:nvPr>
            <p:ph idx="2" type="body"/>
          </p:nvPr>
        </p:nvSpPr>
        <p:spPr>
          <a:xfrm>
            <a:off x="596850" y="1097150"/>
            <a:ext cx="76668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Commit 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комит это одно из базовых понятий в Git. Если объяснять простым языком, то комит – это огромная копия вашего проекта в момент времени, когда этот комит был сделан.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commit --m”коментар до коміту”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- команда, создающая комит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log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позволяет просмотреть комиты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7" name="Google Shape;577;g167dccd0c24_0_42"/>
          <p:cNvSpPr/>
          <p:nvPr/>
        </p:nvSpPr>
        <p:spPr>
          <a:xfrm>
            <a:off x="596850" y="227475"/>
            <a:ext cx="7666800" cy="596700"/>
          </a:xfrm>
          <a:prstGeom prst="rect">
            <a:avLst/>
          </a:prstGeom>
          <a:solidFill>
            <a:srgbClr val="004282">
              <a:alpha val="7254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</a:t>
            </a:r>
            <a:endParaRPr b="1" i="0" sz="2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67dccd0c24_0_54"/>
          <p:cNvSpPr txBox="1"/>
          <p:nvPr>
            <p:ph idx="2" type="body"/>
          </p:nvPr>
        </p:nvSpPr>
        <p:spPr>
          <a:xfrm>
            <a:off x="596850" y="1097150"/>
            <a:ext cx="76668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diff 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показывает разницу между нынешним неотслеживаемым состоянием репозитория и последним снимком репозитория.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diff --staged 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показывает разницу между текущим отслеживаемым состоянием репозитория и последним снимком (комитом) репозитория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diff COMMIT_HASH(номер)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показывает разницу между текущим состоянием репозитория и указанным комитом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Google Shape;583;g167dccd0c24_0_54"/>
          <p:cNvSpPr/>
          <p:nvPr/>
        </p:nvSpPr>
        <p:spPr>
          <a:xfrm>
            <a:off x="596850" y="227475"/>
            <a:ext cx="7666800" cy="596700"/>
          </a:xfrm>
          <a:prstGeom prst="rect">
            <a:avLst/>
          </a:prstGeom>
          <a:solidFill>
            <a:srgbClr val="004282">
              <a:alpha val="7254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diff</a:t>
            </a:r>
            <a:endParaRPr b="1" i="0" sz="2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67dccd0c24_0_61"/>
          <p:cNvSpPr/>
          <p:nvPr/>
        </p:nvSpPr>
        <p:spPr>
          <a:xfrm>
            <a:off x="6926306" y="4174602"/>
            <a:ext cx="96840" cy="105054"/>
          </a:xfrm>
          <a:custGeom>
            <a:rect b="b" l="l" r="r" t="t"/>
            <a:pathLst>
              <a:path extrusionOk="0" h="223" w="208">
                <a:moveTo>
                  <a:pt x="180" y="222"/>
                </a:moveTo>
                <a:lnTo>
                  <a:pt x="0" y="222"/>
                </a:lnTo>
                <a:lnTo>
                  <a:pt x="27" y="0"/>
                </a:lnTo>
                <a:lnTo>
                  <a:pt x="207" y="0"/>
                </a:lnTo>
                <a:lnTo>
                  <a:pt x="180" y="222"/>
                </a:ln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9" name="Google Shape;589;g167dccd0c24_0_61"/>
          <p:cNvSpPr/>
          <p:nvPr/>
        </p:nvSpPr>
        <p:spPr>
          <a:xfrm>
            <a:off x="7402268" y="4174602"/>
            <a:ext cx="94780" cy="105054"/>
          </a:xfrm>
          <a:custGeom>
            <a:rect b="b" l="l" r="r" t="t"/>
            <a:pathLst>
              <a:path extrusionOk="0" h="223" w="202">
                <a:moveTo>
                  <a:pt x="201" y="222"/>
                </a:moveTo>
                <a:lnTo>
                  <a:pt x="21" y="222"/>
                </a:lnTo>
                <a:lnTo>
                  <a:pt x="0" y="0"/>
                </a:lnTo>
                <a:lnTo>
                  <a:pt x="180" y="0"/>
                </a:lnTo>
                <a:lnTo>
                  <a:pt x="201" y="222"/>
                </a:ln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0" name="Google Shape;590;g167dccd0c24_0_61"/>
          <p:cNvSpPr/>
          <p:nvPr/>
        </p:nvSpPr>
        <p:spPr>
          <a:xfrm>
            <a:off x="6909824" y="2998404"/>
            <a:ext cx="457419" cy="1194739"/>
          </a:xfrm>
          <a:custGeom>
            <a:rect b="b" l="l" r="r" t="t"/>
            <a:pathLst>
              <a:path extrusionOk="0" h="2557" w="977">
                <a:moveTo>
                  <a:pt x="296" y="2556"/>
                </a:moveTo>
                <a:lnTo>
                  <a:pt x="0" y="2556"/>
                </a:lnTo>
                <a:lnTo>
                  <a:pt x="227" y="0"/>
                </a:lnTo>
                <a:lnTo>
                  <a:pt x="976" y="0"/>
                </a:lnTo>
                <a:lnTo>
                  <a:pt x="296" y="2556"/>
                </a:lnTo>
              </a:path>
            </a:pathLst>
          </a:custGeom>
          <a:gradFill>
            <a:gsLst>
              <a:gs pos="0">
                <a:srgbClr val="7C75FF"/>
              </a:gs>
              <a:gs pos="9000">
                <a:srgbClr val="7C75FF"/>
              </a:gs>
              <a:gs pos="87000">
                <a:srgbClr val="7941FE"/>
              </a:gs>
              <a:gs pos="100000">
                <a:srgbClr val="7941FE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1" name="Google Shape;591;g167dccd0c24_0_61"/>
          <p:cNvSpPr/>
          <p:nvPr/>
        </p:nvSpPr>
        <p:spPr>
          <a:xfrm>
            <a:off x="7082901" y="2998404"/>
            <a:ext cx="422389" cy="1194739"/>
          </a:xfrm>
          <a:custGeom>
            <a:rect b="b" l="l" r="r" t="t"/>
            <a:pathLst>
              <a:path extrusionOk="0" h="2557" w="904">
                <a:moveTo>
                  <a:pt x="903" y="2556"/>
                </a:moveTo>
                <a:lnTo>
                  <a:pt x="607" y="2556"/>
                </a:lnTo>
                <a:lnTo>
                  <a:pt x="0" y="0"/>
                </a:lnTo>
                <a:lnTo>
                  <a:pt x="669" y="0"/>
                </a:lnTo>
                <a:lnTo>
                  <a:pt x="903" y="2556"/>
                </a:lnTo>
              </a:path>
            </a:pathLst>
          </a:custGeom>
          <a:gradFill>
            <a:gsLst>
              <a:gs pos="0">
                <a:srgbClr val="7941FE"/>
              </a:gs>
              <a:gs pos="13000">
                <a:srgbClr val="7941FE"/>
              </a:gs>
              <a:gs pos="91000">
                <a:srgbClr val="7C75FF"/>
              </a:gs>
              <a:gs pos="100000">
                <a:srgbClr val="7C75FF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2" name="Google Shape;592;g167dccd0c24_0_61"/>
          <p:cNvSpPr/>
          <p:nvPr/>
        </p:nvSpPr>
        <p:spPr>
          <a:xfrm>
            <a:off x="6749108" y="4265239"/>
            <a:ext cx="278159" cy="70036"/>
          </a:xfrm>
          <a:custGeom>
            <a:rect b="b" l="l" r="r" t="t"/>
            <a:pathLst>
              <a:path extrusionOk="0" h="151" w="597">
                <a:moveTo>
                  <a:pt x="554" y="0"/>
                </a:moveTo>
                <a:lnTo>
                  <a:pt x="383" y="0"/>
                </a:lnTo>
                <a:lnTo>
                  <a:pt x="28" y="111"/>
                </a:lnTo>
                <a:lnTo>
                  <a:pt x="28" y="111"/>
                </a:lnTo>
                <a:cubicBezTo>
                  <a:pt x="11" y="117"/>
                  <a:pt x="0" y="132"/>
                  <a:pt x="0" y="150"/>
                </a:cubicBezTo>
                <a:lnTo>
                  <a:pt x="596" y="150"/>
                </a:lnTo>
                <a:lnTo>
                  <a:pt x="596" y="42"/>
                </a:lnTo>
                <a:lnTo>
                  <a:pt x="596" y="42"/>
                </a:lnTo>
                <a:cubicBezTo>
                  <a:pt x="596" y="19"/>
                  <a:pt x="577" y="0"/>
                  <a:pt x="554" y="0"/>
                </a:cubicBezTo>
              </a:path>
            </a:pathLst>
          </a:custGeom>
          <a:gradFill>
            <a:gsLst>
              <a:gs pos="0">
                <a:srgbClr val="862704"/>
              </a:gs>
              <a:gs pos="1000">
                <a:srgbClr val="862704"/>
              </a:gs>
              <a:gs pos="92000">
                <a:srgbClr val="D46502"/>
              </a:gs>
              <a:gs pos="100000">
                <a:srgbClr val="D46502"/>
              </a:gs>
            </a:gsLst>
            <a:lin ang="10800025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3" name="Google Shape;593;g167dccd0c24_0_61"/>
          <p:cNvSpPr/>
          <p:nvPr/>
        </p:nvSpPr>
        <p:spPr>
          <a:xfrm>
            <a:off x="7233312" y="4265239"/>
            <a:ext cx="278160" cy="70036"/>
          </a:xfrm>
          <a:custGeom>
            <a:rect b="b" l="l" r="r" t="t"/>
            <a:pathLst>
              <a:path extrusionOk="0" h="151" w="597">
                <a:moveTo>
                  <a:pt x="553" y="0"/>
                </a:moveTo>
                <a:lnTo>
                  <a:pt x="383" y="0"/>
                </a:lnTo>
                <a:lnTo>
                  <a:pt x="28" y="111"/>
                </a:lnTo>
                <a:lnTo>
                  <a:pt x="28" y="111"/>
                </a:lnTo>
                <a:cubicBezTo>
                  <a:pt x="11" y="117"/>
                  <a:pt x="0" y="132"/>
                  <a:pt x="0" y="150"/>
                </a:cubicBezTo>
                <a:lnTo>
                  <a:pt x="596" y="150"/>
                </a:lnTo>
                <a:lnTo>
                  <a:pt x="596" y="42"/>
                </a:lnTo>
                <a:lnTo>
                  <a:pt x="596" y="42"/>
                </a:lnTo>
                <a:cubicBezTo>
                  <a:pt x="596" y="19"/>
                  <a:pt x="577" y="0"/>
                  <a:pt x="553" y="0"/>
                </a:cubicBezTo>
              </a:path>
            </a:pathLst>
          </a:custGeom>
          <a:gradFill>
            <a:gsLst>
              <a:gs pos="0">
                <a:srgbClr val="862704"/>
              </a:gs>
              <a:gs pos="1000">
                <a:srgbClr val="862704"/>
              </a:gs>
              <a:gs pos="92000">
                <a:srgbClr val="D46502"/>
              </a:gs>
              <a:gs pos="100000">
                <a:srgbClr val="D46502"/>
              </a:gs>
            </a:gsLst>
            <a:lin ang="10800025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4" name="Google Shape;594;g167dccd0c24_0_61"/>
          <p:cNvSpPr/>
          <p:nvPr/>
        </p:nvSpPr>
        <p:spPr>
          <a:xfrm>
            <a:off x="6986058" y="2347478"/>
            <a:ext cx="471841" cy="650925"/>
          </a:xfrm>
          <a:custGeom>
            <a:rect b="b" l="l" r="r" t="t"/>
            <a:pathLst>
              <a:path extrusionOk="0" h="1394" w="1011">
                <a:moveTo>
                  <a:pt x="1010" y="1393"/>
                </a:moveTo>
                <a:lnTo>
                  <a:pt x="0" y="1393"/>
                </a:lnTo>
                <a:lnTo>
                  <a:pt x="115" y="73"/>
                </a:lnTo>
                <a:lnTo>
                  <a:pt x="308" y="0"/>
                </a:lnTo>
                <a:lnTo>
                  <a:pt x="498" y="0"/>
                </a:lnTo>
                <a:lnTo>
                  <a:pt x="786" y="73"/>
                </a:lnTo>
                <a:lnTo>
                  <a:pt x="1010" y="1393"/>
                </a:lnTo>
              </a:path>
            </a:pathLst>
          </a:custGeom>
          <a:gradFill>
            <a:gsLst>
              <a:gs pos="0">
                <a:srgbClr val="FAB800"/>
              </a:gs>
              <a:gs pos="19000">
                <a:srgbClr val="FAB800"/>
              </a:gs>
              <a:gs pos="84000">
                <a:srgbClr val="FFDC05"/>
              </a:gs>
              <a:gs pos="100000">
                <a:srgbClr val="FFDC05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5" name="Google Shape;595;g167dccd0c24_0_61"/>
          <p:cNvSpPr/>
          <p:nvPr/>
        </p:nvSpPr>
        <p:spPr>
          <a:xfrm>
            <a:off x="6835647" y="2380437"/>
            <a:ext cx="206044" cy="358421"/>
          </a:xfrm>
          <a:custGeom>
            <a:rect b="b" l="l" r="r" t="t"/>
            <a:pathLst>
              <a:path extrusionOk="0" h="769" w="440">
                <a:moveTo>
                  <a:pt x="439" y="0"/>
                </a:moveTo>
                <a:lnTo>
                  <a:pt x="439" y="0"/>
                </a:lnTo>
                <a:cubicBezTo>
                  <a:pt x="439" y="0"/>
                  <a:pt x="246" y="57"/>
                  <a:pt x="0" y="357"/>
                </a:cubicBezTo>
                <a:lnTo>
                  <a:pt x="158" y="768"/>
                </a:lnTo>
                <a:lnTo>
                  <a:pt x="385" y="623"/>
                </a:lnTo>
                <a:lnTo>
                  <a:pt x="439" y="0"/>
                </a:lnTo>
              </a:path>
            </a:pathLst>
          </a:custGeom>
          <a:solidFill>
            <a:srgbClr val="FFDC0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6" name="Google Shape;596;g167dccd0c24_0_61"/>
          <p:cNvSpPr/>
          <p:nvPr/>
        </p:nvSpPr>
        <p:spPr>
          <a:xfrm>
            <a:off x="6570130" y="2253650"/>
            <a:ext cx="337076" cy="532118"/>
          </a:xfrm>
          <a:custGeom>
            <a:rect b="b" l="l" r="r" t="t"/>
            <a:pathLst>
              <a:path extrusionOk="0" h="1418982" w="898868">
                <a:moveTo>
                  <a:pt x="133775" y="23"/>
                </a:moveTo>
                <a:cubicBezTo>
                  <a:pt x="153647" y="-2471"/>
                  <a:pt x="223201" y="199525"/>
                  <a:pt x="256736" y="264363"/>
                </a:cubicBezTo>
                <a:cubicBezTo>
                  <a:pt x="292755" y="329202"/>
                  <a:pt x="224443" y="456384"/>
                  <a:pt x="224443" y="456384"/>
                </a:cubicBezTo>
                <a:lnTo>
                  <a:pt x="611958" y="881573"/>
                </a:lnTo>
                <a:lnTo>
                  <a:pt x="702626" y="783069"/>
                </a:lnTo>
                <a:lnTo>
                  <a:pt x="898868" y="1295540"/>
                </a:lnTo>
                <a:cubicBezTo>
                  <a:pt x="898868" y="1295540"/>
                  <a:pt x="715047" y="1418982"/>
                  <a:pt x="623136" y="1418982"/>
                </a:cubicBezTo>
                <a:cubicBezTo>
                  <a:pt x="533710" y="1418982"/>
                  <a:pt x="65463" y="522469"/>
                  <a:pt x="65463" y="522469"/>
                </a:cubicBezTo>
                <a:cubicBezTo>
                  <a:pt x="-22722" y="493791"/>
                  <a:pt x="4603" y="375337"/>
                  <a:pt x="4603" y="375337"/>
                </a:cubicBezTo>
                <a:cubicBezTo>
                  <a:pt x="-15270" y="309251"/>
                  <a:pt x="35654" y="301770"/>
                  <a:pt x="35654" y="301770"/>
                </a:cubicBezTo>
                <a:cubicBezTo>
                  <a:pt x="36896" y="258129"/>
                  <a:pt x="89061" y="266857"/>
                  <a:pt x="89061" y="266857"/>
                </a:cubicBezTo>
                <a:cubicBezTo>
                  <a:pt x="89061" y="215735"/>
                  <a:pt x="137501" y="225710"/>
                  <a:pt x="137501" y="225710"/>
                </a:cubicBezTo>
                <a:cubicBezTo>
                  <a:pt x="92788" y="87305"/>
                  <a:pt x="115144" y="1270"/>
                  <a:pt x="133775" y="23"/>
                </a:cubicBezTo>
                <a:close/>
              </a:path>
            </a:pathLst>
          </a:custGeom>
          <a:gradFill>
            <a:gsLst>
              <a:gs pos="0">
                <a:srgbClr val="FE9FD8"/>
              </a:gs>
              <a:gs pos="5000">
                <a:srgbClr val="FE9FD8"/>
              </a:gs>
              <a:gs pos="29000">
                <a:srgbClr val="FE87CD"/>
              </a:gs>
              <a:gs pos="72000">
                <a:srgbClr val="FE6FC2"/>
              </a:gs>
              <a:gs pos="100000">
                <a:srgbClr val="FE6FC2"/>
              </a:gs>
            </a:gsLst>
            <a:lin ang="0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7" name="Google Shape;597;g167dccd0c24_0_61"/>
          <p:cNvSpPr/>
          <p:nvPr/>
        </p:nvSpPr>
        <p:spPr>
          <a:xfrm>
            <a:off x="7352818" y="2380437"/>
            <a:ext cx="218407" cy="366661"/>
          </a:xfrm>
          <a:custGeom>
            <a:rect b="b" l="l" r="r" t="t"/>
            <a:pathLst>
              <a:path extrusionOk="0" h="783" w="466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62" y="51"/>
                  <a:pt x="465" y="623"/>
                </a:cubicBezTo>
                <a:lnTo>
                  <a:pt x="174" y="782"/>
                </a:lnTo>
                <a:lnTo>
                  <a:pt x="114" y="672"/>
                </a:lnTo>
                <a:lnTo>
                  <a:pt x="0" y="0"/>
                </a:lnTo>
              </a:path>
            </a:pathLst>
          </a:custGeom>
          <a:solidFill>
            <a:srgbClr val="FFDC0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8" name="Google Shape;598;g167dccd0c24_0_61"/>
          <p:cNvSpPr/>
          <p:nvPr/>
        </p:nvSpPr>
        <p:spPr>
          <a:xfrm>
            <a:off x="7435235" y="2679121"/>
            <a:ext cx="310181" cy="637940"/>
          </a:xfrm>
          <a:custGeom>
            <a:rect b="b" l="l" r="r" t="t"/>
            <a:pathLst>
              <a:path extrusionOk="0" h="1701174" w="827150">
                <a:moveTo>
                  <a:pt x="332528" y="0"/>
                </a:moveTo>
                <a:lnTo>
                  <a:pt x="688720" y="1244235"/>
                </a:lnTo>
                <a:lnTo>
                  <a:pt x="813263" y="1475663"/>
                </a:lnTo>
                <a:cubicBezTo>
                  <a:pt x="823226" y="1494327"/>
                  <a:pt x="828208" y="1515479"/>
                  <a:pt x="826962" y="1536631"/>
                </a:cubicBezTo>
                <a:lnTo>
                  <a:pt x="820735" y="1632437"/>
                </a:lnTo>
                <a:cubicBezTo>
                  <a:pt x="784618" y="1647368"/>
                  <a:pt x="782127" y="1605064"/>
                  <a:pt x="782127" y="1605064"/>
                </a:cubicBezTo>
                <a:lnTo>
                  <a:pt x="772163" y="1664787"/>
                </a:lnTo>
                <a:cubicBezTo>
                  <a:pt x="734801" y="1674741"/>
                  <a:pt x="729819" y="1638658"/>
                  <a:pt x="729819" y="1638658"/>
                </a:cubicBezTo>
                <a:lnTo>
                  <a:pt x="707401" y="1700870"/>
                </a:lnTo>
                <a:cubicBezTo>
                  <a:pt x="663811" y="1707091"/>
                  <a:pt x="658830" y="1616262"/>
                  <a:pt x="657584" y="1575202"/>
                </a:cubicBezTo>
                <a:cubicBezTo>
                  <a:pt x="656339" y="1562760"/>
                  <a:pt x="653848" y="1550317"/>
                  <a:pt x="647621" y="1537875"/>
                </a:cubicBezTo>
                <a:lnTo>
                  <a:pt x="599049" y="1449534"/>
                </a:lnTo>
                <a:cubicBezTo>
                  <a:pt x="635167" y="1577690"/>
                  <a:pt x="567914" y="1582667"/>
                  <a:pt x="567914" y="1582667"/>
                </a:cubicBezTo>
                <a:cubicBezTo>
                  <a:pt x="567914" y="1582667"/>
                  <a:pt x="533042" y="1453267"/>
                  <a:pt x="515606" y="1388567"/>
                </a:cubicBezTo>
                <a:cubicBezTo>
                  <a:pt x="493188" y="1301470"/>
                  <a:pt x="539269" y="1265387"/>
                  <a:pt x="539269" y="1265387"/>
                </a:cubicBezTo>
                <a:lnTo>
                  <a:pt x="0" y="181659"/>
                </a:lnTo>
                <a:close/>
              </a:path>
            </a:pathLst>
          </a:custGeom>
          <a:gradFill>
            <a:gsLst>
              <a:gs pos="0">
                <a:srgbClr val="FE9FD8"/>
              </a:gs>
              <a:gs pos="5000">
                <a:srgbClr val="FE9FD8"/>
              </a:gs>
              <a:gs pos="29000">
                <a:srgbClr val="FE87CD"/>
              </a:gs>
              <a:gs pos="72000">
                <a:srgbClr val="FE6FC2"/>
              </a:gs>
              <a:gs pos="100000">
                <a:srgbClr val="FE6FC2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9" name="Google Shape;599;g167dccd0c24_0_61"/>
          <p:cNvSpPr/>
          <p:nvPr/>
        </p:nvSpPr>
        <p:spPr>
          <a:xfrm>
            <a:off x="7130290" y="2213586"/>
            <a:ext cx="88600" cy="218349"/>
          </a:xfrm>
          <a:custGeom>
            <a:rect b="b" l="l" r="r" t="t"/>
            <a:pathLst>
              <a:path extrusionOk="0" h="468" w="191">
                <a:moveTo>
                  <a:pt x="95" y="467"/>
                </a:moveTo>
                <a:lnTo>
                  <a:pt x="95" y="467"/>
                </a:lnTo>
                <a:lnTo>
                  <a:pt x="95" y="467"/>
                </a:lnTo>
                <a:cubicBezTo>
                  <a:pt x="43" y="467"/>
                  <a:pt x="0" y="425"/>
                  <a:pt x="0" y="372"/>
                </a:cubicBezTo>
                <a:lnTo>
                  <a:pt x="0" y="0"/>
                </a:lnTo>
                <a:lnTo>
                  <a:pt x="190" y="0"/>
                </a:lnTo>
                <a:lnTo>
                  <a:pt x="190" y="372"/>
                </a:lnTo>
                <a:lnTo>
                  <a:pt x="190" y="372"/>
                </a:lnTo>
                <a:cubicBezTo>
                  <a:pt x="190" y="425"/>
                  <a:pt x="148" y="467"/>
                  <a:pt x="95" y="467"/>
                </a:cubicBez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0" name="Google Shape;600;g167dccd0c24_0_61"/>
          <p:cNvSpPr/>
          <p:nvPr/>
        </p:nvSpPr>
        <p:spPr>
          <a:xfrm>
            <a:off x="7130290" y="2213585"/>
            <a:ext cx="80358" cy="98875"/>
          </a:xfrm>
          <a:custGeom>
            <a:rect b="b" l="l" r="r" t="t"/>
            <a:pathLst>
              <a:path extrusionOk="0" h="212" w="174">
                <a:moveTo>
                  <a:pt x="173" y="0"/>
                </a:moveTo>
                <a:lnTo>
                  <a:pt x="173" y="0"/>
                </a:lnTo>
                <a:lnTo>
                  <a:pt x="0" y="0"/>
                </a:lnTo>
                <a:lnTo>
                  <a:pt x="0" y="211"/>
                </a:lnTo>
                <a:lnTo>
                  <a:pt x="75" y="169"/>
                </a:lnTo>
                <a:lnTo>
                  <a:pt x="75" y="169"/>
                </a:lnTo>
                <a:cubicBezTo>
                  <a:pt x="135" y="135"/>
                  <a:pt x="173" y="70"/>
                  <a:pt x="173" y="0"/>
                </a:cubicBezTo>
              </a:path>
            </a:pathLst>
          </a:custGeom>
          <a:solidFill>
            <a:srgbClr val="FE46A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1" name="Google Shape;601;g167dccd0c24_0_61"/>
          <p:cNvSpPr/>
          <p:nvPr/>
        </p:nvSpPr>
        <p:spPr>
          <a:xfrm>
            <a:off x="7081328" y="2092864"/>
            <a:ext cx="148060" cy="185164"/>
          </a:xfrm>
          <a:custGeom>
            <a:rect b="b" l="l" r="r" t="t"/>
            <a:pathLst>
              <a:path extrusionOk="0" h="493771" w="394828">
                <a:moveTo>
                  <a:pt x="138286" y="910"/>
                </a:moveTo>
                <a:cubicBezTo>
                  <a:pt x="164779" y="-1257"/>
                  <a:pt x="195568" y="773"/>
                  <a:pt x="231022" y="3583"/>
                </a:cubicBezTo>
                <a:cubicBezTo>
                  <a:pt x="372839" y="14825"/>
                  <a:pt x="403939" y="125988"/>
                  <a:pt x="392743" y="267128"/>
                </a:cubicBezTo>
                <a:cubicBezTo>
                  <a:pt x="381547" y="409516"/>
                  <a:pt x="211118" y="501944"/>
                  <a:pt x="96670" y="493201"/>
                </a:cubicBezTo>
                <a:cubicBezTo>
                  <a:pt x="-17779" y="483209"/>
                  <a:pt x="-2851" y="344567"/>
                  <a:pt x="5857" y="225910"/>
                </a:cubicBezTo>
                <a:cubicBezTo>
                  <a:pt x="17986" y="51671"/>
                  <a:pt x="58805" y="7409"/>
                  <a:pt x="138286" y="910"/>
                </a:cubicBezTo>
                <a:close/>
              </a:path>
            </a:pathLst>
          </a:custGeom>
          <a:gradFill>
            <a:gsLst>
              <a:gs pos="0">
                <a:srgbClr val="FE9FD8"/>
              </a:gs>
              <a:gs pos="14000">
                <a:srgbClr val="FE9FD8"/>
              </a:gs>
              <a:gs pos="46000">
                <a:srgbClr val="FE87CD"/>
              </a:gs>
              <a:gs pos="99000">
                <a:srgbClr val="FE6FC2"/>
              </a:gs>
              <a:gs pos="100000">
                <a:srgbClr val="FE6FC2"/>
              </a:gs>
            </a:gsLst>
            <a:lin ang="0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2" name="Google Shape;602;g167dccd0c24_0_61"/>
          <p:cNvSpPr/>
          <p:nvPr/>
        </p:nvSpPr>
        <p:spPr>
          <a:xfrm>
            <a:off x="7027267" y="1993176"/>
            <a:ext cx="290524" cy="273966"/>
          </a:xfrm>
          <a:custGeom>
            <a:rect b="b" l="l" r="r" t="t"/>
            <a:pathLst>
              <a:path extrusionOk="0" h="587" w="622">
                <a:moveTo>
                  <a:pt x="30" y="182"/>
                </a:moveTo>
                <a:lnTo>
                  <a:pt x="30" y="182"/>
                </a:lnTo>
                <a:cubicBezTo>
                  <a:pt x="30" y="182"/>
                  <a:pt x="54" y="354"/>
                  <a:pt x="368" y="293"/>
                </a:cubicBezTo>
                <a:lnTo>
                  <a:pt x="368" y="293"/>
                </a:lnTo>
                <a:cubicBezTo>
                  <a:pt x="368" y="293"/>
                  <a:pt x="355" y="416"/>
                  <a:pt x="409" y="410"/>
                </a:cubicBezTo>
                <a:lnTo>
                  <a:pt x="409" y="586"/>
                </a:lnTo>
                <a:lnTo>
                  <a:pt x="409" y="586"/>
                </a:lnTo>
                <a:cubicBezTo>
                  <a:pt x="409" y="586"/>
                  <a:pt x="621" y="366"/>
                  <a:pt x="540" y="234"/>
                </a:cubicBezTo>
                <a:lnTo>
                  <a:pt x="540" y="234"/>
                </a:lnTo>
                <a:cubicBezTo>
                  <a:pt x="540" y="234"/>
                  <a:pt x="592" y="123"/>
                  <a:pt x="475" y="97"/>
                </a:cubicBezTo>
                <a:lnTo>
                  <a:pt x="475" y="97"/>
                </a:lnTo>
                <a:cubicBezTo>
                  <a:pt x="401" y="80"/>
                  <a:pt x="312" y="135"/>
                  <a:pt x="204" y="67"/>
                </a:cubicBezTo>
                <a:lnTo>
                  <a:pt x="204" y="67"/>
                </a:lnTo>
                <a:cubicBezTo>
                  <a:pt x="96" y="0"/>
                  <a:pt x="142" y="113"/>
                  <a:pt x="142" y="113"/>
                </a:cubicBezTo>
                <a:lnTo>
                  <a:pt x="142" y="113"/>
                </a:lnTo>
                <a:cubicBezTo>
                  <a:pt x="142" y="113"/>
                  <a:pt x="0" y="77"/>
                  <a:pt x="30" y="182"/>
                </a:cubicBezTo>
              </a:path>
            </a:pathLst>
          </a:custGeom>
          <a:solidFill>
            <a:srgbClr val="2E067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3" name="Google Shape;603;g167dccd0c24_0_61"/>
          <p:cNvSpPr/>
          <p:nvPr/>
        </p:nvSpPr>
        <p:spPr>
          <a:xfrm>
            <a:off x="7202406" y="2153848"/>
            <a:ext cx="47390" cy="51498"/>
          </a:xfrm>
          <a:custGeom>
            <a:rect b="b" l="l" r="r" t="t"/>
            <a:pathLst>
              <a:path extrusionOk="0" h="110" w="100">
                <a:moveTo>
                  <a:pt x="75" y="75"/>
                </a:moveTo>
                <a:lnTo>
                  <a:pt x="75" y="75"/>
                </a:lnTo>
                <a:cubicBezTo>
                  <a:pt x="54" y="99"/>
                  <a:pt x="27" y="109"/>
                  <a:pt x="13" y="98"/>
                </a:cubicBezTo>
                <a:lnTo>
                  <a:pt x="13" y="98"/>
                </a:lnTo>
                <a:cubicBezTo>
                  <a:pt x="0" y="86"/>
                  <a:pt x="5" y="57"/>
                  <a:pt x="24" y="34"/>
                </a:cubicBezTo>
                <a:lnTo>
                  <a:pt x="24" y="34"/>
                </a:lnTo>
                <a:cubicBezTo>
                  <a:pt x="44" y="10"/>
                  <a:pt x="71" y="0"/>
                  <a:pt x="85" y="12"/>
                </a:cubicBezTo>
                <a:lnTo>
                  <a:pt x="85" y="12"/>
                </a:lnTo>
                <a:cubicBezTo>
                  <a:pt x="99" y="23"/>
                  <a:pt x="94" y="52"/>
                  <a:pt x="75" y="75"/>
                </a:cubicBez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4" name="Google Shape;604;g167dccd0c24_0_61"/>
          <p:cNvSpPr txBox="1"/>
          <p:nvPr/>
        </p:nvSpPr>
        <p:spPr>
          <a:xfrm>
            <a:off x="2411400" y="405738"/>
            <a:ext cx="4321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reset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очень опасная</a:t>
            </a:r>
            <a:r>
              <a:rPr lang="en" sz="24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команда. Отмена каких-либо изменений.</a:t>
            </a:r>
            <a:endParaRPr b="0" i="0" sz="2400" u="none" cap="none" strike="noStrike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5" name="Google Shape;605;g167dccd0c24_0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1575" y="37256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67dccd0c24_0_89"/>
          <p:cNvSpPr/>
          <p:nvPr/>
        </p:nvSpPr>
        <p:spPr>
          <a:xfrm>
            <a:off x="596850" y="227475"/>
            <a:ext cx="7666800" cy="596700"/>
          </a:xfrm>
          <a:prstGeom prst="rect">
            <a:avLst/>
          </a:prstGeom>
          <a:solidFill>
            <a:srgbClr val="004282">
              <a:alpha val="7254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Указатель HEAD</a:t>
            </a:r>
            <a:endParaRPr b="1" i="0" sz="2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1" name="Google Shape;611;g167dccd0c24_0_89"/>
          <p:cNvSpPr/>
          <p:nvPr/>
        </p:nvSpPr>
        <p:spPr>
          <a:xfrm>
            <a:off x="422300" y="2508445"/>
            <a:ext cx="8715914" cy="24862"/>
          </a:xfrm>
          <a:custGeom>
            <a:rect b="b" l="l" r="r" t="t"/>
            <a:pathLst>
              <a:path extrusionOk="0" h="103" w="19565">
                <a:moveTo>
                  <a:pt x="0" y="102"/>
                </a:moveTo>
                <a:lnTo>
                  <a:pt x="19564" y="102"/>
                </a:lnTo>
                <a:lnTo>
                  <a:pt x="19564" y="0"/>
                </a:lnTo>
                <a:lnTo>
                  <a:pt x="0" y="0"/>
                </a:lnTo>
                <a:lnTo>
                  <a:pt x="0" y="102"/>
                </a:lnTo>
              </a:path>
            </a:pathLst>
          </a:custGeom>
          <a:solidFill>
            <a:srgbClr val="AAAAAA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2" name="Google Shape;612;g167dccd0c24_0_89"/>
          <p:cNvSpPr/>
          <p:nvPr/>
        </p:nvSpPr>
        <p:spPr>
          <a:xfrm>
            <a:off x="1235674" y="2415883"/>
            <a:ext cx="189579" cy="189530"/>
          </a:xfrm>
          <a:custGeom>
            <a:rect b="b" l="l" r="r" t="t"/>
            <a:pathLst>
              <a:path extrusionOk="0" h="404" w="404">
                <a:moveTo>
                  <a:pt x="403" y="201"/>
                </a:moveTo>
                <a:lnTo>
                  <a:pt x="403" y="201"/>
                </a:lnTo>
                <a:cubicBezTo>
                  <a:pt x="403" y="313"/>
                  <a:pt x="312" y="403"/>
                  <a:pt x="201" y="403"/>
                </a:cubicBezTo>
                <a:lnTo>
                  <a:pt x="201" y="403"/>
                </a:lnTo>
                <a:cubicBezTo>
                  <a:pt x="90" y="403"/>
                  <a:pt x="0" y="313"/>
                  <a:pt x="0" y="201"/>
                </a:cubicBezTo>
                <a:lnTo>
                  <a:pt x="0" y="201"/>
                </a:lnTo>
                <a:cubicBezTo>
                  <a:pt x="0" y="90"/>
                  <a:pt x="90" y="0"/>
                  <a:pt x="201" y="0"/>
                </a:cubicBezTo>
                <a:lnTo>
                  <a:pt x="201" y="0"/>
                </a:lnTo>
                <a:cubicBezTo>
                  <a:pt x="312" y="0"/>
                  <a:pt x="403" y="90"/>
                  <a:pt x="403" y="20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3" name="Google Shape;613;g167dccd0c24_0_89"/>
          <p:cNvSpPr/>
          <p:nvPr/>
        </p:nvSpPr>
        <p:spPr>
          <a:xfrm>
            <a:off x="1103795" y="2288158"/>
            <a:ext cx="449220" cy="449105"/>
          </a:xfrm>
          <a:custGeom>
            <a:rect b="b" l="l" r="r" t="t"/>
            <a:pathLst>
              <a:path extrusionOk="0" h="960" w="960">
                <a:moveTo>
                  <a:pt x="480" y="115"/>
                </a:moveTo>
                <a:lnTo>
                  <a:pt x="480" y="115"/>
                </a:lnTo>
                <a:cubicBezTo>
                  <a:pt x="279" y="115"/>
                  <a:pt x="116" y="279"/>
                  <a:pt x="116" y="479"/>
                </a:cubicBezTo>
                <a:lnTo>
                  <a:pt x="116" y="479"/>
                </a:lnTo>
                <a:cubicBezTo>
                  <a:pt x="116" y="679"/>
                  <a:pt x="279" y="843"/>
                  <a:pt x="480" y="843"/>
                </a:cubicBezTo>
                <a:lnTo>
                  <a:pt x="480" y="843"/>
                </a:lnTo>
                <a:cubicBezTo>
                  <a:pt x="680" y="843"/>
                  <a:pt x="843" y="679"/>
                  <a:pt x="843" y="479"/>
                </a:cubicBezTo>
                <a:lnTo>
                  <a:pt x="843" y="479"/>
                </a:lnTo>
                <a:cubicBezTo>
                  <a:pt x="843" y="279"/>
                  <a:pt x="680" y="115"/>
                  <a:pt x="480" y="115"/>
                </a:cubicBezTo>
                <a:close/>
                <a:moveTo>
                  <a:pt x="480" y="959"/>
                </a:moveTo>
                <a:lnTo>
                  <a:pt x="480" y="959"/>
                </a:lnTo>
                <a:cubicBezTo>
                  <a:pt x="215" y="959"/>
                  <a:pt x="0" y="743"/>
                  <a:pt x="0" y="479"/>
                </a:cubicBezTo>
                <a:lnTo>
                  <a:pt x="0" y="479"/>
                </a:lnTo>
                <a:cubicBezTo>
                  <a:pt x="0" y="214"/>
                  <a:pt x="215" y="0"/>
                  <a:pt x="480" y="0"/>
                </a:cubicBezTo>
                <a:lnTo>
                  <a:pt x="480" y="0"/>
                </a:lnTo>
                <a:cubicBezTo>
                  <a:pt x="744" y="0"/>
                  <a:pt x="959" y="214"/>
                  <a:pt x="959" y="479"/>
                </a:cubicBezTo>
                <a:lnTo>
                  <a:pt x="959" y="479"/>
                </a:lnTo>
                <a:cubicBezTo>
                  <a:pt x="959" y="743"/>
                  <a:pt x="744" y="959"/>
                  <a:pt x="480" y="9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4" name="Google Shape;614;g167dccd0c24_0_89"/>
          <p:cNvSpPr/>
          <p:nvPr/>
        </p:nvSpPr>
        <p:spPr>
          <a:xfrm>
            <a:off x="4472946" y="2415883"/>
            <a:ext cx="187519" cy="189530"/>
          </a:xfrm>
          <a:custGeom>
            <a:rect b="b" l="l" r="r" t="t"/>
            <a:pathLst>
              <a:path extrusionOk="0" h="404" w="403">
                <a:moveTo>
                  <a:pt x="402" y="201"/>
                </a:moveTo>
                <a:lnTo>
                  <a:pt x="402" y="201"/>
                </a:lnTo>
                <a:cubicBezTo>
                  <a:pt x="402" y="313"/>
                  <a:pt x="312" y="403"/>
                  <a:pt x="201" y="403"/>
                </a:cubicBezTo>
                <a:lnTo>
                  <a:pt x="201" y="403"/>
                </a:lnTo>
                <a:cubicBezTo>
                  <a:pt x="90" y="403"/>
                  <a:pt x="0" y="313"/>
                  <a:pt x="0" y="201"/>
                </a:cubicBezTo>
                <a:lnTo>
                  <a:pt x="0" y="201"/>
                </a:lnTo>
                <a:cubicBezTo>
                  <a:pt x="0" y="90"/>
                  <a:pt x="90" y="0"/>
                  <a:pt x="201" y="0"/>
                </a:cubicBezTo>
                <a:lnTo>
                  <a:pt x="201" y="0"/>
                </a:lnTo>
                <a:cubicBezTo>
                  <a:pt x="312" y="0"/>
                  <a:pt x="402" y="90"/>
                  <a:pt x="402" y="20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5" name="Google Shape;615;g167dccd0c24_0_89"/>
          <p:cNvSpPr/>
          <p:nvPr/>
        </p:nvSpPr>
        <p:spPr>
          <a:xfrm>
            <a:off x="4341064" y="2288158"/>
            <a:ext cx="447160" cy="449105"/>
          </a:xfrm>
          <a:custGeom>
            <a:rect b="b" l="l" r="r" t="t"/>
            <a:pathLst>
              <a:path extrusionOk="0" h="960" w="959">
                <a:moveTo>
                  <a:pt x="480" y="115"/>
                </a:moveTo>
                <a:lnTo>
                  <a:pt x="480" y="115"/>
                </a:lnTo>
                <a:cubicBezTo>
                  <a:pt x="279" y="115"/>
                  <a:pt x="116" y="279"/>
                  <a:pt x="116" y="479"/>
                </a:cubicBezTo>
                <a:lnTo>
                  <a:pt x="116" y="479"/>
                </a:lnTo>
                <a:cubicBezTo>
                  <a:pt x="116" y="679"/>
                  <a:pt x="279" y="843"/>
                  <a:pt x="480" y="843"/>
                </a:cubicBezTo>
                <a:lnTo>
                  <a:pt x="480" y="843"/>
                </a:lnTo>
                <a:cubicBezTo>
                  <a:pt x="679" y="843"/>
                  <a:pt x="842" y="679"/>
                  <a:pt x="842" y="479"/>
                </a:cubicBezTo>
                <a:lnTo>
                  <a:pt x="842" y="479"/>
                </a:lnTo>
                <a:cubicBezTo>
                  <a:pt x="842" y="279"/>
                  <a:pt x="679" y="115"/>
                  <a:pt x="480" y="115"/>
                </a:cubicBezTo>
                <a:close/>
                <a:moveTo>
                  <a:pt x="480" y="959"/>
                </a:moveTo>
                <a:lnTo>
                  <a:pt x="480" y="959"/>
                </a:lnTo>
                <a:cubicBezTo>
                  <a:pt x="215" y="959"/>
                  <a:pt x="0" y="743"/>
                  <a:pt x="0" y="479"/>
                </a:cubicBezTo>
                <a:lnTo>
                  <a:pt x="0" y="479"/>
                </a:lnTo>
                <a:cubicBezTo>
                  <a:pt x="0" y="214"/>
                  <a:pt x="215" y="0"/>
                  <a:pt x="480" y="0"/>
                </a:cubicBezTo>
                <a:lnTo>
                  <a:pt x="480" y="0"/>
                </a:lnTo>
                <a:cubicBezTo>
                  <a:pt x="743" y="0"/>
                  <a:pt x="958" y="214"/>
                  <a:pt x="958" y="479"/>
                </a:cubicBezTo>
                <a:lnTo>
                  <a:pt x="958" y="479"/>
                </a:lnTo>
                <a:cubicBezTo>
                  <a:pt x="958" y="743"/>
                  <a:pt x="743" y="959"/>
                  <a:pt x="480" y="9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6" name="Google Shape;616;g167dccd0c24_0_89"/>
          <p:cNvSpPr/>
          <p:nvPr/>
        </p:nvSpPr>
        <p:spPr>
          <a:xfrm>
            <a:off x="7708156" y="2415883"/>
            <a:ext cx="189579" cy="189530"/>
          </a:xfrm>
          <a:custGeom>
            <a:rect b="b" l="l" r="r" t="t"/>
            <a:pathLst>
              <a:path extrusionOk="0" h="404" w="404">
                <a:moveTo>
                  <a:pt x="403" y="201"/>
                </a:moveTo>
                <a:lnTo>
                  <a:pt x="403" y="201"/>
                </a:lnTo>
                <a:cubicBezTo>
                  <a:pt x="403" y="313"/>
                  <a:pt x="313" y="403"/>
                  <a:pt x="201" y="403"/>
                </a:cubicBezTo>
                <a:lnTo>
                  <a:pt x="201" y="403"/>
                </a:lnTo>
                <a:cubicBezTo>
                  <a:pt x="90" y="403"/>
                  <a:pt x="0" y="313"/>
                  <a:pt x="0" y="201"/>
                </a:cubicBezTo>
                <a:lnTo>
                  <a:pt x="0" y="201"/>
                </a:lnTo>
                <a:cubicBezTo>
                  <a:pt x="0" y="90"/>
                  <a:pt x="90" y="0"/>
                  <a:pt x="201" y="0"/>
                </a:cubicBezTo>
                <a:lnTo>
                  <a:pt x="201" y="0"/>
                </a:lnTo>
                <a:cubicBezTo>
                  <a:pt x="313" y="0"/>
                  <a:pt x="403" y="90"/>
                  <a:pt x="403" y="20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7" name="Google Shape;617;g167dccd0c24_0_89"/>
          <p:cNvSpPr/>
          <p:nvPr/>
        </p:nvSpPr>
        <p:spPr>
          <a:xfrm>
            <a:off x="7576276" y="2288158"/>
            <a:ext cx="449220" cy="449105"/>
          </a:xfrm>
          <a:custGeom>
            <a:rect b="b" l="l" r="r" t="t"/>
            <a:pathLst>
              <a:path extrusionOk="0" h="960" w="960">
                <a:moveTo>
                  <a:pt x="479" y="115"/>
                </a:moveTo>
                <a:lnTo>
                  <a:pt x="479" y="115"/>
                </a:lnTo>
                <a:cubicBezTo>
                  <a:pt x="278" y="115"/>
                  <a:pt x="115" y="279"/>
                  <a:pt x="115" y="479"/>
                </a:cubicBezTo>
                <a:lnTo>
                  <a:pt x="115" y="479"/>
                </a:lnTo>
                <a:cubicBezTo>
                  <a:pt x="115" y="679"/>
                  <a:pt x="278" y="843"/>
                  <a:pt x="479" y="843"/>
                </a:cubicBezTo>
                <a:lnTo>
                  <a:pt x="479" y="843"/>
                </a:lnTo>
                <a:cubicBezTo>
                  <a:pt x="679" y="843"/>
                  <a:pt x="843" y="679"/>
                  <a:pt x="843" y="479"/>
                </a:cubicBezTo>
                <a:lnTo>
                  <a:pt x="843" y="479"/>
                </a:lnTo>
                <a:cubicBezTo>
                  <a:pt x="843" y="279"/>
                  <a:pt x="679" y="115"/>
                  <a:pt x="479" y="115"/>
                </a:cubicBezTo>
                <a:close/>
                <a:moveTo>
                  <a:pt x="479" y="959"/>
                </a:moveTo>
                <a:lnTo>
                  <a:pt x="479" y="959"/>
                </a:lnTo>
                <a:cubicBezTo>
                  <a:pt x="214" y="959"/>
                  <a:pt x="0" y="743"/>
                  <a:pt x="0" y="479"/>
                </a:cubicBezTo>
                <a:lnTo>
                  <a:pt x="0" y="479"/>
                </a:lnTo>
                <a:cubicBezTo>
                  <a:pt x="0" y="214"/>
                  <a:pt x="214" y="0"/>
                  <a:pt x="479" y="0"/>
                </a:cubicBezTo>
                <a:lnTo>
                  <a:pt x="479" y="0"/>
                </a:lnTo>
                <a:cubicBezTo>
                  <a:pt x="743" y="0"/>
                  <a:pt x="959" y="214"/>
                  <a:pt x="959" y="479"/>
                </a:cubicBezTo>
                <a:lnTo>
                  <a:pt x="959" y="479"/>
                </a:lnTo>
                <a:cubicBezTo>
                  <a:pt x="959" y="743"/>
                  <a:pt x="743" y="959"/>
                  <a:pt x="479" y="95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8" name="Google Shape;618;g167dccd0c24_0_89"/>
          <p:cNvSpPr/>
          <p:nvPr/>
        </p:nvSpPr>
        <p:spPr>
          <a:xfrm>
            <a:off x="7788522" y="2710477"/>
            <a:ext cx="24728" cy="848767"/>
          </a:xfrm>
          <a:custGeom>
            <a:rect b="b" l="l" r="r" t="t"/>
            <a:pathLst>
              <a:path extrusionOk="0" h="1816" w="52">
                <a:moveTo>
                  <a:pt x="51" y="1815"/>
                </a:moveTo>
                <a:lnTo>
                  <a:pt x="0" y="1815"/>
                </a:lnTo>
                <a:lnTo>
                  <a:pt x="0" y="0"/>
                </a:lnTo>
                <a:lnTo>
                  <a:pt x="51" y="0"/>
                </a:lnTo>
                <a:lnTo>
                  <a:pt x="51" y="1815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9" name="Google Shape;619;g167dccd0c24_0_89"/>
          <p:cNvSpPr/>
          <p:nvPr/>
        </p:nvSpPr>
        <p:spPr>
          <a:xfrm>
            <a:off x="2857401" y="2415883"/>
            <a:ext cx="189579" cy="189530"/>
          </a:xfrm>
          <a:custGeom>
            <a:rect b="b" l="l" r="r" t="t"/>
            <a:pathLst>
              <a:path extrusionOk="0" h="404" w="404">
                <a:moveTo>
                  <a:pt x="403" y="201"/>
                </a:moveTo>
                <a:lnTo>
                  <a:pt x="403" y="201"/>
                </a:lnTo>
                <a:cubicBezTo>
                  <a:pt x="403" y="312"/>
                  <a:pt x="313" y="403"/>
                  <a:pt x="202" y="403"/>
                </a:cubicBezTo>
                <a:lnTo>
                  <a:pt x="202" y="403"/>
                </a:lnTo>
                <a:cubicBezTo>
                  <a:pt x="91" y="403"/>
                  <a:pt x="0" y="312"/>
                  <a:pt x="0" y="201"/>
                </a:cubicBezTo>
                <a:lnTo>
                  <a:pt x="0" y="201"/>
                </a:lnTo>
                <a:cubicBezTo>
                  <a:pt x="0" y="89"/>
                  <a:pt x="91" y="0"/>
                  <a:pt x="202" y="0"/>
                </a:cubicBezTo>
                <a:lnTo>
                  <a:pt x="202" y="0"/>
                </a:lnTo>
                <a:cubicBezTo>
                  <a:pt x="313" y="0"/>
                  <a:pt x="403" y="89"/>
                  <a:pt x="403" y="20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0" name="Google Shape;620;g167dccd0c24_0_89"/>
          <p:cNvSpPr/>
          <p:nvPr/>
        </p:nvSpPr>
        <p:spPr>
          <a:xfrm>
            <a:off x="2725521" y="2286097"/>
            <a:ext cx="449220" cy="449105"/>
          </a:xfrm>
          <a:custGeom>
            <a:rect b="b" l="l" r="r" t="t"/>
            <a:pathLst>
              <a:path extrusionOk="0" h="960" w="960">
                <a:moveTo>
                  <a:pt x="479" y="116"/>
                </a:moveTo>
                <a:lnTo>
                  <a:pt x="479" y="116"/>
                </a:lnTo>
                <a:cubicBezTo>
                  <a:pt x="278" y="116"/>
                  <a:pt x="116" y="279"/>
                  <a:pt x="116" y="480"/>
                </a:cubicBezTo>
                <a:lnTo>
                  <a:pt x="116" y="480"/>
                </a:lnTo>
                <a:cubicBezTo>
                  <a:pt x="116" y="680"/>
                  <a:pt x="278" y="843"/>
                  <a:pt x="479" y="843"/>
                </a:cubicBezTo>
                <a:lnTo>
                  <a:pt x="479" y="843"/>
                </a:lnTo>
                <a:cubicBezTo>
                  <a:pt x="680" y="843"/>
                  <a:pt x="843" y="680"/>
                  <a:pt x="843" y="480"/>
                </a:cubicBezTo>
                <a:lnTo>
                  <a:pt x="843" y="480"/>
                </a:lnTo>
                <a:cubicBezTo>
                  <a:pt x="843" y="279"/>
                  <a:pt x="680" y="116"/>
                  <a:pt x="479" y="116"/>
                </a:cubicBezTo>
                <a:close/>
                <a:moveTo>
                  <a:pt x="479" y="959"/>
                </a:moveTo>
                <a:lnTo>
                  <a:pt x="479" y="959"/>
                </a:lnTo>
                <a:cubicBezTo>
                  <a:pt x="215" y="959"/>
                  <a:pt x="0" y="744"/>
                  <a:pt x="0" y="480"/>
                </a:cubicBezTo>
                <a:lnTo>
                  <a:pt x="0" y="480"/>
                </a:lnTo>
                <a:cubicBezTo>
                  <a:pt x="0" y="215"/>
                  <a:pt x="215" y="0"/>
                  <a:pt x="479" y="0"/>
                </a:cubicBezTo>
                <a:lnTo>
                  <a:pt x="479" y="0"/>
                </a:lnTo>
                <a:cubicBezTo>
                  <a:pt x="743" y="0"/>
                  <a:pt x="959" y="215"/>
                  <a:pt x="959" y="480"/>
                </a:cubicBezTo>
                <a:lnTo>
                  <a:pt x="959" y="480"/>
                </a:lnTo>
                <a:cubicBezTo>
                  <a:pt x="959" y="744"/>
                  <a:pt x="743" y="959"/>
                  <a:pt x="479" y="9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1" name="Google Shape;621;g167dccd0c24_0_89"/>
          <p:cNvSpPr/>
          <p:nvPr/>
        </p:nvSpPr>
        <p:spPr>
          <a:xfrm>
            <a:off x="6092611" y="2415883"/>
            <a:ext cx="189579" cy="189530"/>
          </a:xfrm>
          <a:custGeom>
            <a:rect b="b" l="l" r="r" t="t"/>
            <a:pathLst>
              <a:path extrusionOk="0" h="404" w="404">
                <a:moveTo>
                  <a:pt x="403" y="201"/>
                </a:moveTo>
                <a:lnTo>
                  <a:pt x="403" y="201"/>
                </a:lnTo>
                <a:cubicBezTo>
                  <a:pt x="403" y="312"/>
                  <a:pt x="313" y="403"/>
                  <a:pt x="202" y="403"/>
                </a:cubicBezTo>
                <a:lnTo>
                  <a:pt x="202" y="403"/>
                </a:lnTo>
                <a:cubicBezTo>
                  <a:pt x="91" y="403"/>
                  <a:pt x="0" y="312"/>
                  <a:pt x="0" y="201"/>
                </a:cubicBezTo>
                <a:lnTo>
                  <a:pt x="0" y="201"/>
                </a:lnTo>
                <a:cubicBezTo>
                  <a:pt x="0" y="89"/>
                  <a:pt x="91" y="0"/>
                  <a:pt x="202" y="0"/>
                </a:cubicBezTo>
                <a:lnTo>
                  <a:pt x="202" y="0"/>
                </a:lnTo>
                <a:cubicBezTo>
                  <a:pt x="313" y="0"/>
                  <a:pt x="403" y="89"/>
                  <a:pt x="403" y="20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2" name="Google Shape;622;g167dccd0c24_0_89"/>
          <p:cNvSpPr/>
          <p:nvPr/>
        </p:nvSpPr>
        <p:spPr>
          <a:xfrm>
            <a:off x="5960731" y="2286097"/>
            <a:ext cx="449220" cy="449105"/>
          </a:xfrm>
          <a:custGeom>
            <a:rect b="b" l="l" r="r" t="t"/>
            <a:pathLst>
              <a:path extrusionOk="0" h="960" w="960">
                <a:moveTo>
                  <a:pt x="479" y="116"/>
                </a:moveTo>
                <a:lnTo>
                  <a:pt x="479" y="116"/>
                </a:lnTo>
                <a:cubicBezTo>
                  <a:pt x="279" y="116"/>
                  <a:pt x="116" y="279"/>
                  <a:pt x="116" y="480"/>
                </a:cubicBezTo>
                <a:lnTo>
                  <a:pt x="116" y="480"/>
                </a:lnTo>
                <a:cubicBezTo>
                  <a:pt x="116" y="680"/>
                  <a:pt x="279" y="843"/>
                  <a:pt x="479" y="843"/>
                </a:cubicBezTo>
                <a:lnTo>
                  <a:pt x="479" y="843"/>
                </a:lnTo>
                <a:cubicBezTo>
                  <a:pt x="680" y="843"/>
                  <a:pt x="843" y="680"/>
                  <a:pt x="843" y="480"/>
                </a:cubicBezTo>
                <a:lnTo>
                  <a:pt x="843" y="480"/>
                </a:lnTo>
                <a:cubicBezTo>
                  <a:pt x="843" y="279"/>
                  <a:pt x="680" y="116"/>
                  <a:pt x="479" y="116"/>
                </a:cubicBezTo>
                <a:close/>
                <a:moveTo>
                  <a:pt x="479" y="959"/>
                </a:moveTo>
                <a:lnTo>
                  <a:pt x="479" y="959"/>
                </a:lnTo>
                <a:cubicBezTo>
                  <a:pt x="215" y="959"/>
                  <a:pt x="0" y="744"/>
                  <a:pt x="0" y="480"/>
                </a:cubicBezTo>
                <a:lnTo>
                  <a:pt x="0" y="480"/>
                </a:lnTo>
                <a:cubicBezTo>
                  <a:pt x="0" y="215"/>
                  <a:pt x="215" y="0"/>
                  <a:pt x="479" y="0"/>
                </a:cubicBezTo>
                <a:lnTo>
                  <a:pt x="479" y="0"/>
                </a:lnTo>
                <a:cubicBezTo>
                  <a:pt x="743" y="0"/>
                  <a:pt x="959" y="215"/>
                  <a:pt x="959" y="480"/>
                </a:cubicBezTo>
                <a:lnTo>
                  <a:pt x="959" y="480"/>
                </a:lnTo>
                <a:cubicBezTo>
                  <a:pt x="959" y="744"/>
                  <a:pt x="743" y="959"/>
                  <a:pt x="479" y="95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3" name="Google Shape;623;g167dccd0c24_0_89"/>
          <p:cNvSpPr txBox="1"/>
          <p:nvPr/>
        </p:nvSpPr>
        <p:spPr>
          <a:xfrm>
            <a:off x="894274" y="1752857"/>
            <a:ext cx="8655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1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Google Shape;624;g167dccd0c24_0_89"/>
          <p:cNvSpPr txBox="1"/>
          <p:nvPr/>
        </p:nvSpPr>
        <p:spPr>
          <a:xfrm>
            <a:off x="4131452" y="1752857"/>
            <a:ext cx="8637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3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g167dccd0c24_0_89"/>
          <p:cNvSpPr txBox="1"/>
          <p:nvPr/>
        </p:nvSpPr>
        <p:spPr>
          <a:xfrm>
            <a:off x="7313954" y="1752838"/>
            <a:ext cx="9732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5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g167dccd0c24_0_89"/>
          <p:cNvSpPr txBox="1"/>
          <p:nvPr/>
        </p:nvSpPr>
        <p:spPr>
          <a:xfrm>
            <a:off x="2512874" y="1752857"/>
            <a:ext cx="8655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2 </a:t>
            </a:r>
            <a:endParaRPr b="0" i="0" sz="1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Google Shape;627;g167dccd0c24_0_89"/>
          <p:cNvSpPr txBox="1"/>
          <p:nvPr/>
        </p:nvSpPr>
        <p:spPr>
          <a:xfrm>
            <a:off x="5721811" y="1752857"/>
            <a:ext cx="8655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AB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4 </a:t>
            </a:r>
            <a:endParaRPr b="0" i="0" sz="1400" u="none" cap="none" strike="noStrike">
              <a:solidFill>
                <a:srgbClr val="FAB8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g167dccd0c24_0_89"/>
          <p:cNvSpPr txBox="1"/>
          <p:nvPr/>
        </p:nvSpPr>
        <p:spPr>
          <a:xfrm>
            <a:off x="7316342" y="3664314"/>
            <a:ext cx="9732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g167dccd0c24_0_89"/>
          <p:cNvSpPr txBox="1"/>
          <p:nvPr/>
        </p:nvSpPr>
        <p:spPr>
          <a:xfrm>
            <a:off x="6614988" y="3914488"/>
            <a:ext cx="252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Указывает на последний (текущий) комит</a:t>
            </a:r>
            <a:endParaRPr b="1" i="0" sz="1400" u="none" cap="none" strike="noStrike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g167dccd0c24_0_89"/>
          <p:cNvSpPr/>
          <p:nvPr/>
        </p:nvSpPr>
        <p:spPr>
          <a:xfrm>
            <a:off x="6169889" y="2711501"/>
            <a:ext cx="24728" cy="846703"/>
          </a:xfrm>
          <a:custGeom>
            <a:rect b="b" l="l" r="r" t="t"/>
            <a:pathLst>
              <a:path extrusionOk="0" h="1814" w="52">
                <a:moveTo>
                  <a:pt x="51" y="1813"/>
                </a:moveTo>
                <a:lnTo>
                  <a:pt x="0" y="1813"/>
                </a:lnTo>
                <a:lnTo>
                  <a:pt x="0" y="0"/>
                </a:lnTo>
                <a:lnTo>
                  <a:pt x="51" y="0"/>
                </a:lnTo>
                <a:lnTo>
                  <a:pt x="51" y="1813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1" name="Google Shape;631;g167dccd0c24_0_89"/>
          <p:cNvSpPr txBox="1"/>
          <p:nvPr/>
        </p:nvSpPr>
        <p:spPr>
          <a:xfrm>
            <a:off x="5749511" y="3664307"/>
            <a:ext cx="8655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AB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HEAD^ or </a:t>
            </a:r>
            <a:endParaRPr b="1" i="0" sz="1400" u="none" cap="none" strike="noStrike">
              <a:solidFill>
                <a:srgbClr val="FAB8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AB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 ~1 </a:t>
            </a:r>
            <a:endParaRPr b="0" i="0" sz="1400" u="none" cap="none" strike="noStrike">
              <a:solidFill>
                <a:srgbClr val="FAB8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2" name="Google Shape;632;g167dccd0c24_0_89"/>
          <p:cNvSpPr/>
          <p:nvPr/>
        </p:nvSpPr>
        <p:spPr>
          <a:xfrm>
            <a:off x="4553311" y="2710477"/>
            <a:ext cx="24728" cy="848767"/>
          </a:xfrm>
          <a:custGeom>
            <a:rect b="b" l="l" r="r" t="t"/>
            <a:pathLst>
              <a:path extrusionOk="0" h="1816" w="51">
                <a:moveTo>
                  <a:pt x="50" y="1815"/>
                </a:moveTo>
                <a:lnTo>
                  <a:pt x="0" y="1815"/>
                </a:lnTo>
                <a:lnTo>
                  <a:pt x="0" y="0"/>
                </a:lnTo>
                <a:lnTo>
                  <a:pt x="50" y="0"/>
                </a:lnTo>
                <a:lnTo>
                  <a:pt x="50" y="1815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3" name="Google Shape;633;g167dccd0c24_0_89"/>
          <p:cNvSpPr txBox="1"/>
          <p:nvPr/>
        </p:nvSpPr>
        <p:spPr>
          <a:xfrm>
            <a:off x="4134877" y="3664332"/>
            <a:ext cx="8637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HEAD^^</a:t>
            </a:r>
            <a:endParaRPr b="1" i="0" sz="1400" u="none" cap="none" strike="noStrike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 b="1" i="0" sz="1400" u="none" cap="none" strike="noStrike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 ~2</a:t>
            </a:r>
            <a:endParaRPr b="1" i="0" sz="1400" u="none" cap="none" strike="noStrike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67dccd0c24_0_257"/>
          <p:cNvSpPr/>
          <p:nvPr/>
        </p:nvSpPr>
        <p:spPr>
          <a:xfrm>
            <a:off x="3573735" y="1832154"/>
            <a:ext cx="2000632" cy="2000161"/>
          </a:xfrm>
          <a:custGeom>
            <a:rect b="b" l="l" r="r" t="t"/>
            <a:pathLst>
              <a:path extrusionOk="0" h="4283" w="4283">
                <a:moveTo>
                  <a:pt x="4282" y="2140"/>
                </a:moveTo>
                <a:lnTo>
                  <a:pt x="4282" y="2140"/>
                </a:lnTo>
                <a:cubicBezTo>
                  <a:pt x="4282" y="3323"/>
                  <a:pt x="3323" y="4282"/>
                  <a:pt x="2141" y="4282"/>
                </a:cubicBezTo>
                <a:cubicBezTo>
                  <a:pt x="959" y="4282"/>
                  <a:pt x="0" y="3323"/>
                  <a:pt x="0" y="2140"/>
                </a:cubicBezTo>
                <a:cubicBezTo>
                  <a:pt x="0" y="959"/>
                  <a:pt x="959" y="0"/>
                  <a:pt x="2141" y="0"/>
                </a:cubicBezTo>
                <a:cubicBezTo>
                  <a:pt x="3323" y="0"/>
                  <a:pt x="4282" y="959"/>
                  <a:pt x="4282" y="2140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9" name="Google Shape;639;g167dccd0c24_0_257"/>
          <p:cNvSpPr/>
          <p:nvPr/>
        </p:nvSpPr>
        <p:spPr>
          <a:xfrm>
            <a:off x="3697357" y="1955747"/>
            <a:ext cx="1755453" cy="1752968"/>
          </a:xfrm>
          <a:custGeom>
            <a:rect b="b" l="l" r="r" t="t"/>
            <a:pathLst>
              <a:path extrusionOk="0" h="3754" w="3755">
                <a:moveTo>
                  <a:pt x="3754" y="1876"/>
                </a:moveTo>
                <a:lnTo>
                  <a:pt x="3754" y="1876"/>
                </a:lnTo>
                <a:cubicBezTo>
                  <a:pt x="3754" y="2913"/>
                  <a:pt x="2913" y="3753"/>
                  <a:pt x="1877" y="3753"/>
                </a:cubicBezTo>
                <a:cubicBezTo>
                  <a:pt x="841" y="3753"/>
                  <a:pt x="0" y="2913"/>
                  <a:pt x="0" y="1876"/>
                </a:cubicBezTo>
                <a:cubicBezTo>
                  <a:pt x="0" y="840"/>
                  <a:pt x="841" y="0"/>
                  <a:pt x="1877" y="0"/>
                </a:cubicBezTo>
                <a:cubicBezTo>
                  <a:pt x="2913" y="0"/>
                  <a:pt x="3754" y="840"/>
                  <a:pt x="3754" y="1876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0" name="Google Shape;640;g167dccd0c24_0_257"/>
          <p:cNvSpPr/>
          <p:nvPr/>
        </p:nvSpPr>
        <p:spPr>
          <a:xfrm>
            <a:off x="705675" y="1135911"/>
            <a:ext cx="1182661" cy="1182377"/>
          </a:xfrm>
          <a:custGeom>
            <a:rect b="b" l="l" r="r" t="t"/>
            <a:pathLst>
              <a:path extrusionOk="0" h="2530" w="2530">
                <a:moveTo>
                  <a:pt x="2529" y="1265"/>
                </a:moveTo>
                <a:lnTo>
                  <a:pt x="2529" y="1265"/>
                </a:lnTo>
                <a:cubicBezTo>
                  <a:pt x="2529" y="1963"/>
                  <a:pt x="1963" y="2529"/>
                  <a:pt x="1265" y="2529"/>
                </a:cubicBezTo>
                <a:cubicBezTo>
                  <a:pt x="566" y="2529"/>
                  <a:pt x="0" y="1963"/>
                  <a:pt x="0" y="1265"/>
                </a:cubicBezTo>
                <a:cubicBezTo>
                  <a:pt x="0" y="567"/>
                  <a:pt x="566" y="0"/>
                  <a:pt x="1265" y="0"/>
                </a:cubicBezTo>
                <a:cubicBezTo>
                  <a:pt x="1963" y="0"/>
                  <a:pt x="2529" y="567"/>
                  <a:pt x="2529" y="1265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1" name="Google Shape;641;g167dccd0c24_0_257"/>
          <p:cNvSpPr/>
          <p:nvPr/>
        </p:nvSpPr>
        <p:spPr>
          <a:xfrm>
            <a:off x="796332" y="1226546"/>
            <a:ext cx="1001349" cy="1001107"/>
          </a:xfrm>
          <a:custGeom>
            <a:rect b="b" l="l" r="r" t="t"/>
            <a:pathLst>
              <a:path extrusionOk="0" h="2142" w="2143">
                <a:moveTo>
                  <a:pt x="2142" y="1071"/>
                </a:moveTo>
                <a:lnTo>
                  <a:pt x="2142" y="1071"/>
                </a:lnTo>
                <a:cubicBezTo>
                  <a:pt x="2142" y="1662"/>
                  <a:pt x="1662" y="2141"/>
                  <a:pt x="1071" y="2141"/>
                </a:cubicBezTo>
                <a:cubicBezTo>
                  <a:pt x="480" y="2141"/>
                  <a:pt x="0" y="1662"/>
                  <a:pt x="0" y="1071"/>
                </a:cubicBezTo>
                <a:cubicBezTo>
                  <a:pt x="0" y="479"/>
                  <a:pt x="480" y="0"/>
                  <a:pt x="1071" y="0"/>
                </a:cubicBezTo>
                <a:cubicBezTo>
                  <a:pt x="1662" y="0"/>
                  <a:pt x="2142" y="479"/>
                  <a:pt x="2142" y="10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2" name="Google Shape;642;g167dccd0c24_0_257"/>
          <p:cNvSpPr/>
          <p:nvPr/>
        </p:nvSpPr>
        <p:spPr>
          <a:xfrm>
            <a:off x="705675" y="3348235"/>
            <a:ext cx="1182661" cy="1182377"/>
          </a:xfrm>
          <a:custGeom>
            <a:rect b="b" l="l" r="r" t="t"/>
            <a:pathLst>
              <a:path extrusionOk="0" h="2530" w="2530">
                <a:moveTo>
                  <a:pt x="2529" y="1264"/>
                </a:moveTo>
                <a:lnTo>
                  <a:pt x="2529" y="1264"/>
                </a:lnTo>
                <a:cubicBezTo>
                  <a:pt x="2529" y="1963"/>
                  <a:pt x="1963" y="2529"/>
                  <a:pt x="1265" y="2529"/>
                </a:cubicBezTo>
                <a:cubicBezTo>
                  <a:pt x="566" y="2529"/>
                  <a:pt x="0" y="1963"/>
                  <a:pt x="0" y="1264"/>
                </a:cubicBezTo>
                <a:cubicBezTo>
                  <a:pt x="0" y="567"/>
                  <a:pt x="566" y="0"/>
                  <a:pt x="1265" y="0"/>
                </a:cubicBezTo>
                <a:cubicBezTo>
                  <a:pt x="1963" y="0"/>
                  <a:pt x="2529" y="567"/>
                  <a:pt x="2529" y="1264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3" name="Google Shape;643;g167dccd0c24_0_257"/>
          <p:cNvSpPr/>
          <p:nvPr/>
        </p:nvSpPr>
        <p:spPr>
          <a:xfrm>
            <a:off x="796332" y="3438870"/>
            <a:ext cx="1001349" cy="1001107"/>
          </a:xfrm>
          <a:custGeom>
            <a:rect b="b" l="l" r="r" t="t"/>
            <a:pathLst>
              <a:path extrusionOk="0" h="2142" w="2143">
                <a:moveTo>
                  <a:pt x="2142" y="1070"/>
                </a:moveTo>
                <a:lnTo>
                  <a:pt x="2142" y="1070"/>
                </a:lnTo>
                <a:cubicBezTo>
                  <a:pt x="2142" y="1662"/>
                  <a:pt x="1662" y="2141"/>
                  <a:pt x="1071" y="2141"/>
                </a:cubicBezTo>
                <a:cubicBezTo>
                  <a:pt x="480" y="2141"/>
                  <a:pt x="0" y="1662"/>
                  <a:pt x="0" y="1070"/>
                </a:cubicBezTo>
                <a:cubicBezTo>
                  <a:pt x="0" y="480"/>
                  <a:pt x="480" y="0"/>
                  <a:pt x="1071" y="0"/>
                </a:cubicBezTo>
                <a:cubicBezTo>
                  <a:pt x="1662" y="0"/>
                  <a:pt x="2142" y="480"/>
                  <a:pt x="2142" y="107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4" name="Google Shape;644;g167dccd0c24_0_257"/>
          <p:cNvSpPr/>
          <p:nvPr/>
        </p:nvSpPr>
        <p:spPr>
          <a:xfrm>
            <a:off x="7255648" y="1135911"/>
            <a:ext cx="1182661" cy="1182377"/>
          </a:xfrm>
          <a:custGeom>
            <a:rect b="b" l="l" r="r" t="t"/>
            <a:pathLst>
              <a:path extrusionOk="0" h="2530" w="2530">
                <a:moveTo>
                  <a:pt x="2529" y="1265"/>
                </a:moveTo>
                <a:lnTo>
                  <a:pt x="2529" y="1265"/>
                </a:lnTo>
                <a:cubicBezTo>
                  <a:pt x="2529" y="1963"/>
                  <a:pt x="1963" y="2529"/>
                  <a:pt x="1264" y="2529"/>
                </a:cubicBezTo>
                <a:cubicBezTo>
                  <a:pt x="566" y="2529"/>
                  <a:pt x="0" y="1963"/>
                  <a:pt x="0" y="1265"/>
                </a:cubicBezTo>
                <a:cubicBezTo>
                  <a:pt x="0" y="567"/>
                  <a:pt x="566" y="0"/>
                  <a:pt x="1264" y="0"/>
                </a:cubicBezTo>
                <a:cubicBezTo>
                  <a:pt x="1963" y="0"/>
                  <a:pt x="2529" y="567"/>
                  <a:pt x="2529" y="1265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5" name="Google Shape;645;g167dccd0c24_0_257"/>
          <p:cNvSpPr/>
          <p:nvPr/>
        </p:nvSpPr>
        <p:spPr>
          <a:xfrm>
            <a:off x="7344244" y="1226546"/>
            <a:ext cx="1001349" cy="1001107"/>
          </a:xfrm>
          <a:custGeom>
            <a:rect b="b" l="l" r="r" t="t"/>
            <a:pathLst>
              <a:path extrusionOk="0" h="2142" w="2143">
                <a:moveTo>
                  <a:pt x="2142" y="1071"/>
                </a:moveTo>
                <a:lnTo>
                  <a:pt x="2142" y="1071"/>
                </a:lnTo>
                <a:cubicBezTo>
                  <a:pt x="2142" y="1662"/>
                  <a:pt x="1663" y="2141"/>
                  <a:pt x="1071" y="2141"/>
                </a:cubicBezTo>
                <a:cubicBezTo>
                  <a:pt x="480" y="2141"/>
                  <a:pt x="0" y="1662"/>
                  <a:pt x="0" y="1071"/>
                </a:cubicBezTo>
                <a:cubicBezTo>
                  <a:pt x="0" y="479"/>
                  <a:pt x="480" y="0"/>
                  <a:pt x="1071" y="0"/>
                </a:cubicBezTo>
                <a:cubicBezTo>
                  <a:pt x="1663" y="0"/>
                  <a:pt x="2142" y="479"/>
                  <a:pt x="2142" y="107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6" name="Google Shape;646;g167dccd0c24_0_257"/>
          <p:cNvSpPr txBox="1"/>
          <p:nvPr/>
        </p:nvSpPr>
        <p:spPr>
          <a:xfrm>
            <a:off x="2026406" y="1571251"/>
            <a:ext cx="1597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reset –hard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7" name="Google Shape;647;g167dccd0c24_0_257"/>
          <p:cNvSpPr txBox="1"/>
          <p:nvPr/>
        </p:nvSpPr>
        <p:spPr>
          <a:xfrm>
            <a:off x="997736" y="1526331"/>
            <a:ext cx="5853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g167dccd0c24_0_257"/>
          <p:cNvSpPr txBox="1"/>
          <p:nvPr/>
        </p:nvSpPr>
        <p:spPr>
          <a:xfrm>
            <a:off x="1976231" y="3854768"/>
            <a:ext cx="1597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reset –soft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9" name="Google Shape;649;g167dccd0c24_0_257"/>
          <p:cNvSpPr txBox="1"/>
          <p:nvPr/>
        </p:nvSpPr>
        <p:spPr>
          <a:xfrm>
            <a:off x="997736" y="3739273"/>
            <a:ext cx="5853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g167dccd0c24_0_257"/>
          <p:cNvSpPr txBox="1"/>
          <p:nvPr/>
        </p:nvSpPr>
        <p:spPr>
          <a:xfrm>
            <a:off x="3904688" y="2318280"/>
            <a:ext cx="13365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Три режима команды </a:t>
            </a: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reset 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1" name="Google Shape;651;g167dccd0c24_0_257"/>
          <p:cNvSpPr txBox="1"/>
          <p:nvPr/>
        </p:nvSpPr>
        <p:spPr>
          <a:xfrm>
            <a:off x="5294850" y="1503225"/>
            <a:ext cx="17556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reset –mixed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2" name="Google Shape;652;g167dccd0c24_0_257"/>
          <p:cNvSpPr txBox="1"/>
          <p:nvPr/>
        </p:nvSpPr>
        <p:spPr>
          <a:xfrm>
            <a:off x="7558847" y="1526331"/>
            <a:ext cx="5853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g167dccd0c24_0_257"/>
          <p:cNvSpPr/>
          <p:nvPr/>
        </p:nvSpPr>
        <p:spPr>
          <a:xfrm>
            <a:off x="1318344" y="2423752"/>
            <a:ext cx="2150009" cy="295344"/>
          </a:xfrm>
          <a:custGeom>
            <a:rect b="b" l="l" r="r" t="t"/>
            <a:pathLst>
              <a:path extrusionOk="0" h="787585" w="5733356">
                <a:moveTo>
                  <a:pt x="5733356" y="787585"/>
                </a:moveTo>
                <a:lnTo>
                  <a:pt x="461238" y="783198"/>
                </a:lnTo>
                <a:cubicBezTo>
                  <a:pt x="187306" y="781736"/>
                  <a:pt x="-555" y="518862"/>
                  <a:pt x="1" y="340397"/>
                </a:cubicBezTo>
                <a:cubicBezTo>
                  <a:pt x="557" y="161932"/>
                  <a:pt x="45" y="163265"/>
                  <a:pt x="1" y="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4" name="Google Shape;654;g167dccd0c24_0_257"/>
          <p:cNvSpPr/>
          <p:nvPr/>
        </p:nvSpPr>
        <p:spPr>
          <a:xfrm flipH="1" rot="10800000">
            <a:off x="1322208" y="2945135"/>
            <a:ext cx="2150009" cy="295344"/>
          </a:xfrm>
          <a:custGeom>
            <a:rect b="b" l="l" r="r" t="t"/>
            <a:pathLst>
              <a:path extrusionOk="0" h="787585" w="5733356">
                <a:moveTo>
                  <a:pt x="5733356" y="787585"/>
                </a:moveTo>
                <a:lnTo>
                  <a:pt x="461238" y="783198"/>
                </a:lnTo>
                <a:cubicBezTo>
                  <a:pt x="187306" y="781736"/>
                  <a:pt x="-555" y="518862"/>
                  <a:pt x="1" y="340397"/>
                </a:cubicBezTo>
                <a:cubicBezTo>
                  <a:pt x="557" y="161932"/>
                  <a:pt x="45" y="163265"/>
                  <a:pt x="1" y="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5" name="Google Shape;655;g167dccd0c24_0_257"/>
          <p:cNvSpPr/>
          <p:nvPr/>
        </p:nvSpPr>
        <p:spPr>
          <a:xfrm flipH="1">
            <a:off x="5673643" y="2423752"/>
            <a:ext cx="2150009" cy="295344"/>
          </a:xfrm>
          <a:custGeom>
            <a:rect b="b" l="l" r="r" t="t"/>
            <a:pathLst>
              <a:path extrusionOk="0" h="787585" w="5733356">
                <a:moveTo>
                  <a:pt x="5733356" y="787585"/>
                </a:moveTo>
                <a:lnTo>
                  <a:pt x="461238" y="783198"/>
                </a:lnTo>
                <a:cubicBezTo>
                  <a:pt x="187306" y="781736"/>
                  <a:pt x="-555" y="518862"/>
                  <a:pt x="1" y="340397"/>
                </a:cubicBezTo>
                <a:cubicBezTo>
                  <a:pt x="557" y="161932"/>
                  <a:pt x="45" y="163265"/>
                  <a:pt x="1" y="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56" name="Google Shape;656;g167dccd0c24_0_2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23650" y="42048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67dccd0c24_0_84"/>
          <p:cNvSpPr/>
          <p:nvPr/>
        </p:nvSpPr>
        <p:spPr>
          <a:xfrm>
            <a:off x="460775" y="2809698"/>
            <a:ext cx="8683240" cy="40650"/>
          </a:xfrm>
          <a:custGeom>
            <a:rect b="b" l="l" r="r" t="t"/>
            <a:pathLst>
              <a:path extrusionOk="0" h="103" w="19565">
                <a:moveTo>
                  <a:pt x="0" y="102"/>
                </a:moveTo>
                <a:lnTo>
                  <a:pt x="19564" y="102"/>
                </a:lnTo>
                <a:lnTo>
                  <a:pt x="19564" y="0"/>
                </a:lnTo>
                <a:lnTo>
                  <a:pt x="0" y="0"/>
                </a:lnTo>
                <a:lnTo>
                  <a:pt x="0" y="102"/>
                </a:lnTo>
              </a:path>
            </a:pathLst>
          </a:custGeom>
          <a:solidFill>
            <a:srgbClr val="AAAAAA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2" name="Google Shape;662;g167dccd0c24_0_84"/>
          <p:cNvSpPr/>
          <p:nvPr/>
        </p:nvSpPr>
        <p:spPr>
          <a:xfrm>
            <a:off x="1024524" y="2715908"/>
            <a:ext cx="189579" cy="189530"/>
          </a:xfrm>
          <a:custGeom>
            <a:rect b="b" l="l" r="r" t="t"/>
            <a:pathLst>
              <a:path extrusionOk="0" h="404" w="404">
                <a:moveTo>
                  <a:pt x="403" y="201"/>
                </a:moveTo>
                <a:lnTo>
                  <a:pt x="403" y="201"/>
                </a:lnTo>
                <a:cubicBezTo>
                  <a:pt x="403" y="313"/>
                  <a:pt x="312" y="403"/>
                  <a:pt x="201" y="403"/>
                </a:cubicBezTo>
                <a:lnTo>
                  <a:pt x="201" y="403"/>
                </a:lnTo>
                <a:cubicBezTo>
                  <a:pt x="90" y="403"/>
                  <a:pt x="0" y="313"/>
                  <a:pt x="0" y="201"/>
                </a:cubicBezTo>
                <a:lnTo>
                  <a:pt x="0" y="201"/>
                </a:lnTo>
                <a:cubicBezTo>
                  <a:pt x="0" y="90"/>
                  <a:pt x="90" y="0"/>
                  <a:pt x="201" y="0"/>
                </a:cubicBezTo>
                <a:lnTo>
                  <a:pt x="201" y="0"/>
                </a:lnTo>
                <a:cubicBezTo>
                  <a:pt x="312" y="0"/>
                  <a:pt x="403" y="90"/>
                  <a:pt x="403" y="20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3" name="Google Shape;663;g167dccd0c24_0_84"/>
          <p:cNvSpPr/>
          <p:nvPr/>
        </p:nvSpPr>
        <p:spPr>
          <a:xfrm>
            <a:off x="892645" y="2588183"/>
            <a:ext cx="449220" cy="449105"/>
          </a:xfrm>
          <a:custGeom>
            <a:rect b="b" l="l" r="r" t="t"/>
            <a:pathLst>
              <a:path extrusionOk="0" h="960" w="960">
                <a:moveTo>
                  <a:pt x="480" y="115"/>
                </a:moveTo>
                <a:lnTo>
                  <a:pt x="480" y="115"/>
                </a:lnTo>
                <a:cubicBezTo>
                  <a:pt x="279" y="115"/>
                  <a:pt x="116" y="279"/>
                  <a:pt x="116" y="479"/>
                </a:cubicBezTo>
                <a:lnTo>
                  <a:pt x="116" y="479"/>
                </a:lnTo>
                <a:cubicBezTo>
                  <a:pt x="116" y="679"/>
                  <a:pt x="279" y="843"/>
                  <a:pt x="480" y="843"/>
                </a:cubicBezTo>
                <a:lnTo>
                  <a:pt x="480" y="843"/>
                </a:lnTo>
                <a:cubicBezTo>
                  <a:pt x="680" y="843"/>
                  <a:pt x="843" y="679"/>
                  <a:pt x="843" y="479"/>
                </a:cubicBezTo>
                <a:lnTo>
                  <a:pt x="843" y="479"/>
                </a:lnTo>
                <a:cubicBezTo>
                  <a:pt x="843" y="279"/>
                  <a:pt x="680" y="115"/>
                  <a:pt x="480" y="115"/>
                </a:cubicBezTo>
                <a:close/>
                <a:moveTo>
                  <a:pt x="480" y="959"/>
                </a:moveTo>
                <a:lnTo>
                  <a:pt x="480" y="959"/>
                </a:lnTo>
                <a:cubicBezTo>
                  <a:pt x="215" y="959"/>
                  <a:pt x="0" y="743"/>
                  <a:pt x="0" y="479"/>
                </a:cubicBezTo>
                <a:lnTo>
                  <a:pt x="0" y="479"/>
                </a:lnTo>
                <a:cubicBezTo>
                  <a:pt x="0" y="214"/>
                  <a:pt x="215" y="0"/>
                  <a:pt x="480" y="0"/>
                </a:cubicBezTo>
                <a:lnTo>
                  <a:pt x="480" y="0"/>
                </a:lnTo>
                <a:cubicBezTo>
                  <a:pt x="744" y="0"/>
                  <a:pt x="959" y="214"/>
                  <a:pt x="959" y="479"/>
                </a:cubicBezTo>
                <a:lnTo>
                  <a:pt x="959" y="479"/>
                </a:lnTo>
                <a:cubicBezTo>
                  <a:pt x="959" y="743"/>
                  <a:pt x="744" y="959"/>
                  <a:pt x="480" y="9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4" name="Google Shape;664;g167dccd0c24_0_84"/>
          <p:cNvSpPr/>
          <p:nvPr/>
        </p:nvSpPr>
        <p:spPr>
          <a:xfrm>
            <a:off x="4261796" y="2715908"/>
            <a:ext cx="187519" cy="189530"/>
          </a:xfrm>
          <a:custGeom>
            <a:rect b="b" l="l" r="r" t="t"/>
            <a:pathLst>
              <a:path extrusionOk="0" h="404" w="403">
                <a:moveTo>
                  <a:pt x="402" y="201"/>
                </a:moveTo>
                <a:lnTo>
                  <a:pt x="402" y="201"/>
                </a:lnTo>
                <a:cubicBezTo>
                  <a:pt x="402" y="313"/>
                  <a:pt x="312" y="403"/>
                  <a:pt x="201" y="403"/>
                </a:cubicBezTo>
                <a:lnTo>
                  <a:pt x="201" y="403"/>
                </a:lnTo>
                <a:cubicBezTo>
                  <a:pt x="90" y="403"/>
                  <a:pt x="0" y="313"/>
                  <a:pt x="0" y="201"/>
                </a:cubicBezTo>
                <a:lnTo>
                  <a:pt x="0" y="201"/>
                </a:lnTo>
                <a:cubicBezTo>
                  <a:pt x="0" y="90"/>
                  <a:pt x="90" y="0"/>
                  <a:pt x="201" y="0"/>
                </a:cubicBezTo>
                <a:lnTo>
                  <a:pt x="201" y="0"/>
                </a:lnTo>
                <a:cubicBezTo>
                  <a:pt x="312" y="0"/>
                  <a:pt x="402" y="90"/>
                  <a:pt x="402" y="20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5" name="Google Shape;665;g167dccd0c24_0_84"/>
          <p:cNvSpPr/>
          <p:nvPr/>
        </p:nvSpPr>
        <p:spPr>
          <a:xfrm>
            <a:off x="4129914" y="2588183"/>
            <a:ext cx="447160" cy="449105"/>
          </a:xfrm>
          <a:custGeom>
            <a:rect b="b" l="l" r="r" t="t"/>
            <a:pathLst>
              <a:path extrusionOk="0" h="960" w="959">
                <a:moveTo>
                  <a:pt x="480" y="115"/>
                </a:moveTo>
                <a:lnTo>
                  <a:pt x="480" y="115"/>
                </a:lnTo>
                <a:cubicBezTo>
                  <a:pt x="279" y="115"/>
                  <a:pt x="116" y="279"/>
                  <a:pt x="116" y="479"/>
                </a:cubicBezTo>
                <a:lnTo>
                  <a:pt x="116" y="479"/>
                </a:lnTo>
                <a:cubicBezTo>
                  <a:pt x="116" y="679"/>
                  <a:pt x="279" y="843"/>
                  <a:pt x="480" y="843"/>
                </a:cubicBezTo>
                <a:lnTo>
                  <a:pt x="480" y="843"/>
                </a:lnTo>
                <a:cubicBezTo>
                  <a:pt x="679" y="843"/>
                  <a:pt x="842" y="679"/>
                  <a:pt x="842" y="479"/>
                </a:cubicBezTo>
                <a:lnTo>
                  <a:pt x="842" y="479"/>
                </a:lnTo>
                <a:cubicBezTo>
                  <a:pt x="842" y="279"/>
                  <a:pt x="679" y="115"/>
                  <a:pt x="480" y="115"/>
                </a:cubicBezTo>
                <a:close/>
                <a:moveTo>
                  <a:pt x="480" y="959"/>
                </a:moveTo>
                <a:lnTo>
                  <a:pt x="480" y="959"/>
                </a:lnTo>
                <a:cubicBezTo>
                  <a:pt x="215" y="959"/>
                  <a:pt x="0" y="743"/>
                  <a:pt x="0" y="479"/>
                </a:cubicBezTo>
                <a:lnTo>
                  <a:pt x="0" y="479"/>
                </a:lnTo>
                <a:cubicBezTo>
                  <a:pt x="0" y="214"/>
                  <a:pt x="215" y="0"/>
                  <a:pt x="480" y="0"/>
                </a:cubicBezTo>
                <a:lnTo>
                  <a:pt x="480" y="0"/>
                </a:lnTo>
                <a:cubicBezTo>
                  <a:pt x="743" y="0"/>
                  <a:pt x="958" y="214"/>
                  <a:pt x="958" y="479"/>
                </a:cubicBezTo>
                <a:lnTo>
                  <a:pt x="958" y="479"/>
                </a:lnTo>
                <a:cubicBezTo>
                  <a:pt x="958" y="743"/>
                  <a:pt x="743" y="959"/>
                  <a:pt x="480" y="9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6" name="Google Shape;666;g167dccd0c24_0_84"/>
          <p:cNvSpPr/>
          <p:nvPr/>
        </p:nvSpPr>
        <p:spPr>
          <a:xfrm>
            <a:off x="7497006" y="2715908"/>
            <a:ext cx="189579" cy="189530"/>
          </a:xfrm>
          <a:custGeom>
            <a:rect b="b" l="l" r="r" t="t"/>
            <a:pathLst>
              <a:path extrusionOk="0" h="404" w="404">
                <a:moveTo>
                  <a:pt x="403" y="201"/>
                </a:moveTo>
                <a:lnTo>
                  <a:pt x="403" y="201"/>
                </a:lnTo>
                <a:cubicBezTo>
                  <a:pt x="403" y="313"/>
                  <a:pt x="313" y="403"/>
                  <a:pt x="201" y="403"/>
                </a:cubicBezTo>
                <a:lnTo>
                  <a:pt x="201" y="403"/>
                </a:lnTo>
                <a:cubicBezTo>
                  <a:pt x="90" y="403"/>
                  <a:pt x="0" y="313"/>
                  <a:pt x="0" y="201"/>
                </a:cubicBezTo>
                <a:lnTo>
                  <a:pt x="0" y="201"/>
                </a:lnTo>
                <a:cubicBezTo>
                  <a:pt x="0" y="90"/>
                  <a:pt x="90" y="0"/>
                  <a:pt x="201" y="0"/>
                </a:cubicBezTo>
                <a:lnTo>
                  <a:pt x="201" y="0"/>
                </a:lnTo>
                <a:cubicBezTo>
                  <a:pt x="313" y="0"/>
                  <a:pt x="403" y="90"/>
                  <a:pt x="403" y="20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7" name="Google Shape;667;g167dccd0c24_0_84"/>
          <p:cNvSpPr/>
          <p:nvPr/>
        </p:nvSpPr>
        <p:spPr>
          <a:xfrm>
            <a:off x="7365126" y="2588183"/>
            <a:ext cx="449220" cy="449105"/>
          </a:xfrm>
          <a:custGeom>
            <a:rect b="b" l="l" r="r" t="t"/>
            <a:pathLst>
              <a:path extrusionOk="0" h="960" w="960">
                <a:moveTo>
                  <a:pt x="479" y="115"/>
                </a:moveTo>
                <a:lnTo>
                  <a:pt x="479" y="115"/>
                </a:lnTo>
                <a:cubicBezTo>
                  <a:pt x="278" y="115"/>
                  <a:pt x="115" y="279"/>
                  <a:pt x="115" y="479"/>
                </a:cubicBezTo>
                <a:lnTo>
                  <a:pt x="115" y="479"/>
                </a:lnTo>
                <a:cubicBezTo>
                  <a:pt x="115" y="679"/>
                  <a:pt x="278" y="843"/>
                  <a:pt x="479" y="843"/>
                </a:cubicBezTo>
                <a:lnTo>
                  <a:pt x="479" y="843"/>
                </a:lnTo>
                <a:cubicBezTo>
                  <a:pt x="679" y="843"/>
                  <a:pt x="843" y="679"/>
                  <a:pt x="843" y="479"/>
                </a:cubicBezTo>
                <a:lnTo>
                  <a:pt x="843" y="479"/>
                </a:lnTo>
                <a:cubicBezTo>
                  <a:pt x="843" y="279"/>
                  <a:pt x="679" y="115"/>
                  <a:pt x="479" y="115"/>
                </a:cubicBezTo>
                <a:close/>
                <a:moveTo>
                  <a:pt x="479" y="959"/>
                </a:moveTo>
                <a:lnTo>
                  <a:pt x="479" y="959"/>
                </a:lnTo>
                <a:cubicBezTo>
                  <a:pt x="214" y="959"/>
                  <a:pt x="0" y="743"/>
                  <a:pt x="0" y="479"/>
                </a:cubicBezTo>
                <a:lnTo>
                  <a:pt x="0" y="479"/>
                </a:lnTo>
                <a:cubicBezTo>
                  <a:pt x="0" y="214"/>
                  <a:pt x="214" y="0"/>
                  <a:pt x="479" y="0"/>
                </a:cubicBezTo>
                <a:lnTo>
                  <a:pt x="479" y="0"/>
                </a:lnTo>
                <a:cubicBezTo>
                  <a:pt x="743" y="0"/>
                  <a:pt x="959" y="214"/>
                  <a:pt x="959" y="479"/>
                </a:cubicBezTo>
                <a:lnTo>
                  <a:pt x="959" y="479"/>
                </a:lnTo>
                <a:cubicBezTo>
                  <a:pt x="959" y="743"/>
                  <a:pt x="743" y="959"/>
                  <a:pt x="479" y="95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8" name="Google Shape;668;g167dccd0c24_0_84"/>
          <p:cNvSpPr/>
          <p:nvPr/>
        </p:nvSpPr>
        <p:spPr>
          <a:xfrm>
            <a:off x="2646251" y="2715908"/>
            <a:ext cx="189579" cy="189530"/>
          </a:xfrm>
          <a:custGeom>
            <a:rect b="b" l="l" r="r" t="t"/>
            <a:pathLst>
              <a:path extrusionOk="0" h="404" w="404">
                <a:moveTo>
                  <a:pt x="403" y="201"/>
                </a:moveTo>
                <a:lnTo>
                  <a:pt x="403" y="201"/>
                </a:lnTo>
                <a:cubicBezTo>
                  <a:pt x="403" y="312"/>
                  <a:pt x="313" y="403"/>
                  <a:pt x="202" y="403"/>
                </a:cubicBezTo>
                <a:lnTo>
                  <a:pt x="202" y="403"/>
                </a:lnTo>
                <a:cubicBezTo>
                  <a:pt x="91" y="403"/>
                  <a:pt x="0" y="312"/>
                  <a:pt x="0" y="201"/>
                </a:cubicBezTo>
                <a:lnTo>
                  <a:pt x="0" y="201"/>
                </a:lnTo>
                <a:cubicBezTo>
                  <a:pt x="0" y="89"/>
                  <a:pt x="91" y="0"/>
                  <a:pt x="202" y="0"/>
                </a:cubicBezTo>
                <a:lnTo>
                  <a:pt x="202" y="0"/>
                </a:lnTo>
                <a:cubicBezTo>
                  <a:pt x="313" y="0"/>
                  <a:pt x="403" y="89"/>
                  <a:pt x="403" y="20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9" name="Google Shape;669;g167dccd0c24_0_84"/>
          <p:cNvSpPr/>
          <p:nvPr/>
        </p:nvSpPr>
        <p:spPr>
          <a:xfrm>
            <a:off x="2514371" y="2586122"/>
            <a:ext cx="449220" cy="449105"/>
          </a:xfrm>
          <a:custGeom>
            <a:rect b="b" l="l" r="r" t="t"/>
            <a:pathLst>
              <a:path extrusionOk="0" h="960" w="960">
                <a:moveTo>
                  <a:pt x="479" y="116"/>
                </a:moveTo>
                <a:lnTo>
                  <a:pt x="479" y="116"/>
                </a:lnTo>
                <a:cubicBezTo>
                  <a:pt x="278" y="116"/>
                  <a:pt x="116" y="279"/>
                  <a:pt x="116" y="480"/>
                </a:cubicBezTo>
                <a:lnTo>
                  <a:pt x="116" y="480"/>
                </a:lnTo>
                <a:cubicBezTo>
                  <a:pt x="116" y="680"/>
                  <a:pt x="278" y="843"/>
                  <a:pt x="479" y="843"/>
                </a:cubicBezTo>
                <a:lnTo>
                  <a:pt x="479" y="843"/>
                </a:lnTo>
                <a:cubicBezTo>
                  <a:pt x="680" y="843"/>
                  <a:pt x="843" y="680"/>
                  <a:pt x="843" y="480"/>
                </a:cubicBezTo>
                <a:lnTo>
                  <a:pt x="843" y="480"/>
                </a:lnTo>
                <a:cubicBezTo>
                  <a:pt x="843" y="279"/>
                  <a:pt x="680" y="116"/>
                  <a:pt x="479" y="116"/>
                </a:cubicBezTo>
                <a:close/>
                <a:moveTo>
                  <a:pt x="479" y="959"/>
                </a:moveTo>
                <a:lnTo>
                  <a:pt x="479" y="959"/>
                </a:lnTo>
                <a:cubicBezTo>
                  <a:pt x="215" y="959"/>
                  <a:pt x="0" y="744"/>
                  <a:pt x="0" y="480"/>
                </a:cubicBezTo>
                <a:lnTo>
                  <a:pt x="0" y="480"/>
                </a:lnTo>
                <a:cubicBezTo>
                  <a:pt x="0" y="215"/>
                  <a:pt x="215" y="0"/>
                  <a:pt x="479" y="0"/>
                </a:cubicBezTo>
                <a:lnTo>
                  <a:pt x="479" y="0"/>
                </a:lnTo>
                <a:cubicBezTo>
                  <a:pt x="743" y="0"/>
                  <a:pt x="959" y="215"/>
                  <a:pt x="959" y="480"/>
                </a:cubicBezTo>
                <a:lnTo>
                  <a:pt x="959" y="480"/>
                </a:lnTo>
                <a:cubicBezTo>
                  <a:pt x="959" y="744"/>
                  <a:pt x="743" y="959"/>
                  <a:pt x="479" y="9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0" name="Google Shape;670;g167dccd0c24_0_84"/>
          <p:cNvSpPr/>
          <p:nvPr/>
        </p:nvSpPr>
        <p:spPr>
          <a:xfrm>
            <a:off x="5881461" y="2715908"/>
            <a:ext cx="189579" cy="189530"/>
          </a:xfrm>
          <a:custGeom>
            <a:rect b="b" l="l" r="r" t="t"/>
            <a:pathLst>
              <a:path extrusionOk="0" h="404" w="404">
                <a:moveTo>
                  <a:pt x="403" y="201"/>
                </a:moveTo>
                <a:lnTo>
                  <a:pt x="403" y="201"/>
                </a:lnTo>
                <a:cubicBezTo>
                  <a:pt x="403" y="312"/>
                  <a:pt x="313" y="403"/>
                  <a:pt x="202" y="403"/>
                </a:cubicBezTo>
                <a:lnTo>
                  <a:pt x="202" y="403"/>
                </a:lnTo>
                <a:cubicBezTo>
                  <a:pt x="91" y="403"/>
                  <a:pt x="0" y="312"/>
                  <a:pt x="0" y="201"/>
                </a:cubicBezTo>
                <a:lnTo>
                  <a:pt x="0" y="201"/>
                </a:lnTo>
                <a:cubicBezTo>
                  <a:pt x="0" y="89"/>
                  <a:pt x="91" y="0"/>
                  <a:pt x="202" y="0"/>
                </a:cubicBezTo>
                <a:lnTo>
                  <a:pt x="202" y="0"/>
                </a:lnTo>
                <a:cubicBezTo>
                  <a:pt x="313" y="0"/>
                  <a:pt x="403" y="89"/>
                  <a:pt x="403" y="20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1" name="Google Shape;671;g167dccd0c24_0_84"/>
          <p:cNvSpPr/>
          <p:nvPr/>
        </p:nvSpPr>
        <p:spPr>
          <a:xfrm>
            <a:off x="5749581" y="2586122"/>
            <a:ext cx="449220" cy="449105"/>
          </a:xfrm>
          <a:custGeom>
            <a:rect b="b" l="l" r="r" t="t"/>
            <a:pathLst>
              <a:path extrusionOk="0" h="960" w="960">
                <a:moveTo>
                  <a:pt x="479" y="116"/>
                </a:moveTo>
                <a:lnTo>
                  <a:pt x="479" y="116"/>
                </a:lnTo>
                <a:cubicBezTo>
                  <a:pt x="279" y="116"/>
                  <a:pt x="116" y="279"/>
                  <a:pt x="116" y="480"/>
                </a:cubicBezTo>
                <a:lnTo>
                  <a:pt x="116" y="480"/>
                </a:lnTo>
                <a:cubicBezTo>
                  <a:pt x="116" y="680"/>
                  <a:pt x="279" y="843"/>
                  <a:pt x="479" y="843"/>
                </a:cubicBezTo>
                <a:lnTo>
                  <a:pt x="479" y="843"/>
                </a:lnTo>
                <a:cubicBezTo>
                  <a:pt x="680" y="843"/>
                  <a:pt x="843" y="680"/>
                  <a:pt x="843" y="480"/>
                </a:cubicBezTo>
                <a:lnTo>
                  <a:pt x="843" y="480"/>
                </a:lnTo>
                <a:cubicBezTo>
                  <a:pt x="843" y="279"/>
                  <a:pt x="680" y="116"/>
                  <a:pt x="479" y="116"/>
                </a:cubicBezTo>
                <a:close/>
                <a:moveTo>
                  <a:pt x="479" y="959"/>
                </a:moveTo>
                <a:lnTo>
                  <a:pt x="479" y="959"/>
                </a:lnTo>
                <a:cubicBezTo>
                  <a:pt x="215" y="959"/>
                  <a:pt x="0" y="744"/>
                  <a:pt x="0" y="480"/>
                </a:cubicBezTo>
                <a:lnTo>
                  <a:pt x="0" y="480"/>
                </a:lnTo>
                <a:cubicBezTo>
                  <a:pt x="0" y="215"/>
                  <a:pt x="215" y="0"/>
                  <a:pt x="479" y="0"/>
                </a:cubicBezTo>
                <a:lnTo>
                  <a:pt x="479" y="0"/>
                </a:lnTo>
                <a:cubicBezTo>
                  <a:pt x="743" y="0"/>
                  <a:pt x="959" y="215"/>
                  <a:pt x="959" y="480"/>
                </a:cubicBezTo>
                <a:lnTo>
                  <a:pt x="959" y="480"/>
                </a:lnTo>
                <a:cubicBezTo>
                  <a:pt x="959" y="744"/>
                  <a:pt x="743" y="959"/>
                  <a:pt x="479" y="95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2" name="Google Shape;672;g167dccd0c24_0_84"/>
          <p:cNvSpPr txBox="1"/>
          <p:nvPr/>
        </p:nvSpPr>
        <p:spPr>
          <a:xfrm>
            <a:off x="683124" y="2052882"/>
            <a:ext cx="8655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1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3" name="Google Shape;673;g167dccd0c24_0_84"/>
          <p:cNvSpPr txBox="1"/>
          <p:nvPr/>
        </p:nvSpPr>
        <p:spPr>
          <a:xfrm>
            <a:off x="3920302" y="2052882"/>
            <a:ext cx="8637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3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4" name="Google Shape;674;g167dccd0c24_0_84"/>
          <p:cNvSpPr txBox="1"/>
          <p:nvPr/>
        </p:nvSpPr>
        <p:spPr>
          <a:xfrm>
            <a:off x="7102804" y="2052864"/>
            <a:ext cx="9732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5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5" name="Google Shape;675;g167dccd0c24_0_84"/>
          <p:cNvSpPr txBox="1"/>
          <p:nvPr/>
        </p:nvSpPr>
        <p:spPr>
          <a:xfrm>
            <a:off x="2301724" y="2052882"/>
            <a:ext cx="8655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2 </a:t>
            </a:r>
            <a:endParaRPr b="0" i="0" sz="1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6" name="Google Shape;676;g167dccd0c24_0_84"/>
          <p:cNvSpPr txBox="1"/>
          <p:nvPr/>
        </p:nvSpPr>
        <p:spPr>
          <a:xfrm>
            <a:off x="5510661" y="2052882"/>
            <a:ext cx="8655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AB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4 </a:t>
            </a:r>
            <a:endParaRPr b="0" i="0" sz="1400" u="none" cap="none" strike="noStrike">
              <a:solidFill>
                <a:srgbClr val="FAB8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7" name="Google Shape;677;g167dccd0c24_0_84"/>
          <p:cNvSpPr/>
          <p:nvPr/>
        </p:nvSpPr>
        <p:spPr>
          <a:xfrm>
            <a:off x="4342161" y="3010502"/>
            <a:ext cx="24728" cy="848767"/>
          </a:xfrm>
          <a:custGeom>
            <a:rect b="b" l="l" r="r" t="t"/>
            <a:pathLst>
              <a:path extrusionOk="0" h="1816" w="51">
                <a:moveTo>
                  <a:pt x="50" y="1815"/>
                </a:moveTo>
                <a:lnTo>
                  <a:pt x="0" y="1815"/>
                </a:lnTo>
                <a:lnTo>
                  <a:pt x="0" y="0"/>
                </a:lnTo>
                <a:lnTo>
                  <a:pt x="50" y="0"/>
                </a:lnTo>
                <a:lnTo>
                  <a:pt x="50" y="1815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8" name="Google Shape;678;g167dccd0c24_0_84"/>
          <p:cNvSpPr txBox="1"/>
          <p:nvPr/>
        </p:nvSpPr>
        <p:spPr>
          <a:xfrm>
            <a:off x="3278451" y="3964350"/>
            <a:ext cx="28401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reset –hard HEAD^^</a:t>
            </a:r>
            <a:endParaRPr b="1" i="0" sz="18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79" name="Google Shape;679;g167dccd0c24_0_84"/>
          <p:cNvCxnSpPr>
            <a:stCxn id="676" idx="1"/>
          </p:cNvCxnSpPr>
          <p:nvPr/>
        </p:nvCxnSpPr>
        <p:spPr>
          <a:xfrm>
            <a:off x="5510661" y="2177982"/>
            <a:ext cx="2568900" cy="15618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0" name="Google Shape;680;g167dccd0c24_0_84"/>
          <p:cNvCxnSpPr>
            <a:stCxn id="674" idx="3"/>
          </p:cNvCxnSpPr>
          <p:nvPr/>
        </p:nvCxnSpPr>
        <p:spPr>
          <a:xfrm flipH="1">
            <a:off x="5561404" y="2177964"/>
            <a:ext cx="2514600" cy="1583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1" name="Google Shape;681;g167dccd0c24_0_84"/>
          <p:cNvSpPr/>
          <p:nvPr/>
        </p:nvSpPr>
        <p:spPr>
          <a:xfrm>
            <a:off x="1162975" y="185500"/>
            <a:ext cx="6916569" cy="961177"/>
          </a:xfrm>
          <a:custGeom>
            <a:rect b="b" l="l" r="r" t="t"/>
            <a:pathLst>
              <a:path extrusionOk="0" h="1490" w="6349">
                <a:moveTo>
                  <a:pt x="0" y="1489"/>
                </a:moveTo>
                <a:lnTo>
                  <a:pt x="5603" y="1489"/>
                </a:lnTo>
                <a:cubicBezTo>
                  <a:pt x="6015" y="1489"/>
                  <a:pt x="6348" y="1155"/>
                  <a:pt x="6348" y="744"/>
                </a:cubicBezTo>
                <a:cubicBezTo>
                  <a:pt x="6348" y="333"/>
                  <a:pt x="6015" y="0"/>
                  <a:pt x="5603" y="0"/>
                </a:cubicBez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2" name="Google Shape;682;g167dccd0c24_0_84"/>
          <p:cNvSpPr txBox="1"/>
          <p:nvPr/>
        </p:nvSpPr>
        <p:spPr>
          <a:xfrm>
            <a:off x="1514222" y="210682"/>
            <a:ext cx="22794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</a:t>
            </a:r>
            <a:endParaRPr b="1" i="0" sz="1800" u="none" cap="none" strike="noStrike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3" name="Google Shape;683;g167dccd0c24_0_84"/>
          <p:cNvSpPr txBox="1"/>
          <p:nvPr/>
        </p:nvSpPr>
        <p:spPr>
          <a:xfrm>
            <a:off x="1514230" y="445275"/>
            <a:ext cx="59829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Возвращает проект в указанный комитет, при этом полностью удаляет все комиты после этого.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g167dccd0c24_0_84"/>
          <p:cNvSpPr txBox="1"/>
          <p:nvPr/>
        </p:nvSpPr>
        <p:spPr>
          <a:xfrm>
            <a:off x="804725" y="217737"/>
            <a:ext cx="7095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" sz="5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67dccd0c24_0_414"/>
          <p:cNvSpPr txBox="1"/>
          <p:nvPr>
            <p:ph idx="2" type="body"/>
          </p:nvPr>
        </p:nvSpPr>
        <p:spPr>
          <a:xfrm>
            <a:off x="596850" y="1097150"/>
            <a:ext cx="76668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reset --hard HEAD ~ 2 -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вернет проект на два комита назад и удалит предыдущие комиты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reset --hard HEAD^^ 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вернет проект на два комита назад и удалит предыдущие комиты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reset --hard (номер коміту) 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вернет проект в указанный комит и удалит предыдущие комиты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0" name="Google Shape;690;g167dccd0c24_0_414"/>
          <p:cNvSpPr/>
          <p:nvPr/>
        </p:nvSpPr>
        <p:spPr>
          <a:xfrm>
            <a:off x="596850" y="227475"/>
            <a:ext cx="7666800" cy="651300"/>
          </a:xfrm>
          <a:prstGeom prst="rect">
            <a:avLst/>
          </a:prstGeom>
          <a:solidFill>
            <a:srgbClr val="004282">
              <a:alpha val="7254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reset –hard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67dccd0c24_0_480"/>
          <p:cNvSpPr/>
          <p:nvPr/>
        </p:nvSpPr>
        <p:spPr>
          <a:xfrm>
            <a:off x="460775" y="2809698"/>
            <a:ext cx="8683240" cy="40650"/>
          </a:xfrm>
          <a:custGeom>
            <a:rect b="b" l="l" r="r" t="t"/>
            <a:pathLst>
              <a:path extrusionOk="0" h="103" w="19565">
                <a:moveTo>
                  <a:pt x="0" y="102"/>
                </a:moveTo>
                <a:lnTo>
                  <a:pt x="19564" y="102"/>
                </a:lnTo>
                <a:lnTo>
                  <a:pt x="19564" y="0"/>
                </a:lnTo>
                <a:lnTo>
                  <a:pt x="0" y="0"/>
                </a:lnTo>
                <a:lnTo>
                  <a:pt x="0" y="102"/>
                </a:lnTo>
              </a:path>
            </a:pathLst>
          </a:custGeom>
          <a:solidFill>
            <a:srgbClr val="AAAAAA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6" name="Google Shape;696;g167dccd0c24_0_480"/>
          <p:cNvSpPr/>
          <p:nvPr/>
        </p:nvSpPr>
        <p:spPr>
          <a:xfrm>
            <a:off x="1024524" y="2715908"/>
            <a:ext cx="189579" cy="189530"/>
          </a:xfrm>
          <a:custGeom>
            <a:rect b="b" l="l" r="r" t="t"/>
            <a:pathLst>
              <a:path extrusionOk="0" h="404" w="404">
                <a:moveTo>
                  <a:pt x="403" y="201"/>
                </a:moveTo>
                <a:lnTo>
                  <a:pt x="403" y="201"/>
                </a:lnTo>
                <a:cubicBezTo>
                  <a:pt x="403" y="313"/>
                  <a:pt x="312" y="403"/>
                  <a:pt x="201" y="403"/>
                </a:cubicBezTo>
                <a:lnTo>
                  <a:pt x="201" y="403"/>
                </a:lnTo>
                <a:cubicBezTo>
                  <a:pt x="90" y="403"/>
                  <a:pt x="0" y="313"/>
                  <a:pt x="0" y="201"/>
                </a:cubicBezTo>
                <a:lnTo>
                  <a:pt x="0" y="201"/>
                </a:lnTo>
                <a:cubicBezTo>
                  <a:pt x="0" y="90"/>
                  <a:pt x="90" y="0"/>
                  <a:pt x="201" y="0"/>
                </a:cubicBezTo>
                <a:lnTo>
                  <a:pt x="201" y="0"/>
                </a:lnTo>
                <a:cubicBezTo>
                  <a:pt x="312" y="0"/>
                  <a:pt x="403" y="90"/>
                  <a:pt x="403" y="20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7" name="Google Shape;697;g167dccd0c24_0_480"/>
          <p:cNvSpPr/>
          <p:nvPr/>
        </p:nvSpPr>
        <p:spPr>
          <a:xfrm>
            <a:off x="892645" y="2588183"/>
            <a:ext cx="449220" cy="449105"/>
          </a:xfrm>
          <a:custGeom>
            <a:rect b="b" l="l" r="r" t="t"/>
            <a:pathLst>
              <a:path extrusionOk="0" h="960" w="960">
                <a:moveTo>
                  <a:pt x="480" y="115"/>
                </a:moveTo>
                <a:lnTo>
                  <a:pt x="480" y="115"/>
                </a:lnTo>
                <a:cubicBezTo>
                  <a:pt x="279" y="115"/>
                  <a:pt x="116" y="279"/>
                  <a:pt x="116" y="479"/>
                </a:cubicBezTo>
                <a:lnTo>
                  <a:pt x="116" y="479"/>
                </a:lnTo>
                <a:cubicBezTo>
                  <a:pt x="116" y="679"/>
                  <a:pt x="279" y="843"/>
                  <a:pt x="480" y="843"/>
                </a:cubicBezTo>
                <a:lnTo>
                  <a:pt x="480" y="843"/>
                </a:lnTo>
                <a:cubicBezTo>
                  <a:pt x="680" y="843"/>
                  <a:pt x="843" y="679"/>
                  <a:pt x="843" y="479"/>
                </a:cubicBezTo>
                <a:lnTo>
                  <a:pt x="843" y="479"/>
                </a:lnTo>
                <a:cubicBezTo>
                  <a:pt x="843" y="279"/>
                  <a:pt x="680" y="115"/>
                  <a:pt x="480" y="115"/>
                </a:cubicBezTo>
                <a:close/>
                <a:moveTo>
                  <a:pt x="480" y="959"/>
                </a:moveTo>
                <a:lnTo>
                  <a:pt x="480" y="959"/>
                </a:lnTo>
                <a:cubicBezTo>
                  <a:pt x="215" y="959"/>
                  <a:pt x="0" y="743"/>
                  <a:pt x="0" y="479"/>
                </a:cubicBezTo>
                <a:lnTo>
                  <a:pt x="0" y="479"/>
                </a:lnTo>
                <a:cubicBezTo>
                  <a:pt x="0" y="214"/>
                  <a:pt x="215" y="0"/>
                  <a:pt x="480" y="0"/>
                </a:cubicBezTo>
                <a:lnTo>
                  <a:pt x="480" y="0"/>
                </a:lnTo>
                <a:cubicBezTo>
                  <a:pt x="744" y="0"/>
                  <a:pt x="959" y="214"/>
                  <a:pt x="959" y="479"/>
                </a:cubicBezTo>
                <a:lnTo>
                  <a:pt x="959" y="479"/>
                </a:lnTo>
                <a:cubicBezTo>
                  <a:pt x="959" y="743"/>
                  <a:pt x="744" y="959"/>
                  <a:pt x="480" y="9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8" name="Google Shape;698;g167dccd0c24_0_480"/>
          <p:cNvSpPr/>
          <p:nvPr/>
        </p:nvSpPr>
        <p:spPr>
          <a:xfrm>
            <a:off x="4261796" y="2715908"/>
            <a:ext cx="187519" cy="189530"/>
          </a:xfrm>
          <a:custGeom>
            <a:rect b="b" l="l" r="r" t="t"/>
            <a:pathLst>
              <a:path extrusionOk="0" h="404" w="403">
                <a:moveTo>
                  <a:pt x="402" y="201"/>
                </a:moveTo>
                <a:lnTo>
                  <a:pt x="402" y="201"/>
                </a:lnTo>
                <a:cubicBezTo>
                  <a:pt x="402" y="313"/>
                  <a:pt x="312" y="403"/>
                  <a:pt x="201" y="403"/>
                </a:cubicBezTo>
                <a:lnTo>
                  <a:pt x="201" y="403"/>
                </a:lnTo>
                <a:cubicBezTo>
                  <a:pt x="90" y="403"/>
                  <a:pt x="0" y="313"/>
                  <a:pt x="0" y="201"/>
                </a:cubicBezTo>
                <a:lnTo>
                  <a:pt x="0" y="201"/>
                </a:lnTo>
                <a:cubicBezTo>
                  <a:pt x="0" y="90"/>
                  <a:pt x="90" y="0"/>
                  <a:pt x="201" y="0"/>
                </a:cubicBezTo>
                <a:lnTo>
                  <a:pt x="201" y="0"/>
                </a:lnTo>
                <a:cubicBezTo>
                  <a:pt x="312" y="0"/>
                  <a:pt x="402" y="90"/>
                  <a:pt x="402" y="20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9" name="Google Shape;699;g167dccd0c24_0_480"/>
          <p:cNvSpPr/>
          <p:nvPr/>
        </p:nvSpPr>
        <p:spPr>
          <a:xfrm>
            <a:off x="4129914" y="2588183"/>
            <a:ext cx="447160" cy="449105"/>
          </a:xfrm>
          <a:custGeom>
            <a:rect b="b" l="l" r="r" t="t"/>
            <a:pathLst>
              <a:path extrusionOk="0" h="960" w="959">
                <a:moveTo>
                  <a:pt x="480" y="115"/>
                </a:moveTo>
                <a:lnTo>
                  <a:pt x="480" y="115"/>
                </a:lnTo>
                <a:cubicBezTo>
                  <a:pt x="279" y="115"/>
                  <a:pt x="116" y="279"/>
                  <a:pt x="116" y="479"/>
                </a:cubicBezTo>
                <a:lnTo>
                  <a:pt x="116" y="479"/>
                </a:lnTo>
                <a:cubicBezTo>
                  <a:pt x="116" y="679"/>
                  <a:pt x="279" y="843"/>
                  <a:pt x="480" y="843"/>
                </a:cubicBezTo>
                <a:lnTo>
                  <a:pt x="480" y="843"/>
                </a:lnTo>
                <a:cubicBezTo>
                  <a:pt x="679" y="843"/>
                  <a:pt x="842" y="679"/>
                  <a:pt x="842" y="479"/>
                </a:cubicBezTo>
                <a:lnTo>
                  <a:pt x="842" y="479"/>
                </a:lnTo>
                <a:cubicBezTo>
                  <a:pt x="842" y="279"/>
                  <a:pt x="679" y="115"/>
                  <a:pt x="480" y="115"/>
                </a:cubicBezTo>
                <a:close/>
                <a:moveTo>
                  <a:pt x="480" y="959"/>
                </a:moveTo>
                <a:lnTo>
                  <a:pt x="480" y="959"/>
                </a:lnTo>
                <a:cubicBezTo>
                  <a:pt x="215" y="959"/>
                  <a:pt x="0" y="743"/>
                  <a:pt x="0" y="479"/>
                </a:cubicBezTo>
                <a:lnTo>
                  <a:pt x="0" y="479"/>
                </a:lnTo>
                <a:cubicBezTo>
                  <a:pt x="0" y="214"/>
                  <a:pt x="215" y="0"/>
                  <a:pt x="480" y="0"/>
                </a:cubicBezTo>
                <a:lnTo>
                  <a:pt x="480" y="0"/>
                </a:lnTo>
                <a:cubicBezTo>
                  <a:pt x="743" y="0"/>
                  <a:pt x="958" y="214"/>
                  <a:pt x="958" y="479"/>
                </a:cubicBezTo>
                <a:lnTo>
                  <a:pt x="958" y="479"/>
                </a:lnTo>
                <a:cubicBezTo>
                  <a:pt x="958" y="743"/>
                  <a:pt x="743" y="959"/>
                  <a:pt x="480" y="9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0" name="Google Shape;700;g167dccd0c24_0_480"/>
          <p:cNvSpPr/>
          <p:nvPr/>
        </p:nvSpPr>
        <p:spPr>
          <a:xfrm>
            <a:off x="7497006" y="2715908"/>
            <a:ext cx="189579" cy="189530"/>
          </a:xfrm>
          <a:custGeom>
            <a:rect b="b" l="l" r="r" t="t"/>
            <a:pathLst>
              <a:path extrusionOk="0" h="404" w="404">
                <a:moveTo>
                  <a:pt x="403" y="201"/>
                </a:moveTo>
                <a:lnTo>
                  <a:pt x="403" y="201"/>
                </a:lnTo>
                <a:cubicBezTo>
                  <a:pt x="403" y="313"/>
                  <a:pt x="313" y="403"/>
                  <a:pt x="201" y="403"/>
                </a:cubicBezTo>
                <a:lnTo>
                  <a:pt x="201" y="403"/>
                </a:lnTo>
                <a:cubicBezTo>
                  <a:pt x="90" y="403"/>
                  <a:pt x="0" y="313"/>
                  <a:pt x="0" y="201"/>
                </a:cubicBezTo>
                <a:lnTo>
                  <a:pt x="0" y="201"/>
                </a:lnTo>
                <a:cubicBezTo>
                  <a:pt x="0" y="90"/>
                  <a:pt x="90" y="0"/>
                  <a:pt x="201" y="0"/>
                </a:cubicBezTo>
                <a:lnTo>
                  <a:pt x="201" y="0"/>
                </a:lnTo>
                <a:cubicBezTo>
                  <a:pt x="313" y="0"/>
                  <a:pt x="403" y="90"/>
                  <a:pt x="403" y="20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1" name="Google Shape;701;g167dccd0c24_0_480"/>
          <p:cNvSpPr/>
          <p:nvPr/>
        </p:nvSpPr>
        <p:spPr>
          <a:xfrm>
            <a:off x="7365126" y="2588183"/>
            <a:ext cx="449220" cy="449105"/>
          </a:xfrm>
          <a:custGeom>
            <a:rect b="b" l="l" r="r" t="t"/>
            <a:pathLst>
              <a:path extrusionOk="0" h="960" w="960">
                <a:moveTo>
                  <a:pt x="479" y="115"/>
                </a:moveTo>
                <a:lnTo>
                  <a:pt x="479" y="115"/>
                </a:lnTo>
                <a:cubicBezTo>
                  <a:pt x="278" y="115"/>
                  <a:pt x="115" y="279"/>
                  <a:pt x="115" y="479"/>
                </a:cubicBezTo>
                <a:lnTo>
                  <a:pt x="115" y="479"/>
                </a:lnTo>
                <a:cubicBezTo>
                  <a:pt x="115" y="679"/>
                  <a:pt x="278" y="843"/>
                  <a:pt x="479" y="843"/>
                </a:cubicBezTo>
                <a:lnTo>
                  <a:pt x="479" y="843"/>
                </a:lnTo>
                <a:cubicBezTo>
                  <a:pt x="679" y="843"/>
                  <a:pt x="843" y="679"/>
                  <a:pt x="843" y="479"/>
                </a:cubicBezTo>
                <a:lnTo>
                  <a:pt x="843" y="479"/>
                </a:lnTo>
                <a:cubicBezTo>
                  <a:pt x="843" y="279"/>
                  <a:pt x="679" y="115"/>
                  <a:pt x="479" y="115"/>
                </a:cubicBezTo>
                <a:close/>
                <a:moveTo>
                  <a:pt x="479" y="959"/>
                </a:moveTo>
                <a:lnTo>
                  <a:pt x="479" y="959"/>
                </a:lnTo>
                <a:cubicBezTo>
                  <a:pt x="214" y="959"/>
                  <a:pt x="0" y="743"/>
                  <a:pt x="0" y="479"/>
                </a:cubicBezTo>
                <a:lnTo>
                  <a:pt x="0" y="479"/>
                </a:lnTo>
                <a:cubicBezTo>
                  <a:pt x="0" y="214"/>
                  <a:pt x="214" y="0"/>
                  <a:pt x="479" y="0"/>
                </a:cubicBezTo>
                <a:lnTo>
                  <a:pt x="479" y="0"/>
                </a:lnTo>
                <a:cubicBezTo>
                  <a:pt x="743" y="0"/>
                  <a:pt x="959" y="214"/>
                  <a:pt x="959" y="479"/>
                </a:cubicBezTo>
                <a:lnTo>
                  <a:pt x="959" y="479"/>
                </a:lnTo>
                <a:cubicBezTo>
                  <a:pt x="959" y="743"/>
                  <a:pt x="743" y="959"/>
                  <a:pt x="479" y="95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2" name="Google Shape;702;g167dccd0c24_0_480"/>
          <p:cNvSpPr/>
          <p:nvPr/>
        </p:nvSpPr>
        <p:spPr>
          <a:xfrm>
            <a:off x="2646251" y="2715908"/>
            <a:ext cx="189579" cy="189530"/>
          </a:xfrm>
          <a:custGeom>
            <a:rect b="b" l="l" r="r" t="t"/>
            <a:pathLst>
              <a:path extrusionOk="0" h="404" w="404">
                <a:moveTo>
                  <a:pt x="403" y="201"/>
                </a:moveTo>
                <a:lnTo>
                  <a:pt x="403" y="201"/>
                </a:lnTo>
                <a:cubicBezTo>
                  <a:pt x="403" y="312"/>
                  <a:pt x="313" y="403"/>
                  <a:pt x="202" y="403"/>
                </a:cubicBezTo>
                <a:lnTo>
                  <a:pt x="202" y="403"/>
                </a:lnTo>
                <a:cubicBezTo>
                  <a:pt x="91" y="403"/>
                  <a:pt x="0" y="312"/>
                  <a:pt x="0" y="201"/>
                </a:cubicBezTo>
                <a:lnTo>
                  <a:pt x="0" y="201"/>
                </a:lnTo>
                <a:cubicBezTo>
                  <a:pt x="0" y="89"/>
                  <a:pt x="91" y="0"/>
                  <a:pt x="202" y="0"/>
                </a:cubicBezTo>
                <a:lnTo>
                  <a:pt x="202" y="0"/>
                </a:lnTo>
                <a:cubicBezTo>
                  <a:pt x="313" y="0"/>
                  <a:pt x="403" y="89"/>
                  <a:pt x="403" y="20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3" name="Google Shape;703;g167dccd0c24_0_480"/>
          <p:cNvSpPr/>
          <p:nvPr/>
        </p:nvSpPr>
        <p:spPr>
          <a:xfrm>
            <a:off x="2514371" y="2586122"/>
            <a:ext cx="449220" cy="449105"/>
          </a:xfrm>
          <a:custGeom>
            <a:rect b="b" l="l" r="r" t="t"/>
            <a:pathLst>
              <a:path extrusionOk="0" h="960" w="960">
                <a:moveTo>
                  <a:pt x="479" y="116"/>
                </a:moveTo>
                <a:lnTo>
                  <a:pt x="479" y="116"/>
                </a:lnTo>
                <a:cubicBezTo>
                  <a:pt x="278" y="116"/>
                  <a:pt x="116" y="279"/>
                  <a:pt x="116" y="480"/>
                </a:cubicBezTo>
                <a:lnTo>
                  <a:pt x="116" y="480"/>
                </a:lnTo>
                <a:cubicBezTo>
                  <a:pt x="116" y="680"/>
                  <a:pt x="278" y="843"/>
                  <a:pt x="479" y="843"/>
                </a:cubicBezTo>
                <a:lnTo>
                  <a:pt x="479" y="843"/>
                </a:lnTo>
                <a:cubicBezTo>
                  <a:pt x="680" y="843"/>
                  <a:pt x="843" y="680"/>
                  <a:pt x="843" y="480"/>
                </a:cubicBezTo>
                <a:lnTo>
                  <a:pt x="843" y="480"/>
                </a:lnTo>
                <a:cubicBezTo>
                  <a:pt x="843" y="279"/>
                  <a:pt x="680" y="116"/>
                  <a:pt x="479" y="116"/>
                </a:cubicBezTo>
                <a:close/>
                <a:moveTo>
                  <a:pt x="479" y="959"/>
                </a:moveTo>
                <a:lnTo>
                  <a:pt x="479" y="959"/>
                </a:lnTo>
                <a:cubicBezTo>
                  <a:pt x="215" y="959"/>
                  <a:pt x="0" y="744"/>
                  <a:pt x="0" y="480"/>
                </a:cubicBezTo>
                <a:lnTo>
                  <a:pt x="0" y="480"/>
                </a:lnTo>
                <a:cubicBezTo>
                  <a:pt x="0" y="215"/>
                  <a:pt x="215" y="0"/>
                  <a:pt x="479" y="0"/>
                </a:cubicBezTo>
                <a:lnTo>
                  <a:pt x="479" y="0"/>
                </a:lnTo>
                <a:cubicBezTo>
                  <a:pt x="743" y="0"/>
                  <a:pt x="959" y="215"/>
                  <a:pt x="959" y="480"/>
                </a:cubicBezTo>
                <a:lnTo>
                  <a:pt x="959" y="480"/>
                </a:lnTo>
                <a:cubicBezTo>
                  <a:pt x="959" y="744"/>
                  <a:pt x="743" y="959"/>
                  <a:pt x="479" y="9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4" name="Google Shape;704;g167dccd0c24_0_480"/>
          <p:cNvSpPr/>
          <p:nvPr/>
        </p:nvSpPr>
        <p:spPr>
          <a:xfrm>
            <a:off x="5881461" y="2715908"/>
            <a:ext cx="189579" cy="189530"/>
          </a:xfrm>
          <a:custGeom>
            <a:rect b="b" l="l" r="r" t="t"/>
            <a:pathLst>
              <a:path extrusionOk="0" h="404" w="404">
                <a:moveTo>
                  <a:pt x="403" y="201"/>
                </a:moveTo>
                <a:lnTo>
                  <a:pt x="403" y="201"/>
                </a:lnTo>
                <a:cubicBezTo>
                  <a:pt x="403" y="312"/>
                  <a:pt x="313" y="403"/>
                  <a:pt x="202" y="403"/>
                </a:cubicBezTo>
                <a:lnTo>
                  <a:pt x="202" y="403"/>
                </a:lnTo>
                <a:cubicBezTo>
                  <a:pt x="91" y="403"/>
                  <a:pt x="0" y="312"/>
                  <a:pt x="0" y="201"/>
                </a:cubicBezTo>
                <a:lnTo>
                  <a:pt x="0" y="201"/>
                </a:lnTo>
                <a:cubicBezTo>
                  <a:pt x="0" y="89"/>
                  <a:pt x="91" y="0"/>
                  <a:pt x="202" y="0"/>
                </a:cubicBezTo>
                <a:lnTo>
                  <a:pt x="202" y="0"/>
                </a:lnTo>
                <a:cubicBezTo>
                  <a:pt x="313" y="0"/>
                  <a:pt x="403" y="89"/>
                  <a:pt x="403" y="20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5" name="Google Shape;705;g167dccd0c24_0_480"/>
          <p:cNvSpPr/>
          <p:nvPr/>
        </p:nvSpPr>
        <p:spPr>
          <a:xfrm>
            <a:off x="5749581" y="2586122"/>
            <a:ext cx="449220" cy="449105"/>
          </a:xfrm>
          <a:custGeom>
            <a:rect b="b" l="l" r="r" t="t"/>
            <a:pathLst>
              <a:path extrusionOk="0" h="960" w="960">
                <a:moveTo>
                  <a:pt x="479" y="116"/>
                </a:moveTo>
                <a:lnTo>
                  <a:pt x="479" y="116"/>
                </a:lnTo>
                <a:cubicBezTo>
                  <a:pt x="279" y="116"/>
                  <a:pt x="116" y="279"/>
                  <a:pt x="116" y="480"/>
                </a:cubicBezTo>
                <a:lnTo>
                  <a:pt x="116" y="480"/>
                </a:lnTo>
                <a:cubicBezTo>
                  <a:pt x="116" y="680"/>
                  <a:pt x="279" y="843"/>
                  <a:pt x="479" y="843"/>
                </a:cubicBezTo>
                <a:lnTo>
                  <a:pt x="479" y="843"/>
                </a:lnTo>
                <a:cubicBezTo>
                  <a:pt x="680" y="843"/>
                  <a:pt x="843" y="680"/>
                  <a:pt x="843" y="480"/>
                </a:cubicBezTo>
                <a:lnTo>
                  <a:pt x="843" y="480"/>
                </a:lnTo>
                <a:cubicBezTo>
                  <a:pt x="843" y="279"/>
                  <a:pt x="680" y="116"/>
                  <a:pt x="479" y="116"/>
                </a:cubicBezTo>
                <a:close/>
                <a:moveTo>
                  <a:pt x="479" y="959"/>
                </a:moveTo>
                <a:lnTo>
                  <a:pt x="479" y="959"/>
                </a:lnTo>
                <a:cubicBezTo>
                  <a:pt x="215" y="959"/>
                  <a:pt x="0" y="744"/>
                  <a:pt x="0" y="480"/>
                </a:cubicBezTo>
                <a:lnTo>
                  <a:pt x="0" y="480"/>
                </a:lnTo>
                <a:cubicBezTo>
                  <a:pt x="0" y="215"/>
                  <a:pt x="215" y="0"/>
                  <a:pt x="479" y="0"/>
                </a:cubicBezTo>
                <a:lnTo>
                  <a:pt x="479" y="0"/>
                </a:lnTo>
                <a:cubicBezTo>
                  <a:pt x="743" y="0"/>
                  <a:pt x="959" y="215"/>
                  <a:pt x="959" y="480"/>
                </a:cubicBezTo>
                <a:lnTo>
                  <a:pt x="959" y="480"/>
                </a:lnTo>
                <a:cubicBezTo>
                  <a:pt x="959" y="744"/>
                  <a:pt x="743" y="959"/>
                  <a:pt x="479" y="95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6" name="Google Shape;706;g167dccd0c24_0_480"/>
          <p:cNvSpPr txBox="1"/>
          <p:nvPr/>
        </p:nvSpPr>
        <p:spPr>
          <a:xfrm>
            <a:off x="683124" y="2052882"/>
            <a:ext cx="8655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1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7" name="Google Shape;707;g167dccd0c24_0_480"/>
          <p:cNvSpPr txBox="1"/>
          <p:nvPr/>
        </p:nvSpPr>
        <p:spPr>
          <a:xfrm>
            <a:off x="3920302" y="2052882"/>
            <a:ext cx="8637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3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8" name="Google Shape;708;g167dccd0c24_0_480"/>
          <p:cNvSpPr txBox="1"/>
          <p:nvPr/>
        </p:nvSpPr>
        <p:spPr>
          <a:xfrm>
            <a:off x="7102804" y="2052864"/>
            <a:ext cx="9732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5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9" name="Google Shape;709;g167dccd0c24_0_480"/>
          <p:cNvSpPr txBox="1"/>
          <p:nvPr/>
        </p:nvSpPr>
        <p:spPr>
          <a:xfrm>
            <a:off x="2301724" y="2052882"/>
            <a:ext cx="8655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2 </a:t>
            </a:r>
            <a:endParaRPr b="0" i="0" sz="1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0" name="Google Shape;710;g167dccd0c24_0_480"/>
          <p:cNvSpPr txBox="1"/>
          <p:nvPr/>
        </p:nvSpPr>
        <p:spPr>
          <a:xfrm>
            <a:off x="5510661" y="2052882"/>
            <a:ext cx="8655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AB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4 </a:t>
            </a:r>
            <a:endParaRPr b="0" i="0" sz="1400" u="none" cap="none" strike="noStrike">
              <a:solidFill>
                <a:srgbClr val="FAB8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1" name="Google Shape;711;g167dccd0c24_0_480"/>
          <p:cNvSpPr/>
          <p:nvPr/>
        </p:nvSpPr>
        <p:spPr>
          <a:xfrm>
            <a:off x="4342161" y="3010502"/>
            <a:ext cx="24728" cy="848767"/>
          </a:xfrm>
          <a:custGeom>
            <a:rect b="b" l="l" r="r" t="t"/>
            <a:pathLst>
              <a:path extrusionOk="0" h="1816" w="51">
                <a:moveTo>
                  <a:pt x="50" y="1815"/>
                </a:moveTo>
                <a:lnTo>
                  <a:pt x="0" y="1815"/>
                </a:lnTo>
                <a:lnTo>
                  <a:pt x="0" y="0"/>
                </a:lnTo>
                <a:lnTo>
                  <a:pt x="50" y="0"/>
                </a:lnTo>
                <a:lnTo>
                  <a:pt x="50" y="1815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2" name="Google Shape;712;g167dccd0c24_0_480"/>
          <p:cNvSpPr txBox="1"/>
          <p:nvPr/>
        </p:nvSpPr>
        <p:spPr>
          <a:xfrm>
            <a:off x="3278451" y="3964350"/>
            <a:ext cx="28401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reset –mixed HEAD^^</a:t>
            </a:r>
            <a:endParaRPr b="1" i="0" sz="18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3" name="Google Shape;713;g167dccd0c24_0_480"/>
          <p:cNvSpPr/>
          <p:nvPr/>
        </p:nvSpPr>
        <p:spPr>
          <a:xfrm>
            <a:off x="1162975" y="185500"/>
            <a:ext cx="7152244" cy="961177"/>
          </a:xfrm>
          <a:custGeom>
            <a:rect b="b" l="l" r="r" t="t"/>
            <a:pathLst>
              <a:path extrusionOk="0" h="1490" w="6349">
                <a:moveTo>
                  <a:pt x="0" y="1489"/>
                </a:moveTo>
                <a:lnTo>
                  <a:pt x="5603" y="1489"/>
                </a:lnTo>
                <a:cubicBezTo>
                  <a:pt x="6015" y="1489"/>
                  <a:pt x="6348" y="1155"/>
                  <a:pt x="6348" y="744"/>
                </a:cubicBezTo>
                <a:cubicBezTo>
                  <a:pt x="6348" y="333"/>
                  <a:pt x="6015" y="0"/>
                  <a:pt x="5603" y="0"/>
                </a:cubicBez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4" name="Google Shape;714;g167dccd0c24_0_480"/>
          <p:cNvSpPr txBox="1"/>
          <p:nvPr/>
        </p:nvSpPr>
        <p:spPr>
          <a:xfrm>
            <a:off x="1514222" y="210682"/>
            <a:ext cx="22794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MIXED</a:t>
            </a:r>
            <a:endParaRPr b="1" i="0" sz="1800" u="none" cap="none" strike="noStrike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5" name="Google Shape;715;g167dccd0c24_0_480"/>
          <p:cNvSpPr txBox="1"/>
          <p:nvPr/>
        </p:nvSpPr>
        <p:spPr>
          <a:xfrm>
            <a:off x="1514225" y="455975"/>
            <a:ext cx="68010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Возвращает проект в указанный комитет, при этом переводит все комиты после указанного в неотслеживаемую (unstaged) зону.</a:t>
            </a:r>
            <a:endParaRPr b="0" i="0" sz="1800" u="none" cap="none" strike="noStrike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6" name="Google Shape;716;g167dccd0c24_0_480"/>
          <p:cNvSpPr txBox="1"/>
          <p:nvPr/>
        </p:nvSpPr>
        <p:spPr>
          <a:xfrm>
            <a:off x="804725" y="217737"/>
            <a:ext cx="7095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" sz="5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g167dccd0c24_0_480"/>
          <p:cNvSpPr/>
          <p:nvPr/>
        </p:nvSpPr>
        <p:spPr>
          <a:xfrm>
            <a:off x="5347025" y="1906600"/>
            <a:ext cx="2893200" cy="1603500"/>
          </a:xfrm>
          <a:prstGeom prst="rect">
            <a:avLst/>
          </a:prstGeom>
          <a:solidFill>
            <a:srgbClr val="F09595">
              <a:alpha val="3686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67dccd0c24_0_510"/>
          <p:cNvSpPr txBox="1"/>
          <p:nvPr>
            <p:ph idx="2" type="body"/>
          </p:nvPr>
        </p:nvSpPr>
        <p:spPr>
          <a:xfrm>
            <a:off x="596850" y="1097150"/>
            <a:ext cx="76668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reset --mixed  HEAD ~ 2 -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возвращает проект на два комита назад и переводит все предыдущие комиты в unstaged зону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reset --mixed HEAD^^ 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возвращает проект на два комита назад и переводит все предыдущие комиты в unstaged зону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reset --mixed (номер коміту) 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возвращает проект к указанному комиту и переводит все предыдущие комиты в unstaged зону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3" name="Google Shape;723;g167dccd0c24_0_510"/>
          <p:cNvSpPr/>
          <p:nvPr/>
        </p:nvSpPr>
        <p:spPr>
          <a:xfrm>
            <a:off x="596850" y="227475"/>
            <a:ext cx="7666800" cy="651300"/>
          </a:xfrm>
          <a:prstGeom prst="rect">
            <a:avLst/>
          </a:prstGeom>
          <a:solidFill>
            <a:srgbClr val="004282">
              <a:alpha val="7254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reset –mixed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48000bcc0_0_7"/>
          <p:cNvSpPr txBox="1"/>
          <p:nvPr>
            <p:ph idx="2" type="body"/>
          </p:nvPr>
        </p:nvSpPr>
        <p:spPr>
          <a:xfrm>
            <a:off x="596850" y="1097150"/>
            <a:ext cx="38919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Система контроля версия (СКВ) 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это система, регистрирующая изменения в одном или нескольких файлах для того, чтобы в дальнейшем была возможность вернуться к определенным старым версиям этих файлов.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g1648000bcc0_0_7"/>
          <p:cNvSpPr/>
          <p:nvPr/>
        </p:nvSpPr>
        <p:spPr>
          <a:xfrm>
            <a:off x="596850" y="227475"/>
            <a:ext cx="3891900" cy="596700"/>
          </a:xfrm>
          <a:prstGeom prst="rect">
            <a:avLst/>
          </a:prstGeom>
          <a:solidFill>
            <a:srgbClr val="004282">
              <a:alpha val="7254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Система контрол</a:t>
            </a:r>
            <a:r>
              <a:rPr b="1" lang="e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 версий</a:t>
            </a:r>
            <a:endParaRPr b="1" i="0" sz="2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g1648000bcc0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097150"/>
            <a:ext cx="4558700" cy="24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67dccd0c24_0_515"/>
          <p:cNvSpPr/>
          <p:nvPr/>
        </p:nvSpPr>
        <p:spPr>
          <a:xfrm>
            <a:off x="460775" y="2809698"/>
            <a:ext cx="8683240" cy="40650"/>
          </a:xfrm>
          <a:custGeom>
            <a:rect b="b" l="l" r="r" t="t"/>
            <a:pathLst>
              <a:path extrusionOk="0" h="103" w="19565">
                <a:moveTo>
                  <a:pt x="0" y="102"/>
                </a:moveTo>
                <a:lnTo>
                  <a:pt x="19564" y="102"/>
                </a:lnTo>
                <a:lnTo>
                  <a:pt x="19564" y="0"/>
                </a:lnTo>
                <a:lnTo>
                  <a:pt x="0" y="0"/>
                </a:lnTo>
                <a:lnTo>
                  <a:pt x="0" y="102"/>
                </a:lnTo>
              </a:path>
            </a:pathLst>
          </a:custGeom>
          <a:solidFill>
            <a:srgbClr val="AAAAAA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9" name="Google Shape;729;g167dccd0c24_0_515"/>
          <p:cNvSpPr/>
          <p:nvPr/>
        </p:nvSpPr>
        <p:spPr>
          <a:xfrm>
            <a:off x="1024524" y="2715908"/>
            <a:ext cx="189579" cy="189530"/>
          </a:xfrm>
          <a:custGeom>
            <a:rect b="b" l="l" r="r" t="t"/>
            <a:pathLst>
              <a:path extrusionOk="0" h="404" w="404">
                <a:moveTo>
                  <a:pt x="403" y="201"/>
                </a:moveTo>
                <a:lnTo>
                  <a:pt x="403" y="201"/>
                </a:lnTo>
                <a:cubicBezTo>
                  <a:pt x="403" y="313"/>
                  <a:pt x="312" y="403"/>
                  <a:pt x="201" y="403"/>
                </a:cubicBezTo>
                <a:lnTo>
                  <a:pt x="201" y="403"/>
                </a:lnTo>
                <a:cubicBezTo>
                  <a:pt x="90" y="403"/>
                  <a:pt x="0" y="313"/>
                  <a:pt x="0" y="201"/>
                </a:cubicBezTo>
                <a:lnTo>
                  <a:pt x="0" y="201"/>
                </a:lnTo>
                <a:cubicBezTo>
                  <a:pt x="0" y="90"/>
                  <a:pt x="90" y="0"/>
                  <a:pt x="201" y="0"/>
                </a:cubicBezTo>
                <a:lnTo>
                  <a:pt x="201" y="0"/>
                </a:lnTo>
                <a:cubicBezTo>
                  <a:pt x="312" y="0"/>
                  <a:pt x="403" y="90"/>
                  <a:pt x="403" y="20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0" name="Google Shape;730;g167dccd0c24_0_515"/>
          <p:cNvSpPr/>
          <p:nvPr/>
        </p:nvSpPr>
        <p:spPr>
          <a:xfrm>
            <a:off x="892645" y="2588183"/>
            <a:ext cx="449220" cy="449105"/>
          </a:xfrm>
          <a:custGeom>
            <a:rect b="b" l="l" r="r" t="t"/>
            <a:pathLst>
              <a:path extrusionOk="0" h="960" w="960">
                <a:moveTo>
                  <a:pt x="480" y="115"/>
                </a:moveTo>
                <a:lnTo>
                  <a:pt x="480" y="115"/>
                </a:lnTo>
                <a:cubicBezTo>
                  <a:pt x="279" y="115"/>
                  <a:pt x="116" y="279"/>
                  <a:pt x="116" y="479"/>
                </a:cubicBezTo>
                <a:lnTo>
                  <a:pt x="116" y="479"/>
                </a:lnTo>
                <a:cubicBezTo>
                  <a:pt x="116" y="679"/>
                  <a:pt x="279" y="843"/>
                  <a:pt x="480" y="843"/>
                </a:cubicBezTo>
                <a:lnTo>
                  <a:pt x="480" y="843"/>
                </a:lnTo>
                <a:cubicBezTo>
                  <a:pt x="680" y="843"/>
                  <a:pt x="843" y="679"/>
                  <a:pt x="843" y="479"/>
                </a:cubicBezTo>
                <a:lnTo>
                  <a:pt x="843" y="479"/>
                </a:lnTo>
                <a:cubicBezTo>
                  <a:pt x="843" y="279"/>
                  <a:pt x="680" y="115"/>
                  <a:pt x="480" y="115"/>
                </a:cubicBezTo>
                <a:close/>
                <a:moveTo>
                  <a:pt x="480" y="959"/>
                </a:moveTo>
                <a:lnTo>
                  <a:pt x="480" y="959"/>
                </a:lnTo>
                <a:cubicBezTo>
                  <a:pt x="215" y="959"/>
                  <a:pt x="0" y="743"/>
                  <a:pt x="0" y="479"/>
                </a:cubicBezTo>
                <a:lnTo>
                  <a:pt x="0" y="479"/>
                </a:lnTo>
                <a:cubicBezTo>
                  <a:pt x="0" y="214"/>
                  <a:pt x="215" y="0"/>
                  <a:pt x="480" y="0"/>
                </a:cubicBezTo>
                <a:lnTo>
                  <a:pt x="480" y="0"/>
                </a:lnTo>
                <a:cubicBezTo>
                  <a:pt x="744" y="0"/>
                  <a:pt x="959" y="214"/>
                  <a:pt x="959" y="479"/>
                </a:cubicBezTo>
                <a:lnTo>
                  <a:pt x="959" y="479"/>
                </a:lnTo>
                <a:cubicBezTo>
                  <a:pt x="959" y="743"/>
                  <a:pt x="744" y="959"/>
                  <a:pt x="480" y="9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1" name="Google Shape;731;g167dccd0c24_0_515"/>
          <p:cNvSpPr/>
          <p:nvPr/>
        </p:nvSpPr>
        <p:spPr>
          <a:xfrm>
            <a:off x="4261796" y="2715908"/>
            <a:ext cx="187519" cy="189530"/>
          </a:xfrm>
          <a:custGeom>
            <a:rect b="b" l="l" r="r" t="t"/>
            <a:pathLst>
              <a:path extrusionOk="0" h="404" w="403">
                <a:moveTo>
                  <a:pt x="402" y="201"/>
                </a:moveTo>
                <a:lnTo>
                  <a:pt x="402" y="201"/>
                </a:lnTo>
                <a:cubicBezTo>
                  <a:pt x="402" y="313"/>
                  <a:pt x="312" y="403"/>
                  <a:pt x="201" y="403"/>
                </a:cubicBezTo>
                <a:lnTo>
                  <a:pt x="201" y="403"/>
                </a:lnTo>
                <a:cubicBezTo>
                  <a:pt x="90" y="403"/>
                  <a:pt x="0" y="313"/>
                  <a:pt x="0" y="201"/>
                </a:cubicBezTo>
                <a:lnTo>
                  <a:pt x="0" y="201"/>
                </a:lnTo>
                <a:cubicBezTo>
                  <a:pt x="0" y="90"/>
                  <a:pt x="90" y="0"/>
                  <a:pt x="201" y="0"/>
                </a:cubicBezTo>
                <a:lnTo>
                  <a:pt x="201" y="0"/>
                </a:lnTo>
                <a:cubicBezTo>
                  <a:pt x="312" y="0"/>
                  <a:pt x="402" y="90"/>
                  <a:pt x="402" y="20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2" name="Google Shape;732;g167dccd0c24_0_515"/>
          <p:cNvSpPr/>
          <p:nvPr/>
        </p:nvSpPr>
        <p:spPr>
          <a:xfrm>
            <a:off x="4129914" y="2588183"/>
            <a:ext cx="447160" cy="449105"/>
          </a:xfrm>
          <a:custGeom>
            <a:rect b="b" l="l" r="r" t="t"/>
            <a:pathLst>
              <a:path extrusionOk="0" h="960" w="959">
                <a:moveTo>
                  <a:pt x="480" y="115"/>
                </a:moveTo>
                <a:lnTo>
                  <a:pt x="480" y="115"/>
                </a:lnTo>
                <a:cubicBezTo>
                  <a:pt x="279" y="115"/>
                  <a:pt x="116" y="279"/>
                  <a:pt x="116" y="479"/>
                </a:cubicBezTo>
                <a:lnTo>
                  <a:pt x="116" y="479"/>
                </a:lnTo>
                <a:cubicBezTo>
                  <a:pt x="116" y="679"/>
                  <a:pt x="279" y="843"/>
                  <a:pt x="480" y="843"/>
                </a:cubicBezTo>
                <a:lnTo>
                  <a:pt x="480" y="843"/>
                </a:lnTo>
                <a:cubicBezTo>
                  <a:pt x="679" y="843"/>
                  <a:pt x="842" y="679"/>
                  <a:pt x="842" y="479"/>
                </a:cubicBezTo>
                <a:lnTo>
                  <a:pt x="842" y="479"/>
                </a:lnTo>
                <a:cubicBezTo>
                  <a:pt x="842" y="279"/>
                  <a:pt x="679" y="115"/>
                  <a:pt x="480" y="115"/>
                </a:cubicBezTo>
                <a:close/>
                <a:moveTo>
                  <a:pt x="480" y="959"/>
                </a:moveTo>
                <a:lnTo>
                  <a:pt x="480" y="959"/>
                </a:lnTo>
                <a:cubicBezTo>
                  <a:pt x="215" y="959"/>
                  <a:pt x="0" y="743"/>
                  <a:pt x="0" y="479"/>
                </a:cubicBezTo>
                <a:lnTo>
                  <a:pt x="0" y="479"/>
                </a:lnTo>
                <a:cubicBezTo>
                  <a:pt x="0" y="214"/>
                  <a:pt x="215" y="0"/>
                  <a:pt x="480" y="0"/>
                </a:cubicBezTo>
                <a:lnTo>
                  <a:pt x="480" y="0"/>
                </a:lnTo>
                <a:cubicBezTo>
                  <a:pt x="743" y="0"/>
                  <a:pt x="958" y="214"/>
                  <a:pt x="958" y="479"/>
                </a:cubicBezTo>
                <a:lnTo>
                  <a:pt x="958" y="479"/>
                </a:lnTo>
                <a:cubicBezTo>
                  <a:pt x="958" y="743"/>
                  <a:pt x="743" y="959"/>
                  <a:pt x="480" y="9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3" name="Google Shape;733;g167dccd0c24_0_515"/>
          <p:cNvSpPr/>
          <p:nvPr/>
        </p:nvSpPr>
        <p:spPr>
          <a:xfrm>
            <a:off x="7497006" y="2715908"/>
            <a:ext cx="189579" cy="189530"/>
          </a:xfrm>
          <a:custGeom>
            <a:rect b="b" l="l" r="r" t="t"/>
            <a:pathLst>
              <a:path extrusionOk="0" h="404" w="404">
                <a:moveTo>
                  <a:pt x="403" y="201"/>
                </a:moveTo>
                <a:lnTo>
                  <a:pt x="403" y="201"/>
                </a:lnTo>
                <a:cubicBezTo>
                  <a:pt x="403" y="313"/>
                  <a:pt x="313" y="403"/>
                  <a:pt x="201" y="403"/>
                </a:cubicBezTo>
                <a:lnTo>
                  <a:pt x="201" y="403"/>
                </a:lnTo>
                <a:cubicBezTo>
                  <a:pt x="90" y="403"/>
                  <a:pt x="0" y="313"/>
                  <a:pt x="0" y="201"/>
                </a:cubicBezTo>
                <a:lnTo>
                  <a:pt x="0" y="201"/>
                </a:lnTo>
                <a:cubicBezTo>
                  <a:pt x="0" y="90"/>
                  <a:pt x="90" y="0"/>
                  <a:pt x="201" y="0"/>
                </a:cubicBezTo>
                <a:lnTo>
                  <a:pt x="201" y="0"/>
                </a:lnTo>
                <a:cubicBezTo>
                  <a:pt x="313" y="0"/>
                  <a:pt x="403" y="90"/>
                  <a:pt x="403" y="20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4" name="Google Shape;734;g167dccd0c24_0_515"/>
          <p:cNvSpPr/>
          <p:nvPr/>
        </p:nvSpPr>
        <p:spPr>
          <a:xfrm>
            <a:off x="7365126" y="2588183"/>
            <a:ext cx="449220" cy="449105"/>
          </a:xfrm>
          <a:custGeom>
            <a:rect b="b" l="l" r="r" t="t"/>
            <a:pathLst>
              <a:path extrusionOk="0" h="960" w="960">
                <a:moveTo>
                  <a:pt x="479" y="115"/>
                </a:moveTo>
                <a:lnTo>
                  <a:pt x="479" y="115"/>
                </a:lnTo>
                <a:cubicBezTo>
                  <a:pt x="278" y="115"/>
                  <a:pt x="115" y="279"/>
                  <a:pt x="115" y="479"/>
                </a:cubicBezTo>
                <a:lnTo>
                  <a:pt x="115" y="479"/>
                </a:lnTo>
                <a:cubicBezTo>
                  <a:pt x="115" y="679"/>
                  <a:pt x="278" y="843"/>
                  <a:pt x="479" y="843"/>
                </a:cubicBezTo>
                <a:lnTo>
                  <a:pt x="479" y="843"/>
                </a:lnTo>
                <a:cubicBezTo>
                  <a:pt x="679" y="843"/>
                  <a:pt x="843" y="679"/>
                  <a:pt x="843" y="479"/>
                </a:cubicBezTo>
                <a:lnTo>
                  <a:pt x="843" y="479"/>
                </a:lnTo>
                <a:cubicBezTo>
                  <a:pt x="843" y="279"/>
                  <a:pt x="679" y="115"/>
                  <a:pt x="479" y="115"/>
                </a:cubicBezTo>
                <a:close/>
                <a:moveTo>
                  <a:pt x="479" y="959"/>
                </a:moveTo>
                <a:lnTo>
                  <a:pt x="479" y="959"/>
                </a:lnTo>
                <a:cubicBezTo>
                  <a:pt x="214" y="959"/>
                  <a:pt x="0" y="743"/>
                  <a:pt x="0" y="479"/>
                </a:cubicBezTo>
                <a:lnTo>
                  <a:pt x="0" y="479"/>
                </a:lnTo>
                <a:cubicBezTo>
                  <a:pt x="0" y="214"/>
                  <a:pt x="214" y="0"/>
                  <a:pt x="479" y="0"/>
                </a:cubicBezTo>
                <a:lnTo>
                  <a:pt x="479" y="0"/>
                </a:lnTo>
                <a:cubicBezTo>
                  <a:pt x="743" y="0"/>
                  <a:pt x="959" y="214"/>
                  <a:pt x="959" y="479"/>
                </a:cubicBezTo>
                <a:lnTo>
                  <a:pt x="959" y="479"/>
                </a:lnTo>
                <a:cubicBezTo>
                  <a:pt x="959" y="743"/>
                  <a:pt x="743" y="959"/>
                  <a:pt x="479" y="95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5" name="Google Shape;735;g167dccd0c24_0_515"/>
          <p:cNvSpPr/>
          <p:nvPr/>
        </p:nvSpPr>
        <p:spPr>
          <a:xfrm>
            <a:off x="2646251" y="2715908"/>
            <a:ext cx="189579" cy="189530"/>
          </a:xfrm>
          <a:custGeom>
            <a:rect b="b" l="l" r="r" t="t"/>
            <a:pathLst>
              <a:path extrusionOk="0" h="404" w="404">
                <a:moveTo>
                  <a:pt x="403" y="201"/>
                </a:moveTo>
                <a:lnTo>
                  <a:pt x="403" y="201"/>
                </a:lnTo>
                <a:cubicBezTo>
                  <a:pt x="403" y="312"/>
                  <a:pt x="313" y="403"/>
                  <a:pt x="202" y="403"/>
                </a:cubicBezTo>
                <a:lnTo>
                  <a:pt x="202" y="403"/>
                </a:lnTo>
                <a:cubicBezTo>
                  <a:pt x="91" y="403"/>
                  <a:pt x="0" y="312"/>
                  <a:pt x="0" y="201"/>
                </a:cubicBezTo>
                <a:lnTo>
                  <a:pt x="0" y="201"/>
                </a:lnTo>
                <a:cubicBezTo>
                  <a:pt x="0" y="89"/>
                  <a:pt x="91" y="0"/>
                  <a:pt x="202" y="0"/>
                </a:cubicBezTo>
                <a:lnTo>
                  <a:pt x="202" y="0"/>
                </a:lnTo>
                <a:cubicBezTo>
                  <a:pt x="313" y="0"/>
                  <a:pt x="403" y="89"/>
                  <a:pt x="403" y="20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6" name="Google Shape;736;g167dccd0c24_0_515"/>
          <p:cNvSpPr/>
          <p:nvPr/>
        </p:nvSpPr>
        <p:spPr>
          <a:xfrm>
            <a:off x="2514371" y="2586122"/>
            <a:ext cx="449220" cy="449105"/>
          </a:xfrm>
          <a:custGeom>
            <a:rect b="b" l="l" r="r" t="t"/>
            <a:pathLst>
              <a:path extrusionOk="0" h="960" w="960">
                <a:moveTo>
                  <a:pt x="479" y="116"/>
                </a:moveTo>
                <a:lnTo>
                  <a:pt x="479" y="116"/>
                </a:lnTo>
                <a:cubicBezTo>
                  <a:pt x="278" y="116"/>
                  <a:pt x="116" y="279"/>
                  <a:pt x="116" y="480"/>
                </a:cubicBezTo>
                <a:lnTo>
                  <a:pt x="116" y="480"/>
                </a:lnTo>
                <a:cubicBezTo>
                  <a:pt x="116" y="680"/>
                  <a:pt x="278" y="843"/>
                  <a:pt x="479" y="843"/>
                </a:cubicBezTo>
                <a:lnTo>
                  <a:pt x="479" y="843"/>
                </a:lnTo>
                <a:cubicBezTo>
                  <a:pt x="680" y="843"/>
                  <a:pt x="843" y="680"/>
                  <a:pt x="843" y="480"/>
                </a:cubicBezTo>
                <a:lnTo>
                  <a:pt x="843" y="480"/>
                </a:lnTo>
                <a:cubicBezTo>
                  <a:pt x="843" y="279"/>
                  <a:pt x="680" y="116"/>
                  <a:pt x="479" y="116"/>
                </a:cubicBezTo>
                <a:close/>
                <a:moveTo>
                  <a:pt x="479" y="959"/>
                </a:moveTo>
                <a:lnTo>
                  <a:pt x="479" y="959"/>
                </a:lnTo>
                <a:cubicBezTo>
                  <a:pt x="215" y="959"/>
                  <a:pt x="0" y="744"/>
                  <a:pt x="0" y="480"/>
                </a:cubicBezTo>
                <a:lnTo>
                  <a:pt x="0" y="480"/>
                </a:lnTo>
                <a:cubicBezTo>
                  <a:pt x="0" y="215"/>
                  <a:pt x="215" y="0"/>
                  <a:pt x="479" y="0"/>
                </a:cubicBezTo>
                <a:lnTo>
                  <a:pt x="479" y="0"/>
                </a:lnTo>
                <a:cubicBezTo>
                  <a:pt x="743" y="0"/>
                  <a:pt x="959" y="215"/>
                  <a:pt x="959" y="480"/>
                </a:cubicBezTo>
                <a:lnTo>
                  <a:pt x="959" y="480"/>
                </a:lnTo>
                <a:cubicBezTo>
                  <a:pt x="959" y="744"/>
                  <a:pt x="743" y="959"/>
                  <a:pt x="479" y="9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7" name="Google Shape;737;g167dccd0c24_0_515"/>
          <p:cNvSpPr/>
          <p:nvPr/>
        </p:nvSpPr>
        <p:spPr>
          <a:xfrm>
            <a:off x="5881461" y="2715908"/>
            <a:ext cx="189579" cy="189530"/>
          </a:xfrm>
          <a:custGeom>
            <a:rect b="b" l="l" r="r" t="t"/>
            <a:pathLst>
              <a:path extrusionOk="0" h="404" w="404">
                <a:moveTo>
                  <a:pt x="403" y="201"/>
                </a:moveTo>
                <a:lnTo>
                  <a:pt x="403" y="201"/>
                </a:lnTo>
                <a:cubicBezTo>
                  <a:pt x="403" y="312"/>
                  <a:pt x="313" y="403"/>
                  <a:pt x="202" y="403"/>
                </a:cubicBezTo>
                <a:lnTo>
                  <a:pt x="202" y="403"/>
                </a:lnTo>
                <a:cubicBezTo>
                  <a:pt x="91" y="403"/>
                  <a:pt x="0" y="312"/>
                  <a:pt x="0" y="201"/>
                </a:cubicBezTo>
                <a:lnTo>
                  <a:pt x="0" y="201"/>
                </a:lnTo>
                <a:cubicBezTo>
                  <a:pt x="0" y="89"/>
                  <a:pt x="91" y="0"/>
                  <a:pt x="202" y="0"/>
                </a:cubicBezTo>
                <a:lnTo>
                  <a:pt x="202" y="0"/>
                </a:lnTo>
                <a:cubicBezTo>
                  <a:pt x="313" y="0"/>
                  <a:pt x="403" y="89"/>
                  <a:pt x="403" y="20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8" name="Google Shape;738;g167dccd0c24_0_515"/>
          <p:cNvSpPr/>
          <p:nvPr/>
        </p:nvSpPr>
        <p:spPr>
          <a:xfrm>
            <a:off x="5749581" y="2586122"/>
            <a:ext cx="449220" cy="449105"/>
          </a:xfrm>
          <a:custGeom>
            <a:rect b="b" l="l" r="r" t="t"/>
            <a:pathLst>
              <a:path extrusionOk="0" h="960" w="960">
                <a:moveTo>
                  <a:pt x="479" y="116"/>
                </a:moveTo>
                <a:lnTo>
                  <a:pt x="479" y="116"/>
                </a:lnTo>
                <a:cubicBezTo>
                  <a:pt x="279" y="116"/>
                  <a:pt x="116" y="279"/>
                  <a:pt x="116" y="480"/>
                </a:cubicBezTo>
                <a:lnTo>
                  <a:pt x="116" y="480"/>
                </a:lnTo>
                <a:cubicBezTo>
                  <a:pt x="116" y="680"/>
                  <a:pt x="279" y="843"/>
                  <a:pt x="479" y="843"/>
                </a:cubicBezTo>
                <a:lnTo>
                  <a:pt x="479" y="843"/>
                </a:lnTo>
                <a:cubicBezTo>
                  <a:pt x="680" y="843"/>
                  <a:pt x="843" y="680"/>
                  <a:pt x="843" y="480"/>
                </a:cubicBezTo>
                <a:lnTo>
                  <a:pt x="843" y="480"/>
                </a:lnTo>
                <a:cubicBezTo>
                  <a:pt x="843" y="279"/>
                  <a:pt x="680" y="116"/>
                  <a:pt x="479" y="116"/>
                </a:cubicBezTo>
                <a:close/>
                <a:moveTo>
                  <a:pt x="479" y="959"/>
                </a:moveTo>
                <a:lnTo>
                  <a:pt x="479" y="959"/>
                </a:lnTo>
                <a:cubicBezTo>
                  <a:pt x="215" y="959"/>
                  <a:pt x="0" y="744"/>
                  <a:pt x="0" y="480"/>
                </a:cubicBezTo>
                <a:lnTo>
                  <a:pt x="0" y="480"/>
                </a:lnTo>
                <a:cubicBezTo>
                  <a:pt x="0" y="215"/>
                  <a:pt x="215" y="0"/>
                  <a:pt x="479" y="0"/>
                </a:cubicBezTo>
                <a:lnTo>
                  <a:pt x="479" y="0"/>
                </a:lnTo>
                <a:cubicBezTo>
                  <a:pt x="743" y="0"/>
                  <a:pt x="959" y="215"/>
                  <a:pt x="959" y="480"/>
                </a:cubicBezTo>
                <a:lnTo>
                  <a:pt x="959" y="480"/>
                </a:lnTo>
                <a:cubicBezTo>
                  <a:pt x="959" y="744"/>
                  <a:pt x="743" y="959"/>
                  <a:pt x="479" y="95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9" name="Google Shape;739;g167dccd0c24_0_515"/>
          <p:cNvSpPr txBox="1"/>
          <p:nvPr/>
        </p:nvSpPr>
        <p:spPr>
          <a:xfrm>
            <a:off x="683124" y="2052882"/>
            <a:ext cx="8655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1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0" name="Google Shape;740;g167dccd0c24_0_515"/>
          <p:cNvSpPr txBox="1"/>
          <p:nvPr/>
        </p:nvSpPr>
        <p:spPr>
          <a:xfrm>
            <a:off x="3920302" y="2052882"/>
            <a:ext cx="8637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3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1" name="Google Shape;741;g167dccd0c24_0_515"/>
          <p:cNvSpPr txBox="1"/>
          <p:nvPr/>
        </p:nvSpPr>
        <p:spPr>
          <a:xfrm>
            <a:off x="7102804" y="2052864"/>
            <a:ext cx="9732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5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2" name="Google Shape;742;g167dccd0c24_0_515"/>
          <p:cNvSpPr txBox="1"/>
          <p:nvPr/>
        </p:nvSpPr>
        <p:spPr>
          <a:xfrm>
            <a:off x="2301724" y="2052882"/>
            <a:ext cx="8655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2 </a:t>
            </a:r>
            <a:endParaRPr b="0" i="0" sz="1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3" name="Google Shape;743;g167dccd0c24_0_515"/>
          <p:cNvSpPr txBox="1"/>
          <p:nvPr/>
        </p:nvSpPr>
        <p:spPr>
          <a:xfrm>
            <a:off x="5510661" y="2052882"/>
            <a:ext cx="8655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AB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4 </a:t>
            </a:r>
            <a:endParaRPr b="0" i="0" sz="1400" u="none" cap="none" strike="noStrike">
              <a:solidFill>
                <a:srgbClr val="FAB8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4" name="Google Shape;744;g167dccd0c24_0_515"/>
          <p:cNvSpPr/>
          <p:nvPr/>
        </p:nvSpPr>
        <p:spPr>
          <a:xfrm>
            <a:off x="4342161" y="3010502"/>
            <a:ext cx="24728" cy="848767"/>
          </a:xfrm>
          <a:custGeom>
            <a:rect b="b" l="l" r="r" t="t"/>
            <a:pathLst>
              <a:path extrusionOk="0" h="1816" w="51">
                <a:moveTo>
                  <a:pt x="50" y="1815"/>
                </a:moveTo>
                <a:lnTo>
                  <a:pt x="0" y="1815"/>
                </a:lnTo>
                <a:lnTo>
                  <a:pt x="0" y="0"/>
                </a:lnTo>
                <a:lnTo>
                  <a:pt x="50" y="0"/>
                </a:lnTo>
                <a:lnTo>
                  <a:pt x="50" y="1815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5" name="Google Shape;745;g167dccd0c24_0_515"/>
          <p:cNvSpPr txBox="1"/>
          <p:nvPr/>
        </p:nvSpPr>
        <p:spPr>
          <a:xfrm>
            <a:off x="3278451" y="3964350"/>
            <a:ext cx="28401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reset –soft HEAD^^</a:t>
            </a:r>
            <a:endParaRPr b="1" i="0" sz="18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6" name="Google Shape;746;g167dccd0c24_0_515"/>
          <p:cNvSpPr/>
          <p:nvPr/>
        </p:nvSpPr>
        <p:spPr>
          <a:xfrm>
            <a:off x="1162975" y="185500"/>
            <a:ext cx="7152244" cy="961177"/>
          </a:xfrm>
          <a:custGeom>
            <a:rect b="b" l="l" r="r" t="t"/>
            <a:pathLst>
              <a:path extrusionOk="0" h="1490" w="6349">
                <a:moveTo>
                  <a:pt x="0" y="1489"/>
                </a:moveTo>
                <a:lnTo>
                  <a:pt x="5603" y="1489"/>
                </a:lnTo>
                <a:cubicBezTo>
                  <a:pt x="6015" y="1489"/>
                  <a:pt x="6348" y="1155"/>
                  <a:pt x="6348" y="744"/>
                </a:cubicBezTo>
                <a:cubicBezTo>
                  <a:pt x="6348" y="333"/>
                  <a:pt x="6015" y="0"/>
                  <a:pt x="5603" y="0"/>
                </a:cubicBez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7" name="Google Shape;747;g167dccd0c24_0_515"/>
          <p:cNvSpPr txBox="1"/>
          <p:nvPr/>
        </p:nvSpPr>
        <p:spPr>
          <a:xfrm>
            <a:off x="1514222" y="210682"/>
            <a:ext cx="22794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</a:t>
            </a:r>
            <a:endParaRPr b="1" i="0" sz="1800" u="none" cap="none" strike="noStrike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8" name="Google Shape;748;g167dccd0c24_0_515"/>
          <p:cNvSpPr txBox="1"/>
          <p:nvPr/>
        </p:nvSpPr>
        <p:spPr>
          <a:xfrm>
            <a:off x="1514225" y="455975"/>
            <a:ext cx="68010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Возвращает проект в указанный комитет, при этом переводит</a:t>
            </a:r>
            <a:endParaRPr sz="1800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все комиты после указанной в отслеживаемую (staged) зону</a:t>
            </a:r>
            <a:endParaRPr sz="1800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9" name="Google Shape;749;g167dccd0c24_0_515"/>
          <p:cNvSpPr txBox="1"/>
          <p:nvPr/>
        </p:nvSpPr>
        <p:spPr>
          <a:xfrm>
            <a:off x="804725" y="217737"/>
            <a:ext cx="7095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" sz="5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g167dccd0c24_0_515"/>
          <p:cNvSpPr/>
          <p:nvPr/>
        </p:nvSpPr>
        <p:spPr>
          <a:xfrm>
            <a:off x="5347025" y="1960950"/>
            <a:ext cx="2893200" cy="1548900"/>
          </a:xfrm>
          <a:prstGeom prst="rect">
            <a:avLst/>
          </a:prstGeom>
          <a:solidFill>
            <a:srgbClr val="74E960">
              <a:alpha val="3686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67dccd0c24_0_542"/>
          <p:cNvSpPr txBox="1"/>
          <p:nvPr>
            <p:ph idx="2" type="body"/>
          </p:nvPr>
        </p:nvSpPr>
        <p:spPr>
          <a:xfrm>
            <a:off x="596850" y="1097150"/>
            <a:ext cx="76668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reset --soft  HEAD ~ 2 -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возвращает проект на два комита назад и переводит все предыдущие комиты в staged зону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reset --soft HEAD^^ 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возвращает проект на два комита назад и переводит все предыдущие комиты в staged зону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reset --soft (номер коміту) 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возвращает проект к указанному комиту и переводит все предыдущие комиты в staged зону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6" name="Google Shape;756;g167dccd0c24_0_542"/>
          <p:cNvSpPr/>
          <p:nvPr/>
        </p:nvSpPr>
        <p:spPr>
          <a:xfrm>
            <a:off x="596850" y="227475"/>
            <a:ext cx="7666800" cy="651300"/>
          </a:xfrm>
          <a:prstGeom prst="rect">
            <a:avLst/>
          </a:prstGeom>
          <a:solidFill>
            <a:srgbClr val="004282">
              <a:alpha val="7254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reset –soft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67dccd0c24_0_548"/>
          <p:cNvSpPr/>
          <p:nvPr/>
        </p:nvSpPr>
        <p:spPr>
          <a:xfrm>
            <a:off x="6926306" y="4174602"/>
            <a:ext cx="96840" cy="105054"/>
          </a:xfrm>
          <a:custGeom>
            <a:rect b="b" l="l" r="r" t="t"/>
            <a:pathLst>
              <a:path extrusionOk="0" h="223" w="208">
                <a:moveTo>
                  <a:pt x="180" y="222"/>
                </a:moveTo>
                <a:lnTo>
                  <a:pt x="0" y="222"/>
                </a:lnTo>
                <a:lnTo>
                  <a:pt x="27" y="0"/>
                </a:lnTo>
                <a:lnTo>
                  <a:pt x="207" y="0"/>
                </a:lnTo>
                <a:lnTo>
                  <a:pt x="180" y="222"/>
                </a:ln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2" name="Google Shape;762;g167dccd0c24_0_548"/>
          <p:cNvSpPr/>
          <p:nvPr/>
        </p:nvSpPr>
        <p:spPr>
          <a:xfrm>
            <a:off x="7402268" y="4174602"/>
            <a:ext cx="94780" cy="105054"/>
          </a:xfrm>
          <a:custGeom>
            <a:rect b="b" l="l" r="r" t="t"/>
            <a:pathLst>
              <a:path extrusionOk="0" h="223" w="202">
                <a:moveTo>
                  <a:pt x="201" y="222"/>
                </a:moveTo>
                <a:lnTo>
                  <a:pt x="21" y="222"/>
                </a:lnTo>
                <a:lnTo>
                  <a:pt x="0" y="0"/>
                </a:lnTo>
                <a:lnTo>
                  <a:pt x="180" y="0"/>
                </a:lnTo>
                <a:lnTo>
                  <a:pt x="201" y="222"/>
                </a:ln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3" name="Google Shape;763;g167dccd0c24_0_548"/>
          <p:cNvSpPr/>
          <p:nvPr/>
        </p:nvSpPr>
        <p:spPr>
          <a:xfrm>
            <a:off x="6909824" y="2998404"/>
            <a:ext cx="457419" cy="1194739"/>
          </a:xfrm>
          <a:custGeom>
            <a:rect b="b" l="l" r="r" t="t"/>
            <a:pathLst>
              <a:path extrusionOk="0" h="2557" w="977">
                <a:moveTo>
                  <a:pt x="296" y="2556"/>
                </a:moveTo>
                <a:lnTo>
                  <a:pt x="0" y="2556"/>
                </a:lnTo>
                <a:lnTo>
                  <a:pt x="227" y="0"/>
                </a:lnTo>
                <a:lnTo>
                  <a:pt x="976" y="0"/>
                </a:lnTo>
                <a:lnTo>
                  <a:pt x="296" y="2556"/>
                </a:lnTo>
              </a:path>
            </a:pathLst>
          </a:custGeom>
          <a:gradFill>
            <a:gsLst>
              <a:gs pos="0">
                <a:srgbClr val="7C75FF"/>
              </a:gs>
              <a:gs pos="9000">
                <a:srgbClr val="7C75FF"/>
              </a:gs>
              <a:gs pos="87000">
                <a:srgbClr val="7941FE"/>
              </a:gs>
              <a:gs pos="100000">
                <a:srgbClr val="7941FE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4" name="Google Shape;764;g167dccd0c24_0_548"/>
          <p:cNvSpPr/>
          <p:nvPr/>
        </p:nvSpPr>
        <p:spPr>
          <a:xfrm>
            <a:off x="7082901" y="2998404"/>
            <a:ext cx="422389" cy="1194739"/>
          </a:xfrm>
          <a:custGeom>
            <a:rect b="b" l="l" r="r" t="t"/>
            <a:pathLst>
              <a:path extrusionOk="0" h="2557" w="904">
                <a:moveTo>
                  <a:pt x="903" y="2556"/>
                </a:moveTo>
                <a:lnTo>
                  <a:pt x="607" y="2556"/>
                </a:lnTo>
                <a:lnTo>
                  <a:pt x="0" y="0"/>
                </a:lnTo>
                <a:lnTo>
                  <a:pt x="669" y="0"/>
                </a:lnTo>
                <a:lnTo>
                  <a:pt x="903" y="2556"/>
                </a:lnTo>
              </a:path>
            </a:pathLst>
          </a:custGeom>
          <a:gradFill>
            <a:gsLst>
              <a:gs pos="0">
                <a:srgbClr val="7941FE"/>
              </a:gs>
              <a:gs pos="13000">
                <a:srgbClr val="7941FE"/>
              </a:gs>
              <a:gs pos="91000">
                <a:srgbClr val="7C75FF"/>
              </a:gs>
              <a:gs pos="100000">
                <a:srgbClr val="7C75FF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5" name="Google Shape;765;g167dccd0c24_0_548"/>
          <p:cNvSpPr/>
          <p:nvPr/>
        </p:nvSpPr>
        <p:spPr>
          <a:xfrm>
            <a:off x="6749108" y="4265239"/>
            <a:ext cx="278159" cy="70036"/>
          </a:xfrm>
          <a:custGeom>
            <a:rect b="b" l="l" r="r" t="t"/>
            <a:pathLst>
              <a:path extrusionOk="0" h="151" w="597">
                <a:moveTo>
                  <a:pt x="554" y="0"/>
                </a:moveTo>
                <a:lnTo>
                  <a:pt x="383" y="0"/>
                </a:lnTo>
                <a:lnTo>
                  <a:pt x="28" y="111"/>
                </a:lnTo>
                <a:lnTo>
                  <a:pt x="28" y="111"/>
                </a:lnTo>
                <a:cubicBezTo>
                  <a:pt x="11" y="117"/>
                  <a:pt x="0" y="132"/>
                  <a:pt x="0" y="150"/>
                </a:cubicBezTo>
                <a:lnTo>
                  <a:pt x="596" y="150"/>
                </a:lnTo>
                <a:lnTo>
                  <a:pt x="596" y="42"/>
                </a:lnTo>
                <a:lnTo>
                  <a:pt x="596" y="42"/>
                </a:lnTo>
                <a:cubicBezTo>
                  <a:pt x="596" y="19"/>
                  <a:pt x="577" y="0"/>
                  <a:pt x="554" y="0"/>
                </a:cubicBezTo>
              </a:path>
            </a:pathLst>
          </a:custGeom>
          <a:gradFill>
            <a:gsLst>
              <a:gs pos="0">
                <a:srgbClr val="862704"/>
              </a:gs>
              <a:gs pos="1000">
                <a:srgbClr val="862704"/>
              </a:gs>
              <a:gs pos="92000">
                <a:srgbClr val="D46502"/>
              </a:gs>
              <a:gs pos="100000">
                <a:srgbClr val="D46502"/>
              </a:gs>
            </a:gsLst>
            <a:lin ang="10800025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6" name="Google Shape;766;g167dccd0c24_0_548"/>
          <p:cNvSpPr/>
          <p:nvPr/>
        </p:nvSpPr>
        <p:spPr>
          <a:xfrm>
            <a:off x="7233312" y="4265239"/>
            <a:ext cx="278160" cy="70036"/>
          </a:xfrm>
          <a:custGeom>
            <a:rect b="b" l="l" r="r" t="t"/>
            <a:pathLst>
              <a:path extrusionOk="0" h="151" w="597">
                <a:moveTo>
                  <a:pt x="553" y="0"/>
                </a:moveTo>
                <a:lnTo>
                  <a:pt x="383" y="0"/>
                </a:lnTo>
                <a:lnTo>
                  <a:pt x="28" y="111"/>
                </a:lnTo>
                <a:lnTo>
                  <a:pt x="28" y="111"/>
                </a:lnTo>
                <a:cubicBezTo>
                  <a:pt x="11" y="117"/>
                  <a:pt x="0" y="132"/>
                  <a:pt x="0" y="150"/>
                </a:cubicBezTo>
                <a:lnTo>
                  <a:pt x="596" y="150"/>
                </a:lnTo>
                <a:lnTo>
                  <a:pt x="596" y="42"/>
                </a:lnTo>
                <a:lnTo>
                  <a:pt x="596" y="42"/>
                </a:lnTo>
                <a:cubicBezTo>
                  <a:pt x="596" y="19"/>
                  <a:pt x="577" y="0"/>
                  <a:pt x="553" y="0"/>
                </a:cubicBezTo>
              </a:path>
            </a:pathLst>
          </a:custGeom>
          <a:gradFill>
            <a:gsLst>
              <a:gs pos="0">
                <a:srgbClr val="862704"/>
              </a:gs>
              <a:gs pos="1000">
                <a:srgbClr val="862704"/>
              </a:gs>
              <a:gs pos="92000">
                <a:srgbClr val="D46502"/>
              </a:gs>
              <a:gs pos="100000">
                <a:srgbClr val="D46502"/>
              </a:gs>
            </a:gsLst>
            <a:lin ang="10800025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7" name="Google Shape;767;g167dccd0c24_0_548"/>
          <p:cNvSpPr/>
          <p:nvPr/>
        </p:nvSpPr>
        <p:spPr>
          <a:xfrm>
            <a:off x="6986058" y="2347478"/>
            <a:ext cx="471841" cy="650925"/>
          </a:xfrm>
          <a:custGeom>
            <a:rect b="b" l="l" r="r" t="t"/>
            <a:pathLst>
              <a:path extrusionOk="0" h="1394" w="1011">
                <a:moveTo>
                  <a:pt x="1010" y="1393"/>
                </a:moveTo>
                <a:lnTo>
                  <a:pt x="0" y="1393"/>
                </a:lnTo>
                <a:lnTo>
                  <a:pt x="115" y="73"/>
                </a:lnTo>
                <a:lnTo>
                  <a:pt x="308" y="0"/>
                </a:lnTo>
                <a:lnTo>
                  <a:pt x="498" y="0"/>
                </a:lnTo>
                <a:lnTo>
                  <a:pt x="786" y="73"/>
                </a:lnTo>
                <a:lnTo>
                  <a:pt x="1010" y="1393"/>
                </a:lnTo>
              </a:path>
            </a:pathLst>
          </a:custGeom>
          <a:gradFill>
            <a:gsLst>
              <a:gs pos="0">
                <a:srgbClr val="FAB800"/>
              </a:gs>
              <a:gs pos="19000">
                <a:srgbClr val="FAB800"/>
              </a:gs>
              <a:gs pos="84000">
                <a:srgbClr val="FFDC05"/>
              </a:gs>
              <a:gs pos="100000">
                <a:srgbClr val="FFDC05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8" name="Google Shape;768;g167dccd0c24_0_548"/>
          <p:cNvSpPr/>
          <p:nvPr/>
        </p:nvSpPr>
        <p:spPr>
          <a:xfrm>
            <a:off x="6835647" y="2380437"/>
            <a:ext cx="206044" cy="358421"/>
          </a:xfrm>
          <a:custGeom>
            <a:rect b="b" l="l" r="r" t="t"/>
            <a:pathLst>
              <a:path extrusionOk="0" h="769" w="440">
                <a:moveTo>
                  <a:pt x="439" y="0"/>
                </a:moveTo>
                <a:lnTo>
                  <a:pt x="439" y="0"/>
                </a:lnTo>
                <a:cubicBezTo>
                  <a:pt x="439" y="0"/>
                  <a:pt x="246" y="57"/>
                  <a:pt x="0" y="357"/>
                </a:cubicBezTo>
                <a:lnTo>
                  <a:pt x="158" y="768"/>
                </a:lnTo>
                <a:lnTo>
                  <a:pt x="385" y="623"/>
                </a:lnTo>
                <a:lnTo>
                  <a:pt x="439" y="0"/>
                </a:lnTo>
              </a:path>
            </a:pathLst>
          </a:custGeom>
          <a:solidFill>
            <a:srgbClr val="FFDC0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9" name="Google Shape;769;g167dccd0c24_0_548"/>
          <p:cNvSpPr/>
          <p:nvPr/>
        </p:nvSpPr>
        <p:spPr>
          <a:xfrm>
            <a:off x="6570130" y="2253650"/>
            <a:ext cx="337076" cy="532118"/>
          </a:xfrm>
          <a:custGeom>
            <a:rect b="b" l="l" r="r" t="t"/>
            <a:pathLst>
              <a:path extrusionOk="0" h="1418982" w="898868">
                <a:moveTo>
                  <a:pt x="133775" y="23"/>
                </a:moveTo>
                <a:cubicBezTo>
                  <a:pt x="153647" y="-2471"/>
                  <a:pt x="223201" y="199525"/>
                  <a:pt x="256736" y="264363"/>
                </a:cubicBezTo>
                <a:cubicBezTo>
                  <a:pt x="292755" y="329202"/>
                  <a:pt x="224443" y="456384"/>
                  <a:pt x="224443" y="456384"/>
                </a:cubicBezTo>
                <a:lnTo>
                  <a:pt x="611958" y="881573"/>
                </a:lnTo>
                <a:lnTo>
                  <a:pt x="702626" y="783069"/>
                </a:lnTo>
                <a:lnTo>
                  <a:pt x="898868" y="1295540"/>
                </a:lnTo>
                <a:cubicBezTo>
                  <a:pt x="898868" y="1295540"/>
                  <a:pt x="715047" y="1418982"/>
                  <a:pt x="623136" y="1418982"/>
                </a:cubicBezTo>
                <a:cubicBezTo>
                  <a:pt x="533710" y="1418982"/>
                  <a:pt x="65463" y="522469"/>
                  <a:pt x="65463" y="522469"/>
                </a:cubicBezTo>
                <a:cubicBezTo>
                  <a:pt x="-22722" y="493791"/>
                  <a:pt x="4603" y="375337"/>
                  <a:pt x="4603" y="375337"/>
                </a:cubicBezTo>
                <a:cubicBezTo>
                  <a:pt x="-15270" y="309251"/>
                  <a:pt x="35654" y="301770"/>
                  <a:pt x="35654" y="301770"/>
                </a:cubicBezTo>
                <a:cubicBezTo>
                  <a:pt x="36896" y="258129"/>
                  <a:pt x="89061" y="266857"/>
                  <a:pt x="89061" y="266857"/>
                </a:cubicBezTo>
                <a:cubicBezTo>
                  <a:pt x="89061" y="215735"/>
                  <a:pt x="137501" y="225710"/>
                  <a:pt x="137501" y="225710"/>
                </a:cubicBezTo>
                <a:cubicBezTo>
                  <a:pt x="92788" y="87305"/>
                  <a:pt x="115144" y="1270"/>
                  <a:pt x="133775" y="23"/>
                </a:cubicBezTo>
                <a:close/>
              </a:path>
            </a:pathLst>
          </a:custGeom>
          <a:gradFill>
            <a:gsLst>
              <a:gs pos="0">
                <a:srgbClr val="FE9FD8"/>
              </a:gs>
              <a:gs pos="5000">
                <a:srgbClr val="FE9FD8"/>
              </a:gs>
              <a:gs pos="29000">
                <a:srgbClr val="FE87CD"/>
              </a:gs>
              <a:gs pos="72000">
                <a:srgbClr val="FE6FC2"/>
              </a:gs>
              <a:gs pos="100000">
                <a:srgbClr val="FE6FC2"/>
              </a:gs>
            </a:gsLst>
            <a:lin ang="0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0" name="Google Shape;770;g167dccd0c24_0_548"/>
          <p:cNvSpPr/>
          <p:nvPr/>
        </p:nvSpPr>
        <p:spPr>
          <a:xfrm>
            <a:off x="7352818" y="2380437"/>
            <a:ext cx="218407" cy="366661"/>
          </a:xfrm>
          <a:custGeom>
            <a:rect b="b" l="l" r="r" t="t"/>
            <a:pathLst>
              <a:path extrusionOk="0" h="783" w="466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62" y="51"/>
                  <a:pt x="465" y="623"/>
                </a:cubicBezTo>
                <a:lnTo>
                  <a:pt x="174" y="782"/>
                </a:lnTo>
                <a:lnTo>
                  <a:pt x="114" y="672"/>
                </a:lnTo>
                <a:lnTo>
                  <a:pt x="0" y="0"/>
                </a:lnTo>
              </a:path>
            </a:pathLst>
          </a:custGeom>
          <a:solidFill>
            <a:srgbClr val="FFDC0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1" name="Google Shape;771;g167dccd0c24_0_548"/>
          <p:cNvSpPr/>
          <p:nvPr/>
        </p:nvSpPr>
        <p:spPr>
          <a:xfrm>
            <a:off x="7435235" y="2679121"/>
            <a:ext cx="310181" cy="637940"/>
          </a:xfrm>
          <a:custGeom>
            <a:rect b="b" l="l" r="r" t="t"/>
            <a:pathLst>
              <a:path extrusionOk="0" h="1701174" w="827150">
                <a:moveTo>
                  <a:pt x="332528" y="0"/>
                </a:moveTo>
                <a:lnTo>
                  <a:pt x="688720" y="1244235"/>
                </a:lnTo>
                <a:lnTo>
                  <a:pt x="813263" y="1475663"/>
                </a:lnTo>
                <a:cubicBezTo>
                  <a:pt x="823226" y="1494327"/>
                  <a:pt x="828208" y="1515479"/>
                  <a:pt x="826962" y="1536631"/>
                </a:cubicBezTo>
                <a:lnTo>
                  <a:pt x="820735" y="1632437"/>
                </a:lnTo>
                <a:cubicBezTo>
                  <a:pt x="784618" y="1647368"/>
                  <a:pt x="782127" y="1605064"/>
                  <a:pt x="782127" y="1605064"/>
                </a:cubicBezTo>
                <a:lnTo>
                  <a:pt x="772163" y="1664787"/>
                </a:lnTo>
                <a:cubicBezTo>
                  <a:pt x="734801" y="1674741"/>
                  <a:pt x="729819" y="1638658"/>
                  <a:pt x="729819" y="1638658"/>
                </a:cubicBezTo>
                <a:lnTo>
                  <a:pt x="707401" y="1700870"/>
                </a:lnTo>
                <a:cubicBezTo>
                  <a:pt x="663811" y="1707091"/>
                  <a:pt x="658830" y="1616262"/>
                  <a:pt x="657584" y="1575202"/>
                </a:cubicBezTo>
                <a:cubicBezTo>
                  <a:pt x="656339" y="1562760"/>
                  <a:pt x="653848" y="1550317"/>
                  <a:pt x="647621" y="1537875"/>
                </a:cubicBezTo>
                <a:lnTo>
                  <a:pt x="599049" y="1449534"/>
                </a:lnTo>
                <a:cubicBezTo>
                  <a:pt x="635167" y="1577690"/>
                  <a:pt x="567914" y="1582667"/>
                  <a:pt x="567914" y="1582667"/>
                </a:cubicBezTo>
                <a:cubicBezTo>
                  <a:pt x="567914" y="1582667"/>
                  <a:pt x="533042" y="1453267"/>
                  <a:pt x="515606" y="1388567"/>
                </a:cubicBezTo>
                <a:cubicBezTo>
                  <a:pt x="493188" y="1301470"/>
                  <a:pt x="539269" y="1265387"/>
                  <a:pt x="539269" y="1265387"/>
                </a:cubicBezTo>
                <a:lnTo>
                  <a:pt x="0" y="181659"/>
                </a:lnTo>
                <a:close/>
              </a:path>
            </a:pathLst>
          </a:custGeom>
          <a:gradFill>
            <a:gsLst>
              <a:gs pos="0">
                <a:srgbClr val="FE9FD8"/>
              </a:gs>
              <a:gs pos="5000">
                <a:srgbClr val="FE9FD8"/>
              </a:gs>
              <a:gs pos="29000">
                <a:srgbClr val="FE87CD"/>
              </a:gs>
              <a:gs pos="72000">
                <a:srgbClr val="FE6FC2"/>
              </a:gs>
              <a:gs pos="100000">
                <a:srgbClr val="FE6FC2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2" name="Google Shape;772;g167dccd0c24_0_548"/>
          <p:cNvSpPr/>
          <p:nvPr/>
        </p:nvSpPr>
        <p:spPr>
          <a:xfrm>
            <a:off x="7130290" y="2213586"/>
            <a:ext cx="88600" cy="218349"/>
          </a:xfrm>
          <a:custGeom>
            <a:rect b="b" l="l" r="r" t="t"/>
            <a:pathLst>
              <a:path extrusionOk="0" h="468" w="191">
                <a:moveTo>
                  <a:pt x="95" y="467"/>
                </a:moveTo>
                <a:lnTo>
                  <a:pt x="95" y="467"/>
                </a:lnTo>
                <a:lnTo>
                  <a:pt x="95" y="467"/>
                </a:lnTo>
                <a:cubicBezTo>
                  <a:pt x="43" y="467"/>
                  <a:pt x="0" y="425"/>
                  <a:pt x="0" y="372"/>
                </a:cubicBezTo>
                <a:lnTo>
                  <a:pt x="0" y="0"/>
                </a:lnTo>
                <a:lnTo>
                  <a:pt x="190" y="0"/>
                </a:lnTo>
                <a:lnTo>
                  <a:pt x="190" y="372"/>
                </a:lnTo>
                <a:lnTo>
                  <a:pt x="190" y="372"/>
                </a:lnTo>
                <a:cubicBezTo>
                  <a:pt x="190" y="425"/>
                  <a:pt x="148" y="467"/>
                  <a:pt x="95" y="467"/>
                </a:cubicBez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3" name="Google Shape;773;g167dccd0c24_0_548"/>
          <p:cNvSpPr/>
          <p:nvPr/>
        </p:nvSpPr>
        <p:spPr>
          <a:xfrm>
            <a:off x="7130290" y="2213585"/>
            <a:ext cx="80358" cy="98875"/>
          </a:xfrm>
          <a:custGeom>
            <a:rect b="b" l="l" r="r" t="t"/>
            <a:pathLst>
              <a:path extrusionOk="0" h="212" w="174">
                <a:moveTo>
                  <a:pt x="173" y="0"/>
                </a:moveTo>
                <a:lnTo>
                  <a:pt x="173" y="0"/>
                </a:lnTo>
                <a:lnTo>
                  <a:pt x="0" y="0"/>
                </a:lnTo>
                <a:lnTo>
                  <a:pt x="0" y="211"/>
                </a:lnTo>
                <a:lnTo>
                  <a:pt x="75" y="169"/>
                </a:lnTo>
                <a:lnTo>
                  <a:pt x="75" y="169"/>
                </a:lnTo>
                <a:cubicBezTo>
                  <a:pt x="135" y="135"/>
                  <a:pt x="173" y="70"/>
                  <a:pt x="173" y="0"/>
                </a:cubicBezTo>
              </a:path>
            </a:pathLst>
          </a:custGeom>
          <a:solidFill>
            <a:srgbClr val="FE46A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4" name="Google Shape;774;g167dccd0c24_0_548"/>
          <p:cNvSpPr/>
          <p:nvPr/>
        </p:nvSpPr>
        <p:spPr>
          <a:xfrm>
            <a:off x="7081328" y="2092864"/>
            <a:ext cx="148060" cy="185164"/>
          </a:xfrm>
          <a:custGeom>
            <a:rect b="b" l="l" r="r" t="t"/>
            <a:pathLst>
              <a:path extrusionOk="0" h="493771" w="394828">
                <a:moveTo>
                  <a:pt x="138286" y="910"/>
                </a:moveTo>
                <a:cubicBezTo>
                  <a:pt x="164779" y="-1257"/>
                  <a:pt x="195568" y="773"/>
                  <a:pt x="231022" y="3583"/>
                </a:cubicBezTo>
                <a:cubicBezTo>
                  <a:pt x="372839" y="14825"/>
                  <a:pt x="403939" y="125988"/>
                  <a:pt x="392743" y="267128"/>
                </a:cubicBezTo>
                <a:cubicBezTo>
                  <a:pt x="381547" y="409516"/>
                  <a:pt x="211118" y="501944"/>
                  <a:pt x="96670" y="493201"/>
                </a:cubicBezTo>
                <a:cubicBezTo>
                  <a:pt x="-17779" y="483209"/>
                  <a:pt x="-2851" y="344567"/>
                  <a:pt x="5857" y="225910"/>
                </a:cubicBezTo>
                <a:cubicBezTo>
                  <a:pt x="17986" y="51671"/>
                  <a:pt x="58805" y="7409"/>
                  <a:pt x="138286" y="910"/>
                </a:cubicBezTo>
                <a:close/>
              </a:path>
            </a:pathLst>
          </a:custGeom>
          <a:gradFill>
            <a:gsLst>
              <a:gs pos="0">
                <a:srgbClr val="FE9FD8"/>
              </a:gs>
              <a:gs pos="14000">
                <a:srgbClr val="FE9FD8"/>
              </a:gs>
              <a:gs pos="46000">
                <a:srgbClr val="FE87CD"/>
              </a:gs>
              <a:gs pos="99000">
                <a:srgbClr val="FE6FC2"/>
              </a:gs>
              <a:gs pos="100000">
                <a:srgbClr val="FE6FC2"/>
              </a:gs>
            </a:gsLst>
            <a:lin ang="0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5" name="Google Shape;775;g167dccd0c24_0_548"/>
          <p:cNvSpPr/>
          <p:nvPr/>
        </p:nvSpPr>
        <p:spPr>
          <a:xfrm>
            <a:off x="7027267" y="1993176"/>
            <a:ext cx="290524" cy="273966"/>
          </a:xfrm>
          <a:custGeom>
            <a:rect b="b" l="l" r="r" t="t"/>
            <a:pathLst>
              <a:path extrusionOk="0" h="587" w="622">
                <a:moveTo>
                  <a:pt x="30" y="182"/>
                </a:moveTo>
                <a:lnTo>
                  <a:pt x="30" y="182"/>
                </a:lnTo>
                <a:cubicBezTo>
                  <a:pt x="30" y="182"/>
                  <a:pt x="54" y="354"/>
                  <a:pt x="368" y="293"/>
                </a:cubicBezTo>
                <a:lnTo>
                  <a:pt x="368" y="293"/>
                </a:lnTo>
                <a:cubicBezTo>
                  <a:pt x="368" y="293"/>
                  <a:pt x="355" y="416"/>
                  <a:pt x="409" y="410"/>
                </a:cubicBezTo>
                <a:lnTo>
                  <a:pt x="409" y="586"/>
                </a:lnTo>
                <a:lnTo>
                  <a:pt x="409" y="586"/>
                </a:lnTo>
                <a:cubicBezTo>
                  <a:pt x="409" y="586"/>
                  <a:pt x="621" y="366"/>
                  <a:pt x="540" y="234"/>
                </a:cubicBezTo>
                <a:lnTo>
                  <a:pt x="540" y="234"/>
                </a:lnTo>
                <a:cubicBezTo>
                  <a:pt x="540" y="234"/>
                  <a:pt x="592" y="123"/>
                  <a:pt x="475" y="97"/>
                </a:cubicBezTo>
                <a:lnTo>
                  <a:pt x="475" y="97"/>
                </a:lnTo>
                <a:cubicBezTo>
                  <a:pt x="401" y="80"/>
                  <a:pt x="312" y="135"/>
                  <a:pt x="204" y="67"/>
                </a:cubicBezTo>
                <a:lnTo>
                  <a:pt x="204" y="67"/>
                </a:lnTo>
                <a:cubicBezTo>
                  <a:pt x="96" y="0"/>
                  <a:pt x="142" y="113"/>
                  <a:pt x="142" y="113"/>
                </a:cubicBezTo>
                <a:lnTo>
                  <a:pt x="142" y="113"/>
                </a:lnTo>
                <a:cubicBezTo>
                  <a:pt x="142" y="113"/>
                  <a:pt x="0" y="77"/>
                  <a:pt x="30" y="182"/>
                </a:cubicBezTo>
              </a:path>
            </a:pathLst>
          </a:custGeom>
          <a:solidFill>
            <a:srgbClr val="2E067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6" name="Google Shape;776;g167dccd0c24_0_548"/>
          <p:cNvSpPr/>
          <p:nvPr/>
        </p:nvSpPr>
        <p:spPr>
          <a:xfrm>
            <a:off x="7202406" y="2153848"/>
            <a:ext cx="47390" cy="51498"/>
          </a:xfrm>
          <a:custGeom>
            <a:rect b="b" l="l" r="r" t="t"/>
            <a:pathLst>
              <a:path extrusionOk="0" h="110" w="100">
                <a:moveTo>
                  <a:pt x="75" y="75"/>
                </a:moveTo>
                <a:lnTo>
                  <a:pt x="75" y="75"/>
                </a:lnTo>
                <a:cubicBezTo>
                  <a:pt x="54" y="99"/>
                  <a:pt x="27" y="109"/>
                  <a:pt x="13" y="98"/>
                </a:cubicBezTo>
                <a:lnTo>
                  <a:pt x="13" y="98"/>
                </a:lnTo>
                <a:cubicBezTo>
                  <a:pt x="0" y="86"/>
                  <a:pt x="5" y="57"/>
                  <a:pt x="24" y="34"/>
                </a:cubicBezTo>
                <a:lnTo>
                  <a:pt x="24" y="34"/>
                </a:lnTo>
                <a:cubicBezTo>
                  <a:pt x="44" y="10"/>
                  <a:pt x="71" y="0"/>
                  <a:pt x="85" y="12"/>
                </a:cubicBezTo>
                <a:lnTo>
                  <a:pt x="85" y="12"/>
                </a:lnTo>
                <a:cubicBezTo>
                  <a:pt x="99" y="23"/>
                  <a:pt x="94" y="52"/>
                  <a:pt x="75" y="75"/>
                </a:cubicBez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7" name="Google Shape;777;g167dccd0c24_0_548"/>
          <p:cNvSpPr txBox="1"/>
          <p:nvPr/>
        </p:nvSpPr>
        <p:spPr>
          <a:xfrm>
            <a:off x="975125" y="230675"/>
            <a:ext cx="66615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checkout </a:t>
            </a:r>
            <a:r>
              <a:rPr lang="en" sz="24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используется для перемещения между</a:t>
            </a:r>
            <a:endParaRPr sz="2400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комитами, версиями отдельных файлов и</a:t>
            </a:r>
            <a:endParaRPr sz="2400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ветвями</a:t>
            </a:r>
            <a:endParaRPr sz="2400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8" name="Google Shape;778;g167dccd0c24_0_5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1575" y="37256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67dccd0c24_0_570"/>
          <p:cNvSpPr txBox="1"/>
          <p:nvPr>
            <p:ph idx="2" type="body"/>
          </p:nvPr>
        </p:nvSpPr>
        <p:spPr>
          <a:xfrm>
            <a:off x="596850" y="1097150"/>
            <a:ext cx="76668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checkout commit_hash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checkout HEAD^^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checkout HEAD~2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Всі ці команди виконають одне і те саме. Стан проекту повністю повернувся до вказаного знімка. При цьому ніякі комміти не будуть видалені чи змінені. Ми будь-якої миті можемо перенестися назад до актуальної версії.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checkout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commit_hash -- file1 -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возвращает файл file1 к версии, которая была в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его в указанном комментарии.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checkout -- .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возвращает все файлы в репозитории к версии, которая была у них в последнем комите (HEAD). Работает только для неотслеживаемых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untracked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або </a:t>
            </a: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modified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) изменений.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4" name="Google Shape;784;g167dccd0c24_0_570"/>
          <p:cNvSpPr/>
          <p:nvPr/>
        </p:nvSpPr>
        <p:spPr>
          <a:xfrm>
            <a:off x="596850" y="227475"/>
            <a:ext cx="7666800" cy="651300"/>
          </a:xfrm>
          <a:prstGeom prst="rect">
            <a:avLst/>
          </a:prstGeom>
          <a:solidFill>
            <a:srgbClr val="004282">
              <a:alpha val="7254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checkout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6b1c165f5c_0_10"/>
          <p:cNvSpPr/>
          <p:nvPr/>
        </p:nvSpPr>
        <p:spPr>
          <a:xfrm>
            <a:off x="6926306" y="4174602"/>
            <a:ext cx="96840" cy="105054"/>
          </a:xfrm>
          <a:custGeom>
            <a:rect b="b" l="l" r="r" t="t"/>
            <a:pathLst>
              <a:path extrusionOk="0" h="223" w="208">
                <a:moveTo>
                  <a:pt x="180" y="222"/>
                </a:moveTo>
                <a:lnTo>
                  <a:pt x="0" y="222"/>
                </a:lnTo>
                <a:lnTo>
                  <a:pt x="27" y="0"/>
                </a:lnTo>
                <a:lnTo>
                  <a:pt x="207" y="0"/>
                </a:lnTo>
                <a:lnTo>
                  <a:pt x="180" y="222"/>
                </a:ln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0" name="Google Shape;790;g16b1c165f5c_0_10"/>
          <p:cNvSpPr/>
          <p:nvPr/>
        </p:nvSpPr>
        <p:spPr>
          <a:xfrm>
            <a:off x="7402268" y="4174602"/>
            <a:ext cx="94780" cy="105054"/>
          </a:xfrm>
          <a:custGeom>
            <a:rect b="b" l="l" r="r" t="t"/>
            <a:pathLst>
              <a:path extrusionOk="0" h="223" w="202">
                <a:moveTo>
                  <a:pt x="201" y="222"/>
                </a:moveTo>
                <a:lnTo>
                  <a:pt x="21" y="222"/>
                </a:lnTo>
                <a:lnTo>
                  <a:pt x="0" y="0"/>
                </a:lnTo>
                <a:lnTo>
                  <a:pt x="180" y="0"/>
                </a:lnTo>
                <a:lnTo>
                  <a:pt x="201" y="222"/>
                </a:ln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1" name="Google Shape;791;g16b1c165f5c_0_10"/>
          <p:cNvSpPr/>
          <p:nvPr/>
        </p:nvSpPr>
        <p:spPr>
          <a:xfrm>
            <a:off x="6909824" y="2998404"/>
            <a:ext cx="457419" cy="1194739"/>
          </a:xfrm>
          <a:custGeom>
            <a:rect b="b" l="l" r="r" t="t"/>
            <a:pathLst>
              <a:path extrusionOk="0" h="2557" w="977">
                <a:moveTo>
                  <a:pt x="296" y="2556"/>
                </a:moveTo>
                <a:lnTo>
                  <a:pt x="0" y="2556"/>
                </a:lnTo>
                <a:lnTo>
                  <a:pt x="227" y="0"/>
                </a:lnTo>
                <a:lnTo>
                  <a:pt x="976" y="0"/>
                </a:lnTo>
                <a:lnTo>
                  <a:pt x="296" y="2556"/>
                </a:lnTo>
              </a:path>
            </a:pathLst>
          </a:custGeom>
          <a:gradFill>
            <a:gsLst>
              <a:gs pos="0">
                <a:srgbClr val="7C75FF"/>
              </a:gs>
              <a:gs pos="9000">
                <a:srgbClr val="7C75FF"/>
              </a:gs>
              <a:gs pos="87000">
                <a:srgbClr val="7941FE"/>
              </a:gs>
              <a:gs pos="100000">
                <a:srgbClr val="7941FE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2" name="Google Shape;792;g16b1c165f5c_0_10"/>
          <p:cNvSpPr/>
          <p:nvPr/>
        </p:nvSpPr>
        <p:spPr>
          <a:xfrm>
            <a:off x="7082901" y="2998404"/>
            <a:ext cx="422389" cy="1194739"/>
          </a:xfrm>
          <a:custGeom>
            <a:rect b="b" l="l" r="r" t="t"/>
            <a:pathLst>
              <a:path extrusionOk="0" h="2557" w="904">
                <a:moveTo>
                  <a:pt x="903" y="2556"/>
                </a:moveTo>
                <a:lnTo>
                  <a:pt x="607" y="2556"/>
                </a:lnTo>
                <a:lnTo>
                  <a:pt x="0" y="0"/>
                </a:lnTo>
                <a:lnTo>
                  <a:pt x="669" y="0"/>
                </a:lnTo>
                <a:lnTo>
                  <a:pt x="903" y="2556"/>
                </a:lnTo>
              </a:path>
            </a:pathLst>
          </a:custGeom>
          <a:gradFill>
            <a:gsLst>
              <a:gs pos="0">
                <a:srgbClr val="7941FE"/>
              </a:gs>
              <a:gs pos="13000">
                <a:srgbClr val="7941FE"/>
              </a:gs>
              <a:gs pos="91000">
                <a:srgbClr val="7C75FF"/>
              </a:gs>
              <a:gs pos="100000">
                <a:srgbClr val="7C75FF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3" name="Google Shape;793;g16b1c165f5c_0_10"/>
          <p:cNvSpPr/>
          <p:nvPr/>
        </p:nvSpPr>
        <p:spPr>
          <a:xfrm>
            <a:off x="6749108" y="4265239"/>
            <a:ext cx="278159" cy="70036"/>
          </a:xfrm>
          <a:custGeom>
            <a:rect b="b" l="l" r="r" t="t"/>
            <a:pathLst>
              <a:path extrusionOk="0" h="151" w="597">
                <a:moveTo>
                  <a:pt x="554" y="0"/>
                </a:moveTo>
                <a:lnTo>
                  <a:pt x="383" y="0"/>
                </a:lnTo>
                <a:lnTo>
                  <a:pt x="28" y="111"/>
                </a:lnTo>
                <a:lnTo>
                  <a:pt x="28" y="111"/>
                </a:lnTo>
                <a:cubicBezTo>
                  <a:pt x="11" y="117"/>
                  <a:pt x="0" y="132"/>
                  <a:pt x="0" y="150"/>
                </a:cubicBezTo>
                <a:lnTo>
                  <a:pt x="596" y="150"/>
                </a:lnTo>
                <a:lnTo>
                  <a:pt x="596" y="42"/>
                </a:lnTo>
                <a:lnTo>
                  <a:pt x="596" y="42"/>
                </a:lnTo>
                <a:cubicBezTo>
                  <a:pt x="596" y="19"/>
                  <a:pt x="577" y="0"/>
                  <a:pt x="554" y="0"/>
                </a:cubicBezTo>
              </a:path>
            </a:pathLst>
          </a:custGeom>
          <a:gradFill>
            <a:gsLst>
              <a:gs pos="0">
                <a:srgbClr val="862704"/>
              </a:gs>
              <a:gs pos="1000">
                <a:srgbClr val="862704"/>
              </a:gs>
              <a:gs pos="92000">
                <a:srgbClr val="D46502"/>
              </a:gs>
              <a:gs pos="100000">
                <a:srgbClr val="D46502"/>
              </a:gs>
            </a:gsLst>
            <a:lin ang="10800025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4" name="Google Shape;794;g16b1c165f5c_0_10"/>
          <p:cNvSpPr/>
          <p:nvPr/>
        </p:nvSpPr>
        <p:spPr>
          <a:xfrm>
            <a:off x="7233312" y="4265239"/>
            <a:ext cx="278160" cy="70036"/>
          </a:xfrm>
          <a:custGeom>
            <a:rect b="b" l="l" r="r" t="t"/>
            <a:pathLst>
              <a:path extrusionOk="0" h="151" w="597">
                <a:moveTo>
                  <a:pt x="553" y="0"/>
                </a:moveTo>
                <a:lnTo>
                  <a:pt x="383" y="0"/>
                </a:lnTo>
                <a:lnTo>
                  <a:pt x="28" y="111"/>
                </a:lnTo>
                <a:lnTo>
                  <a:pt x="28" y="111"/>
                </a:lnTo>
                <a:cubicBezTo>
                  <a:pt x="11" y="117"/>
                  <a:pt x="0" y="132"/>
                  <a:pt x="0" y="150"/>
                </a:cubicBezTo>
                <a:lnTo>
                  <a:pt x="596" y="150"/>
                </a:lnTo>
                <a:lnTo>
                  <a:pt x="596" y="42"/>
                </a:lnTo>
                <a:lnTo>
                  <a:pt x="596" y="42"/>
                </a:lnTo>
                <a:cubicBezTo>
                  <a:pt x="596" y="19"/>
                  <a:pt x="577" y="0"/>
                  <a:pt x="553" y="0"/>
                </a:cubicBezTo>
              </a:path>
            </a:pathLst>
          </a:custGeom>
          <a:gradFill>
            <a:gsLst>
              <a:gs pos="0">
                <a:srgbClr val="862704"/>
              </a:gs>
              <a:gs pos="1000">
                <a:srgbClr val="862704"/>
              </a:gs>
              <a:gs pos="92000">
                <a:srgbClr val="D46502"/>
              </a:gs>
              <a:gs pos="100000">
                <a:srgbClr val="D46502"/>
              </a:gs>
            </a:gsLst>
            <a:lin ang="10800025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5" name="Google Shape;795;g16b1c165f5c_0_10"/>
          <p:cNvSpPr/>
          <p:nvPr/>
        </p:nvSpPr>
        <p:spPr>
          <a:xfrm>
            <a:off x="6986058" y="2347478"/>
            <a:ext cx="471841" cy="650925"/>
          </a:xfrm>
          <a:custGeom>
            <a:rect b="b" l="l" r="r" t="t"/>
            <a:pathLst>
              <a:path extrusionOk="0" h="1394" w="1011">
                <a:moveTo>
                  <a:pt x="1010" y="1393"/>
                </a:moveTo>
                <a:lnTo>
                  <a:pt x="0" y="1393"/>
                </a:lnTo>
                <a:lnTo>
                  <a:pt x="115" y="73"/>
                </a:lnTo>
                <a:lnTo>
                  <a:pt x="308" y="0"/>
                </a:lnTo>
                <a:lnTo>
                  <a:pt x="498" y="0"/>
                </a:lnTo>
                <a:lnTo>
                  <a:pt x="786" y="73"/>
                </a:lnTo>
                <a:lnTo>
                  <a:pt x="1010" y="1393"/>
                </a:lnTo>
              </a:path>
            </a:pathLst>
          </a:custGeom>
          <a:gradFill>
            <a:gsLst>
              <a:gs pos="0">
                <a:srgbClr val="FAB800"/>
              </a:gs>
              <a:gs pos="19000">
                <a:srgbClr val="FAB800"/>
              </a:gs>
              <a:gs pos="84000">
                <a:srgbClr val="FFDC05"/>
              </a:gs>
              <a:gs pos="100000">
                <a:srgbClr val="FFDC05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6" name="Google Shape;796;g16b1c165f5c_0_10"/>
          <p:cNvSpPr/>
          <p:nvPr/>
        </p:nvSpPr>
        <p:spPr>
          <a:xfrm>
            <a:off x="6835647" y="2380437"/>
            <a:ext cx="206044" cy="358421"/>
          </a:xfrm>
          <a:custGeom>
            <a:rect b="b" l="l" r="r" t="t"/>
            <a:pathLst>
              <a:path extrusionOk="0" h="769" w="440">
                <a:moveTo>
                  <a:pt x="439" y="0"/>
                </a:moveTo>
                <a:lnTo>
                  <a:pt x="439" y="0"/>
                </a:lnTo>
                <a:cubicBezTo>
                  <a:pt x="439" y="0"/>
                  <a:pt x="246" y="57"/>
                  <a:pt x="0" y="357"/>
                </a:cubicBezTo>
                <a:lnTo>
                  <a:pt x="158" y="768"/>
                </a:lnTo>
                <a:lnTo>
                  <a:pt x="385" y="623"/>
                </a:lnTo>
                <a:lnTo>
                  <a:pt x="439" y="0"/>
                </a:lnTo>
              </a:path>
            </a:pathLst>
          </a:custGeom>
          <a:solidFill>
            <a:srgbClr val="FFDC0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7" name="Google Shape;797;g16b1c165f5c_0_10"/>
          <p:cNvSpPr/>
          <p:nvPr/>
        </p:nvSpPr>
        <p:spPr>
          <a:xfrm>
            <a:off x="6570130" y="2253650"/>
            <a:ext cx="337076" cy="532118"/>
          </a:xfrm>
          <a:custGeom>
            <a:rect b="b" l="l" r="r" t="t"/>
            <a:pathLst>
              <a:path extrusionOk="0" h="1418982" w="898868">
                <a:moveTo>
                  <a:pt x="133775" y="23"/>
                </a:moveTo>
                <a:cubicBezTo>
                  <a:pt x="153647" y="-2471"/>
                  <a:pt x="223201" y="199525"/>
                  <a:pt x="256736" y="264363"/>
                </a:cubicBezTo>
                <a:cubicBezTo>
                  <a:pt x="292755" y="329202"/>
                  <a:pt x="224443" y="456384"/>
                  <a:pt x="224443" y="456384"/>
                </a:cubicBezTo>
                <a:lnTo>
                  <a:pt x="611958" y="881573"/>
                </a:lnTo>
                <a:lnTo>
                  <a:pt x="702626" y="783069"/>
                </a:lnTo>
                <a:lnTo>
                  <a:pt x="898868" y="1295540"/>
                </a:lnTo>
                <a:cubicBezTo>
                  <a:pt x="898868" y="1295540"/>
                  <a:pt x="715047" y="1418982"/>
                  <a:pt x="623136" y="1418982"/>
                </a:cubicBezTo>
                <a:cubicBezTo>
                  <a:pt x="533710" y="1418982"/>
                  <a:pt x="65463" y="522469"/>
                  <a:pt x="65463" y="522469"/>
                </a:cubicBezTo>
                <a:cubicBezTo>
                  <a:pt x="-22722" y="493791"/>
                  <a:pt x="4603" y="375337"/>
                  <a:pt x="4603" y="375337"/>
                </a:cubicBezTo>
                <a:cubicBezTo>
                  <a:pt x="-15270" y="309251"/>
                  <a:pt x="35654" y="301770"/>
                  <a:pt x="35654" y="301770"/>
                </a:cubicBezTo>
                <a:cubicBezTo>
                  <a:pt x="36896" y="258129"/>
                  <a:pt x="89061" y="266857"/>
                  <a:pt x="89061" y="266857"/>
                </a:cubicBezTo>
                <a:cubicBezTo>
                  <a:pt x="89061" y="215735"/>
                  <a:pt x="137501" y="225710"/>
                  <a:pt x="137501" y="225710"/>
                </a:cubicBezTo>
                <a:cubicBezTo>
                  <a:pt x="92788" y="87305"/>
                  <a:pt x="115144" y="1270"/>
                  <a:pt x="133775" y="23"/>
                </a:cubicBezTo>
                <a:close/>
              </a:path>
            </a:pathLst>
          </a:custGeom>
          <a:gradFill>
            <a:gsLst>
              <a:gs pos="0">
                <a:srgbClr val="FE9FD8"/>
              </a:gs>
              <a:gs pos="5000">
                <a:srgbClr val="FE9FD8"/>
              </a:gs>
              <a:gs pos="29000">
                <a:srgbClr val="FE87CD"/>
              </a:gs>
              <a:gs pos="72000">
                <a:srgbClr val="FE6FC2"/>
              </a:gs>
              <a:gs pos="100000">
                <a:srgbClr val="FE6FC2"/>
              </a:gs>
            </a:gsLst>
            <a:lin ang="0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8" name="Google Shape;798;g16b1c165f5c_0_10"/>
          <p:cNvSpPr/>
          <p:nvPr/>
        </p:nvSpPr>
        <p:spPr>
          <a:xfrm>
            <a:off x="7352818" y="2380437"/>
            <a:ext cx="218407" cy="366661"/>
          </a:xfrm>
          <a:custGeom>
            <a:rect b="b" l="l" r="r" t="t"/>
            <a:pathLst>
              <a:path extrusionOk="0" h="783" w="466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62" y="51"/>
                  <a:pt x="465" y="623"/>
                </a:cubicBezTo>
                <a:lnTo>
                  <a:pt x="174" y="782"/>
                </a:lnTo>
                <a:lnTo>
                  <a:pt x="114" y="672"/>
                </a:lnTo>
                <a:lnTo>
                  <a:pt x="0" y="0"/>
                </a:lnTo>
              </a:path>
            </a:pathLst>
          </a:custGeom>
          <a:solidFill>
            <a:srgbClr val="FFDC0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9" name="Google Shape;799;g16b1c165f5c_0_10"/>
          <p:cNvSpPr/>
          <p:nvPr/>
        </p:nvSpPr>
        <p:spPr>
          <a:xfrm>
            <a:off x="7435235" y="2679121"/>
            <a:ext cx="310181" cy="637940"/>
          </a:xfrm>
          <a:custGeom>
            <a:rect b="b" l="l" r="r" t="t"/>
            <a:pathLst>
              <a:path extrusionOk="0" h="1701174" w="827150">
                <a:moveTo>
                  <a:pt x="332528" y="0"/>
                </a:moveTo>
                <a:lnTo>
                  <a:pt x="688720" y="1244235"/>
                </a:lnTo>
                <a:lnTo>
                  <a:pt x="813263" y="1475663"/>
                </a:lnTo>
                <a:cubicBezTo>
                  <a:pt x="823226" y="1494327"/>
                  <a:pt x="828208" y="1515479"/>
                  <a:pt x="826962" y="1536631"/>
                </a:cubicBezTo>
                <a:lnTo>
                  <a:pt x="820735" y="1632437"/>
                </a:lnTo>
                <a:cubicBezTo>
                  <a:pt x="784618" y="1647368"/>
                  <a:pt x="782127" y="1605064"/>
                  <a:pt x="782127" y="1605064"/>
                </a:cubicBezTo>
                <a:lnTo>
                  <a:pt x="772163" y="1664787"/>
                </a:lnTo>
                <a:cubicBezTo>
                  <a:pt x="734801" y="1674741"/>
                  <a:pt x="729819" y="1638658"/>
                  <a:pt x="729819" y="1638658"/>
                </a:cubicBezTo>
                <a:lnTo>
                  <a:pt x="707401" y="1700870"/>
                </a:lnTo>
                <a:cubicBezTo>
                  <a:pt x="663811" y="1707091"/>
                  <a:pt x="658830" y="1616262"/>
                  <a:pt x="657584" y="1575202"/>
                </a:cubicBezTo>
                <a:cubicBezTo>
                  <a:pt x="656339" y="1562760"/>
                  <a:pt x="653848" y="1550317"/>
                  <a:pt x="647621" y="1537875"/>
                </a:cubicBezTo>
                <a:lnTo>
                  <a:pt x="599049" y="1449534"/>
                </a:lnTo>
                <a:cubicBezTo>
                  <a:pt x="635167" y="1577690"/>
                  <a:pt x="567914" y="1582667"/>
                  <a:pt x="567914" y="1582667"/>
                </a:cubicBezTo>
                <a:cubicBezTo>
                  <a:pt x="567914" y="1582667"/>
                  <a:pt x="533042" y="1453267"/>
                  <a:pt x="515606" y="1388567"/>
                </a:cubicBezTo>
                <a:cubicBezTo>
                  <a:pt x="493188" y="1301470"/>
                  <a:pt x="539269" y="1265387"/>
                  <a:pt x="539269" y="1265387"/>
                </a:cubicBezTo>
                <a:lnTo>
                  <a:pt x="0" y="181659"/>
                </a:lnTo>
                <a:close/>
              </a:path>
            </a:pathLst>
          </a:custGeom>
          <a:gradFill>
            <a:gsLst>
              <a:gs pos="0">
                <a:srgbClr val="FE9FD8"/>
              </a:gs>
              <a:gs pos="5000">
                <a:srgbClr val="FE9FD8"/>
              </a:gs>
              <a:gs pos="29000">
                <a:srgbClr val="FE87CD"/>
              </a:gs>
              <a:gs pos="72000">
                <a:srgbClr val="FE6FC2"/>
              </a:gs>
              <a:gs pos="100000">
                <a:srgbClr val="FE6FC2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0" name="Google Shape;800;g16b1c165f5c_0_10"/>
          <p:cNvSpPr/>
          <p:nvPr/>
        </p:nvSpPr>
        <p:spPr>
          <a:xfrm>
            <a:off x="7130290" y="2213586"/>
            <a:ext cx="88600" cy="218349"/>
          </a:xfrm>
          <a:custGeom>
            <a:rect b="b" l="l" r="r" t="t"/>
            <a:pathLst>
              <a:path extrusionOk="0" h="468" w="191">
                <a:moveTo>
                  <a:pt x="95" y="467"/>
                </a:moveTo>
                <a:lnTo>
                  <a:pt x="95" y="467"/>
                </a:lnTo>
                <a:lnTo>
                  <a:pt x="95" y="467"/>
                </a:lnTo>
                <a:cubicBezTo>
                  <a:pt x="43" y="467"/>
                  <a:pt x="0" y="425"/>
                  <a:pt x="0" y="372"/>
                </a:cubicBezTo>
                <a:lnTo>
                  <a:pt x="0" y="0"/>
                </a:lnTo>
                <a:lnTo>
                  <a:pt x="190" y="0"/>
                </a:lnTo>
                <a:lnTo>
                  <a:pt x="190" y="372"/>
                </a:lnTo>
                <a:lnTo>
                  <a:pt x="190" y="372"/>
                </a:lnTo>
                <a:cubicBezTo>
                  <a:pt x="190" y="425"/>
                  <a:pt x="148" y="467"/>
                  <a:pt x="95" y="467"/>
                </a:cubicBez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1" name="Google Shape;801;g16b1c165f5c_0_10"/>
          <p:cNvSpPr/>
          <p:nvPr/>
        </p:nvSpPr>
        <p:spPr>
          <a:xfrm>
            <a:off x="7130290" y="2213585"/>
            <a:ext cx="80358" cy="98875"/>
          </a:xfrm>
          <a:custGeom>
            <a:rect b="b" l="l" r="r" t="t"/>
            <a:pathLst>
              <a:path extrusionOk="0" h="212" w="174">
                <a:moveTo>
                  <a:pt x="173" y="0"/>
                </a:moveTo>
                <a:lnTo>
                  <a:pt x="173" y="0"/>
                </a:lnTo>
                <a:lnTo>
                  <a:pt x="0" y="0"/>
                </a:lnTo>
                <a:lnTo>
                  <a:pt x="0" y="211"/>
                </a:lnTo>
                <a:lnTo>
                  <a:pt x="75" y="169"/>
                </a:lnTo>
                <a:lnTo>
                  <a:pt x="75" y="169"/>
                </a:lnTo>
                <a:cubicBezTo>
                  <a:pt x="135" y="135"/>
                  <a:pt x="173" y="70"/>
                  <a:pt x="173" y="0"/>
                </a:cubicBezTo>
              </a:path>
            </a:pathLst>
          </a:custGeom>
          <a:solidFill>
            <a:srgbClr val="FE46A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2" name="Google Shape;802;g16b1c165f5c_0_10"/>
          <p:cNvSpPr/>
          <p:nvPr/>
        </p:nvSpPr>
        <p:spPr>
          <a:xfrm>
            <a:off x="7081328" y="2092864"/>
            <a:ext cx="148060" cy="185164"/>
          </a:xfrm>
          <a:custGeom>
            <a:rect b="b" l="l" r="r" t="t"/>
            <a:pathLst>
              <a:path extrusionOk="0" h="493771" w="394828">
                <a:moveTo>
                  <a:pt x="138286" y="910"/>
                </a:moveTo>
                <a:cubicBezTo>
                  <a:pt x="164779" y="-1257"/>
                  <a:pt x="195568" y="773"/>
                  <a:pt x="231022" y="3583"/>
                </a:cubicBezTo>
                <a:cubicBezTo>
                  <a:pt x="372839" y="14825"/>
                  <a:pt x="403939" y="125988"/>
                  <a:pt x="392743" y="267128"/>
                </a:cubicBezTo>
                <a:cubicBezTo>
                  <a:pt x="381547" y="409516"/>
                  <a:pt x="211118" y="501944"/>
                  <a:pt x="96670" y="493201"/>
                </a:cubicBezTo>
                <a:cubicBezTo>
                  <a:pt x="-17779" y="483209"/>
                  <a:pt x="-2851" y="344567"/>
                  <a:pt x="5857" y="225910"/>
                </a:cubicBezTo>
                <a:cubicBezTo>
                  <a:pt x="17986" y="51671"/>
                  <a:pt x="58805" y="7409"/>
                  <a:pt x="138286" y="910"/>
                </a:cubicBezTo>
                <a:close/>
              </a:path>
            </a:pathLst>
          </a:custGeom>
          <a:gradFill>
            <a:gsLst>
              <a:gs pos="0">
                <a:srgbClr val="FE9FD8"/>
              </a:gs>
              <a:gs pos="14000">
                <a:srgbClr val="FE9FD8"/>
              </a:gs>
              <a:gs pos="46000">
                <a:srgbClr val="FE87CD"/>
              </a:gs>
              <a:gs pos="99000">
                <a:srgbClr val="FE6FC2"/>
              </a:gs>
              <a:gs pos="100000">
                <a:srgbClr val="FE6FC2"/>
              </a:gs>
            </a:gsLst>
            <a:lin ang="0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3" name="Google Shape;803;g16b1c165f5c_0_10"/>
          <p:cNvSpPr/>
          <p:nvPr/>
        </p:nvSpPr>
        <p:spPr>
          <a:xfrm>
            <a:off x="7027267" y="1993176"/>
            <a:ext cx="290524" cy="273966"/>
          </a:xfrm>
          <a:custGeom>
            <a:rect b="b" l="l" r="r" t="t"/>
            <a:pathLst>
              <a:path extrusionOk="0" h="587" w="622">
                <a:moveTo>
                  <a:pt x="30" y="182"/>
                </a:moveTo>
                <a:lnTo>
                  <a:pt x="30" y="182"/>
                </a:lnTo>
                <a:cubicBezTo>
                  <a:pt x="30" y="182"/>
                  <a:pt x="54" y="354"/>
                  <a:pt x="368" y="293"/>
                </a:cubicBezTo>
                <a:lnTo>
                  <a:pt x="368" y="293"/>
                </a:lnTo>
                <a:cubicBezTo>
                  <a:pt x="368" y="293"/>
                  <a:pt x="355" y="416"/>
                  <a:pt x="409" y="410"/>
                </a:cubicBezTo>
                <a:lnTo>
                  <a:pt x="409" y="586"/>
                </a:lnTo>
                <a:lnTo>
                  <a:pt x="409" y="586"/>
                </a:lnTo>
                <a:cubicBezTo>
                  <a:pt x="409" y="586"/>
                  <a:pt x="621" y="366"/>
                  <a:pt x="540" y="234"/>
                </a:cubicBezTo>
                <a:lnTo>
                  <a:pt x="540" y="234"/>
                </a:lnTo>
                <a:cubicBezTo>
                  <a:pt x="540" y="234"/>
                  <a:pt x="592" y="123"/>
                  <a:pt x="475" y="97"/>
                </a:cubicBezTo>
                <a:lnTo>
                  <a:pt x="475" y="97"/>
                </a:lnTo>
                <a:cubicBezTo>
                  <a:pt x="401" y="80"/>
                  <a:pt x="312" y="135"/>
                  <a:pt x="204" y="67"/>
                </a:cubicBezTo>
                <a:lnTo>
                  <a:pt x="204" y="67"/>
                </a:lnTo>
                <a:cubicBezTo>
                  <a:pt x="96" y="0"/>
                  <a:pt x="142" y="113"/>
                  <a:pt x="142" y="113"/>
                </a:cubicBezTo>
                <a:lnTo>
                  <a:pt x="142" y="113"/>
                </a:lnTo>
                <a:cubicBezTo>
                  <a:pt x="142" y="113"/>
                  <a:pt x="0" y="77"/>
                  <a:pt x="30" y="182"/>
                </a:cubicBezTo>
              </a:path>
            </a:pathLst>
          </a:custGeom>
          <a:solidFill>
            <a:srgbClr val="2E067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4" name="Google Shape;804;g16b1c165f5c_0_10"/>
          <p:cNvSpPr/>
          <p:nvPr/>
        </p:nvSpPr>
        <p:spPr>
          <a:xfrm>
            <a:off x="7202406" y="2153848"/>
            <a:ext cx="47390" cy="51498"/>
          </a:xfrm>
          <a:custGeom>
            <a:rect b="b" l="l" r="r" t="t"/>
            <a:pathLst>
              <a:path extrusionOk="0" h="110" w="100">
                <a:moveTo>
                  <a:pt x="75" y="75"/>
                </a:moveTo>
                <a:lnTo>
                  <a:pt x="75" y="75"/>
                </a:lnTo>
                <a:cubicBezTo>
                  <a:pt x="54" y="99"/>
                  <a:pt x="27" y="109"/>
                  <a:pt x="13" y="98"/>
                </a:cubicBezTo>
                <a:lnTo>
                  <a:pt x="13" y="98"/>
                </a:lnTo>
                <a:cubicBezTo>
                  <a:pt x="0" y="86"/>
                  <a:pt x="5" y="57"/>
                  <a:pt x="24" y="34"/>
                </a:cubicBezTo>
                <a:lnTo>
                  <a:pt x="24" y="34"/>
                </a:lnTo>
                <a:cubicBezTo>
                  <a:pt x="44" y="10"/>
                  <a:pt x="71" y="0"/>
                  <a:pt x="85" y="12"/>
                </a:cubicBezTo>
                <a:lnTo>
                  <a:pt x="85" y="12"/>
                </a:lnTo>
                <a:cubicBezTo>
                  <a:pt x="99" y="23"/>
                  <a:pt x="94" y="52"/>
                  <a:pt x="75" y="75"/>
                </a:cubicBez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5" name="Google Shape;805;g16b1c165f5c_0_10"/>
          <p:cNvSpPr txBox="1"/>
          <p:nvPr/>
        </p:nvSpPr>
        <p:spPr>
          <a:xfrm>
            <a:off x="1507350" y="230675"/>
            <a:ext cx="6129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 что будет, если я вернусь в комит и там сделаю новую ветку?</a:t>
            </a:r>
            <a:endParaRPr b="1" i="0" sz="2400" u="none" cap="none" strike="noStrike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6" name="Google Shape;806;g16b1c165f5c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1575" y="37256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67dccd0c24_0_577"/>
          <p:cNvSpPr/>
          <p:nvPr/>
        </p:nvSpPr>
        <p:spPr>
          <a:xfrm>
            <a:off x="460775" y="2809698"/>
            <a:ext cx="8683240" cy="40650"/>
          </a:xfrm>
          <a:custGeom>
            <a:rect b="b" l="l" r="r" t="t"/>
            <a:pathLst>
              <a:path extrusionOk="0" h="103" w="19565">
                <a:moveTo>
                  <a:pt x="0" y="102"/>
                </a:moveTo>
                <a:lnTo>
                  <a:pt x="19564" y="102"/>
                </a:lnTo>
                <a:lnTo>
                  <a:pt x="19564" y="0"/>
                </a:lnTo>
                <a:lnTo>
                  <a:pt x="0" y="0"/>
                </a:lnTo>
                <a:lnTo>
                  <a:pt x="0" y="102"/>
                </a:lnTo>
              </a:path>
            </a:pathLst>
          </a:custGeom>
          <a:solidFill>
            <a:srgbClr val="AAAAAA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2" name="Google Shape;812;g167dccd0c24_0_577"/>
          <p:cNvSpPr/>
          <p:nvPr/>
        </p:nvSpPr>
        <p:spPr>
          <a:xfrm>
            <a:off x="1024524" y="2715908"/>
            <a:ext cx="189579" cy="189530"/>
          </a:xfrm>
          <a:custGeom>
            <a:rect b="b" l="l" r="r" t="t"/>
            <a:pathLst>
              <a:path extrusionOk="0" h="404" w="404">
                <a:moveTo>
                  <a:pt x="403" y="201"/>
                </a:moveTo>
                <a:lnTo>
                  <a:pt x="403" y="201"/>
                </a:lnTo>
                <a:cubicBezTo>
                  <a:pt x="403" y="313"/>
                  <a:pt x="312" y="403"/>
                  <a:pt x="201" y="403"/>
                </a:cubicBezTo>
                <a:lnTo>
                  <a:pt x="201" y="403"/>
                </a:lnTo>
                <a:cubicBezTo>
                  <a:pt x="90" y="403"/>
                  <a:pt x="0" y="313"/>
                  <a:pt x="0" y="201"/>
                </a:cubicBezTo>
                <a:lnTo>
                  <a:pt x="0" y="201"/>
                </a:lnTo>
                <a:cubicBezTo>
                  <a:pt x="0" y="90"/>
                  <a:pt x="90" y="0"/>
                  <a:pt x="201" y="0"/>
                </a:cubicBezTo>
                <a:lnTo>
                  <a:pt x="201" y="0"/>
                </a:lnTo>
                <a:cubicBezTo>
                  <a:pt x="312" y="0"/>
                  <a:pt x="403" y="90"/>
                  <a:pt x="403" y="20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3" name="Google Shape;813;g167dccd0c24_0_577"/>
          <p:cNvSpPr/>
          <p:nvPr/>
        </p:nvSpPr>
        <p:spPr>
          <a:xfrm>
            <a:off x="892645" y="2588183"/>
            <a:ext cx="449220" cy="449105"/>
          </a:xfrm>
          <a:custGeom>
            <a:rect b="b" l="l" r="r" t="t"/>
            <a:pathLst>
              <a:path extrusionOk="0" h="960" w="960">
                <a:moveTo>
                  <a:pt x="480" y="115"/>
                </a:moveTo>
                <a:lnTo>
                  <a:pt x="480" y="115"/>
                </a:lnTo>
                <a:cubicBezTo>
                  <a:pt x="279" y="115"/>
                  <a:pt x="116" y="279"/>
                  <a:pt x="116" y="479"/>
                </a:cubicBezTo>
                <a:lnTo>
                  <a:pt x="116" y="479"/>
                </a:lnTo>
                <a:cubicBezTo>
                  <a:pt x="116" y="679"/>
                  <a:pt x="279" y="843"/>
                  <a:pt x="480" y="843"/>
                </a:cubicBezTo>
                <a:lnTo>
                  <a:pt x="480" y="843"/>
                </a:lnTo>
                <a:cubicBezTo>
                  <a:pt x="680" y="843"/>
                  <a:pt x="843" y="679"/>
                  <a:pt x="843" y="479"/>
                </a:cubicBezTo>
                <a:lnTo>
                  <a:pt x="843" y="479"/>
                </a:lnTo>
                <a:cubicBezTo>
                  <a:pt x="843" y="279"/>
                  <a:pt x="680" y="115"/>
                  <a:pt x="480" y="115"/>
                </a:cubicBezTo>
                <a:close/>
                <a:moveTo>
                  <a:pt x="480" y="959"/>
                </a:moveTo>
                <a:lnTo>
                  <a:pt x="480" y="959"/>
                </a:lnTo>
                <a:cubicBezTo>
                  <a:pt x="215" y="959"/>
                  <a:pt x="0" y="743"/>
                  <a:pt x="0" y="479"/>
                </a:cubicBezTo>
                <a:lnTo>
                  <a:pt x="0" y="479"/>
                </a:lnTo>
                <a:cubicBezTo>
                  <a:pt x="0" y="214"/>
                  <a:pt x="215" y="0"/>
                  <a:pt x="480" y="0"/>
                </a:cubicBezTo>
                <a:lnTo>
                  <a:pt x="480" y="0"/>
                </a:lnTo>
                <a:cubicBezTo>
                  <a:pt x="744" y="0"/>
                  <a:pt x="959" y="214"/>
                  <a:pt x="959" y="479"/>
                </a:cubicBezTo>
                <a:lnTo>
                  <a:pt x="959" y="479"/>
                </a:lnTo>
                <a:cubicBezTo>
                  <a:pt x="959" y="743"/>
                  <a:pt x="744" y="959"/>
                  <a:pt x="480" y="9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4" name="Google Shape;814;g167dccd0c24_0_577"/>
          <p:cNvSpPr/>
          <p:nvPr/>
        </p:nvSpPr>
        <p:spPr>
          <a:xfrm>
            <a:off x="4261796" y="2715908"/>
            <a:ext cx="187519" cy="189530"/>
          </a:xfrm>
          <a:custGeom>
            <a:rect b="b" l="l" r="r" t="t"/>
            <a:pathLst>
              <a:path extrusionOk="0" h="404" w="403">
                <a:moveTo>
                  <a:pt x="402" y="201"/>
                </a:moveTo>
                <a:lnTo>
                  <a:pt x="402" y="201"/>
                </a:lnTo>
                <a:cubicBezTo>
                  <a:pt x="402" y="313"/>
                  <a:pt x="312" y="403"/>
                  <a:pt x="201" y="403"/>
                </a:cubicBezTo>
                <a:lnTo>
                  <a:pt x="201" y="403"/>
                </a:lnTo>
                <a:cubicBezTo>
                  <a:pt x="90" y="403"/>
                  <a:pt x="0" y="313"/>
                  <a:pt x="0" y="201"/>
                </a:cubicBezTo>
                <a:lnTo>
                  <a:pt x="0" y="201"/>
                </a:lnTo>
                <a:cubicBezTo>
                  <a:pt x="0" y="90"/>
                  <a:pt x="90" y="0"/>
                  <a:pt x="201" y="0"/>
                </a:cubicBezTo>
                <a:lnTo>
                  <a:pt x="201" y="0"/>
                </a:lnTo>
                <a:cubicBezTo>
                  <a:pt x="312" y="0"/>
                  <a:pt x="402" y="90"/>
                  <a:pt x="402" y="20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5" name="Google Shape;815;g167dccd0c24_0_577"/>
          <p:cNvSpPr/>
          <p:nvPr/>
        </p:nvSpPr>
        <p:spPr>
          <a:xfrm>
            <a:off x="4129914" y="2588183"/>
            <a:ext cx="447160" cy="449105"/>
          </a:xfrm>
          <a:custGeom>
            <a:rect b="b" l="l" r="r" t="t"/>
            <a:pathLst>
              <a:path extrusionOk="0" h="960" w="959">
                <a:moveTo>
                  <a:pt x="480" y="115"/>
                </a:moveTo>
                <a:lnTo>
                  <a:pt x="480" y="115"/>
                </a:lnTo>
                <a:cubicBezTo>
                  <a:pt x="279" y="115"/>
                  <a:pt x="116" y="279"/>
                  <a:pt x="116" y="479"/>
                </a:cubicBezTo>
                <a:lnTo>
                  <a:pt x="116" y="479"/>
                </a:lnTo>
                <a:cubicBezTo>
                  <a:pt x="116" y="679"/>
                  <a:pt x="279" y="843"/>
                  <a:pt x="480" y="843"/>
                </a:cubicBezTo>
                <a:lnTo>
                  <a:pt x="480" y="843"/>
                </a:lnTo>
                <a:cubicBezTo>
                  <a:pt x="679" y="843"/>
                  <a:pt x="842" y="679"/>
                  <a:pt x="842" y="479"/>
                </a:cubicBezTo>
                <a:lnTo>
                  <a:pt x="842" y="479"/>
                </a:lnTo>
                <a:cubicBezTo>
                  <a:pt x="842" y="279"/>
                  <a:pt x="679" y="115"/>
                  <a:pt x="480" y="115"/>
                </a:cubicBezTo>
                <a:close/>
                <a:moveTo>
                  <a:pt x="480" y="959"/>
                </a:moveTo>
                <a:lnTo>
                  <a:pt x="480" y="959"/>
                </a:lnTo>
                <a:cubicBezTo>
                  <a:pt x="215" y="959"/>
                  <a:pt x="0" y="743"/>
                  <a:pt x="0" y="479"/>
                </a:cubicBezTo>
                <a:lnTo>
                  <a:pt x="0" y="479"/>
                </a:lnTo>
                <a:cubicBezTo>
                  <a:pt x="0" y="214"/>
                  <a:pt x="215" y="0"/>
                  <a:pt x="480" y="0"/>
                </a:cubicBezTo>
                <a:lnTo>
                  <a:pt x="480" y="0"/>
                </a:lnTo>
                <a:cubicBezTo>
                  <a:pt x="743" y="0"/>
                  <a:pt x="958" y="214"/>
                  <a:pt x="958" y="479"/>
                </a:cubicBezTo>
                <a:lnTo>
                  <a:pt x="958" y="479"/>
                </a:lnTo>
                <a:cubicBezTo>
                  <a:pt x="958" y="743"/>
                  <a:pt x="743" y="959"/>
                  <a:pt x="480" y="9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6" name="Google Shape;816;g167dccd0c24_0_577"/>
          <p:cNvSpPr/>
          <p:nvPr/>
        </p:nvSpPr>
        <p:spPr>
          <a:xfrm>
            <a:off x="7497006" y="2715908"/>
            <a:ext cx="189579" cy="189530"/>
          </a:xfrm>
          <a:custGeom>
            <a:rect b="b" l="l" r="r" t="t"/>
            <a:pathLst>
              <a:path extrusionOk="0" h="404" w="404">
                <a:moveTo>
                  <a:pt x="403" y="201"/>
                </a:moveTo>
                <a:lnTo>
                  <a:pt x="403" y="201"/>
                </a:lnTo>
                <a:cubicBezTo>
                  <a:pt x="403" y="313"/>
                  <a:pt x="313" y="403"/>
                  <a:pt x="201" y="403"/>
                </a:cubicBezTo>
                <a:lnTo>
                  <a:pt x="201" y="403"/>
                </a:lnTo>
                <a:cubicBezTo>
                  <a:pt x="90" y="403"/>
                  <a:pt x="0" y="313"/>
                  <a:pt x="0" y="201"/>
                </a:cubicBezTo>
                <a:lnTo>
                  <a:pt x="0" y="201"/>
                </a:lnTo>
                <a:cubicBezTo>
                  <a:pt x="0" y="90"/>
                  <a:pt x="90" y="0"/>
                  <a:pt x="201" y="0"/>
                </a:cubicBezTo>
                <a:lnTo>
                  <a:pt x="201" y="0"/>
                </a:lnTo>
                <a:cubicBezTo>
                  <a:pt x="313" y="0"/>
                  <a:pt x="403" y="90"/>
                  <a:pt x="403" y="20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7" name="Google Shape;817;g167dccd0c24_0_577"/>
          <p:cNvSpPr/>
          <p:nvPr/>
        </p:nvSpPr>
        <p:spPr>
          <a:xfrm>
            <a:off x="7365126" y="2588183"/>
            <a:ext cx="449220" cy="449105"/>
          </a:xfrm>
          <a:custGeom>
            <a:rect b="b" l="l" r="r" t="t"/>
            <a:pathLst>
              <a:path extrusionOk="0" h="960" w="960">
                <a:moveTo>
                  <a:pt x="479" y="115"/>
                </a:moveTo>
                <a:lnTo>
                  <a:pt x="479" y="115"/>
                </a:lnTo>
                <a:cubicBezTo>
                  <a:pt x="278" y="115"/>
                  <a:pt x="115" y="279"/>
                  <a:pt x="115" y="479"/>
                </a:cubicBezTo>
                <a:lnTo>
                  <a:pt x="115" y="479"/>
                </a:lnTo>
                <a:cubicBezTo>
                  <a:pt x="115" y="679"/>
                  <a:pt x="278" y="843"/>
                  <a:pt x="479" y="843"/>
                </a:cubicBezTo>
                <a:lnTo>
                  <a:pt x="479" y="843"/>
                </a:lnTo>
                <a:cubicBezTo>
                  <a:pt x="679" y="843"/>
                  <a:pt x="843" y="679"/>
                  <a:pt x="843" y="479"/>
                </a:cubicBezTo>
                <a:lnTo>
                  <a:pt x="843" y="479"/>
                </a:lnTo>
                <a:cubicBezTo>
                  <a:pt x="843" y="279"/>
                  <a:pt x="679" y="115"/>
                  <a:pt x="479" y="115"/>
                </a:cubicBezTo>
                <a:close/>
                <a:moveTo>
                  <a:pt x="479" y="959"/>
                </a:moveTo>
                <a:lnTo>
                  <a:pt x="479" y="959"/>
                </a:lnTo>
                <a:cubicBezTo>
                  <a:pt x="214" y="959"/>
                  <a:pt x="0" y="743"/>
                  <a:pt x="0" y="479"/>
                </a:cubicBezTo>
                <a:lnTo>
                  <a:pt x="0" y="479"/>
                </a:lnTo>
                <a:cubicBezTo>
                  <a:pt x="0" y="214"/>
                  <a:pt x="214" y="0"/>
                  <a:pt x="479" y="0"/>
                </a:cubicBezTo>
                <a:lnTo>
                  <a:pt x="479" y="0"/>
                </a:lnTo>
                <a:cubicBezTo>
                  <a:pt x="743" y="0"/>
                  <a:pt x="959" y="214"/>
                  <a:pt x="959" y="479"/>
                </a:cubicBezTo>
                <a:lnTo>
                  <a:pt x="959" y="479"/>
                </a:lnTo>
                <a:cubicBezTo>
                  <a:pt x="959" y="743"/>
                  <a:pt x="743" y="959"/>
                  <a:pt x="479" y="95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8" name="Google Shape;818;g167dccd0c24_0_577"/>
          <p:cNvSpPr/>
          <p:nvPr/>
        </p:nvSpPr>
        <p:spPr>
          <a:xfrm>
            <a:off x="2646251" y="2715908"/>
            <a:ext cx="189579" cy="189530"/>
          </a:xfrm>
          <a:custGeom>
            <a:rect b="b" l="l" r="r" t="t"/>
            <a:pathLst>
              <a:path extrusionOk="0" h="404" w="404">
                <a:moveTo>
                  <a:pt x="403" y="201"/>
                </a:moveTo>
                <a:lnTo>
                  <a:pt x="403" y="201"/>
                </a:lnTo>
                <a:cubicBezTo>
                  <a:pt x="403" y="312"/>
                  <a:pt x="313" y="403"/>
                  <a:pt x="202" y="403"/>
                </a:cubicBezTo>
                <a:lnTo>
                  <a:pt x="202" y="403"/>
                </a:lnTo>
                <a:cubicBezTo>
                  <a:pt x="91" y="403"/>
                  <a:pt x="0" y="312"/>
                  <a:pt x="0" y="201"/>
                </a:cubicBezTo>
                <a:lnTo>
                  <a:pt x="0" y="201"/>
                </a:lnTo>
                <a:cubicBezTo>
                  <a:pt x="0" y="89"/>
                  <a:pt x="91" y="0"/>
                  <a:pt x="202" y="0"/>
                </a:cubicBezTo>
                <a:lnTo>
                  <a:pt x="202" y="0"/>
                </a:lnTo>
                <a:cubicBezTo>
                  <a:pt x="313" y="0"/>
                  <a:pt x="403" y="89"/>
                  <a:pt x="403" y="20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9" name="Google Shape;819;g167dccd0c24_0_577"/>
          <p:cNvSpPr/>
          <p:nvPr/>
        </p:nvSpPr>
        <p:spPr>
          <a:xfrm>
            <a:off x="2514371" y="2586122"/>
            <a:ext cx="449220" cy="449105"/>
          </a:xfrm>
          <a:custGeom>
            <a:rect b="b" l="l" r="r" t="t"/>
            <a:pathLst>
              <a:path extrusionOk="0" h="960" w="960">
                <a:moveTo>
                  <a:pt x="479" y="116"/>
                </a:moveTo>
                <a:lnTo>
                  <a:pt x="479" y="116"/>
                </a:lnTo>
                <a:cubicBezTo>
                  <a:pt x="278" y="116"/>
                  <a:pt x="116" y="279"/>
                  <a:pt x="116" y="480"/>
                </a:cubicBezTo>
                <a:lnTo>
                  <a:pt x="116" y="480"/>
                </a:lnTo>
                <a:cubicBezTo>
                  <a:pt x="116" y="680"/>
                  <a:pt x="278" y="843"/>
                  <a:pt x="479" y="843"/>
                </a:cubicBezTo>
                <a:lnTo>
                  <a:pt x="479" y="843"/>
                </a:lnTo>
                <a:cubicBezTo>
                  <a:pt x="680" y="843"/>
                  <a:pt x="843" y="680"/>
                  <a:pt x="843" y="480"/>
                </a:cubicBezTo>
                <a:lnTo>
                  <a:pt x="843" y="480"/>
                </a:lnTo>
                <a:cubicBezTo>
                  <a:pt x="843" y="279"/>
                  <a:pt x="680" y="116"/>
                  <a:pt x="479" y="116"/>
                </a:cubicBezTo>
                <a:close/>
                <a:moveTo>
                  <a:pt x="479" y="959"/>
                </a:moveTo>
                <a:lnTo>
                  <a:pt x="479" y="959"/>
                </a:lnTo>
                <a:cubicBezTo>
                  <a:pt x="215" y="959"/>
                  <a:pt x="0" y="744"/>
                  <a:pt x="0" y="480"/>
                </a:cubicBezTo>
                <a:lnTo>
                  <a:pt x="0" y="480"/>
                </a:lnTo>
                <a:cubicBezTo>
                  <a:pt x="0" y="215"/>
                  <a:pt x="215" y="0"/>
                  <a:pt x="479" y="0"/>
                </a:cubicBezTo>
                <a:lnTo>
                  <a:pt x="479" y="0"/>
                </a:lnTo>
                <a:cubicBezTo>
                  <a:pt x="743" y="0"/>
                  <a:pt x="959" y="215"/>
                  <a:pt x="959" y="480"/>
                </a:cubicBezTo>
                <a:lnTo>
                  <a:pt x="959" y="480"/>
                </a:lnTo>
                <a:cubicBezTo>
                  <a:pt x="959" y="744"/>
                  <a:pt x="743" y="959"/>
                  <a:pt x="479" y="9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0" name="Google Shape;820;g167dccd0c24_0_577"/>
          <p:cNvSpPr/>
          <p:nvPr/>
        </p:nvSpPr>
        <p:spPr>
          <a:xfrm>
            <a:off x="5881461" y="2715908"/>
            <a:ext cx="189579" cy="189530"/>
          </a:xfrm>
          <a:custGeom>
            <a:rect b="b" l="l" r="r" t="t"/>
            <a:pathLst>
              <a:path extrusionOk="0" h="404" w="404">
                <a:moveTo>
                  <a:pt x="403" y="201"/>
                </a:moveTo>
                <a:lnTo>
                  <a:pt x="403" y="201"/>
                </a:lnTo>
                <a:cubicBezTo>
                  <a:pt x="403" y="312"/>
                  <a:pt x="313" y="403"/>
                  <a:pt x="202" y="403"/>
                </a:cubicBezTo>
                <a:lnTo>
                  <a:pt x="202" y="403"/>
                </a:lnTo>
                <a:cubicBezTo>
                  <a:pt x="91" y="403"/>
                  <a:pt x="0" y="312"/>
                  <a:pt x="0" y="201"/>
                </a:cubicBezTo>
                <a:lnTo>
                  <a:pt x="0" y="201"/>
                </a:lnTo>
                <a:cubicBezTo>
                  <a:pt x="0" y="89"/>
                  <a:pt x="91" y="0"/>
                  <a:pt x="202" y="0"/>
                </a:cubicBezTo>
                <a:lnTo>
                  <a:pt x="202" y="0"/>
                </a:lnTo>
                <a:cubicBezTo>
                  <a:pt x="313" y="0"/>
                  <a:pt x="403" y="89"/>
                  <a:pt x="403" y="20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1" name="Google Shape;821;g167dccd0c24_0_577"/>
          <p:cNvSpPr/>
          <p:nvPr/>
        </p:nvSpPr>
        <p:spPr>
          <a:xfrm>
            <a:off x="5749581" y="2586122"/>
            <a:ext cx="449220" cy="449105"/>
          </a:xfrm>
          <a:custGeom>
            <a:rect b="b" l="l" r="r" t="t"/>
            <a:pathLst>
              <a:path extrusionOk="0" h="960" w="960">
                <a:moveTo>
                  <a:pt x="479" y="116"/>
                </a:moveTo>
                <a:lnTo>
                  <a:pt x="479" y="116"/>
                </a:lnTo>
                <a:cubicBezTo>
                  <a:pt x="279" y="116"/>
                  <a:pt x="116" y="279"/>
                  <a:pt x="116" y="480"/>
                </a:cubicBezTo>
                <a:lnTo>
                  <a:pt x="116" y="480"/>
                </a:lnTo>
                <a:cubicBezTo>
                  <a:pt x="116" y="680"/>
                  <a:pt x="279" y="843"/>
                  <a:pt x="479" y="843"/>
                </a:cubicBezTo>
                <a:lnTo>
                  <a:pt x="479" y="843"/>
                </a:lnTo>
                <a:cubicBezTo>
                  <a:pt x="680" y="843"/>
                  <a:pt x="843" y="680"/>
                  <a:pt x="843" y="480"/>
                </a:cubicBezTo>
                <a:lnTo>
                  <a:pt x="843" y="480"/>
                </a:lnTo>
                <a:cubicBezTo>
                  <a:pt x="843" y="279"/>
                  <a:pt x="680" y="116"/>
                  <a:pt x="479" y="116"/>
                </a:cubicBezTo>
                <a:close/>
                <a:moveTo>
                  <a:pt x="479" y="959"/>
                </a:moveTo>
                <a:lnTo>
                  <a:pt x="479" y="959"/>
                </a:lnTo>
                <a:cubicBezTo>
                  <a:pt x="215" y="959"/>
                  <a:pt x="0" y="744"/>
                  <a:pt x="0" y="480"/>
                </a:cubicBezTo>
                <a:lnTo>
                  <a:pt x="0" y="480"/>
                </a:lnTo>
                <a:cubicBezTo>
                  <a:pt x="0" y="215"/>
                  <a:pt x="215" y="0"/>
                  <a:pt x="479" y="0"/>
                </a:cubicBezTo>
                <a:lnTo>
                  <a:pt x="479" y="0"/>
                </a:lnTo>
                <a:cubicBezTo>
                  <a:pt x="743" y="0"/>
                  <a:pt x="959" y="215"/>
                  <a:pt x="959" y="480"/>
                </a:cubicBezTo>
                <a:lnTo>
                  <a:pt x="959" y="480"/>
                </a:lnTo>
                <a:cubicBezTo>
                  <a:pt x="959" y="744"/>
                  <a:pt x="743" y="959"/>
                  <a:pt x="479" y="95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2" name="Google Shape;822;g167dccd0c24_0_577"/>
          <p:cNvSpPr txBox="1"/>
          <p:nvPr/>
        </p:nvSpPr>
        <p:spPr>
          <a:xfrm>
            <a:off x="683124" y="2052882"/>
            <a:ext cx="8655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1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3" name="Google Shape;823;g167dccd0c24_0_577"/>
          <p:cNvSpPr txBox="1"/>
          <p:nvPr/>
        </p:nvSpPr>
        <p:spPr>
          <a:xfrm>
            <a:off x="3920302" y="2052882"/>
            <a:ext cx="8637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3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4" name="Google Shape;824;g167dccd0c24_0_577"/>
          <p:cNvSpPr txBox="1"/>
          <p:nvPr/>
        </p:nvSpPr>
        <p:spPr>
          <a:xfrm>
            <a:off x="7102804" y="2052864"/>
            <a:ext cx="9732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5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5" name="Google Shape;825;g167dccd0c24_0_577"/>
          <p:cNvSpPr txBox="1"/>
          <p:nvPr/>
        </p:nvSpPr>
        <p:spPr>
          <a:xfrm>
            <a:off x="2301724" y="2052882"/>
            <a:ext cx="8655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2 </a:t>
            </a:r>
            <a:endParaRPr b="0" i="0" sz="1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6" name="Google Shape;826;g167dccd0c24_0_577"/>
          <p:cNvSpPr txBox="1"/>
          <p:nvPr/>
        </p:nvSpPr>
        <p:spPr>
          <a:xfrm>
            <a:off x="5510661" y="2052882"/>
            <a:ext cx="8655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AB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4 </a:t>
            </a:r>
            <a:endParaRPr b="0" i="0" sz="1400" u="none" cap="none" strike="noStrike">
              <a:solidFill>
                <a:srgbClr val="FAB8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7" name="Google Shape;827;g167dccd0c24_0_577"/>
          <p:cNvSpPr txBox="1"/>
          <p:nvPr/>
        </p:nvSpPr>
        <p:spPr>
          <a:xfrm>
            <a:off x="2785550" y="3322375"/>
            <a:ext cx="1417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checkout</a:t>
            </a:r>
            <a:endParaRPr b="1" i="0" sz="18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8" name="Google Shape;828;g167dccd0c24_0_577"/>
          <p:cNvSpPr txBox="1"/>
          <p:nvPr/>
        </p:nvSpPr>
        <p:spPr>
          <a:xfrm>
            <a:off x="1171500" y="347875"/>
            <a:ext cx="68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Показатель </a:t>
            </a:r>
            <a:r>
              <a:rPr b="1" lang="en" sz="18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</a:t>
            </a:r>
            <a:r>
              <a:rPr lang="en" sz="18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находится в состоянии </a:t>
            </a:r>
            <a:r>
              <a:rPr b="1" lang="en" sz="18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DETACHED</a:t>
            </a:r>
            <a:r>
              <a:rPr lang="en" sz="18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Он отделен от актуальной версии проекта. Любые изменения или комиты сделанные в этом состоянии удаляются сборщиком мусора при переходе к другому комиту. </a:t>
            </a:r>
            <a:endParaRPr b="0" i="0" sz="1800" u="none" cap="none" strike="noStrike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29" name="Google Shape;829;g167dccd0c24_0_577"/>
          <p:cNvCxnSpPr/>
          <p:nvPr/>
        </p:nvCxnSpPr>
        <p:spPr>
          <a:xfrm>
            <a:off x="4350550" y="3021800"/>
            <a:ext cx="10800" cy="1092900"/>
          </a:xfrm>
          <a:prstGeom prst="straightConnector1">
            <a:avLst/>
          </a:prstGeom>
          <a:noFill/>
          <a:ln cap="flat" cmpd="sng" w="38100">
            <a:solidFill>
              <a:srgbClr val="AAAAA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0" name="Google Shape;830;g167dccd0c24_0_577"/>
          <p:cNvCxnSpPr/>
          <p:nvPr/>
        </p:nvCxnSpPr>
        <p:spPr>
          <a:xfrm flipH="1" rot="10800000">
            <a:off x="4350550" y="4114700"/>
            <a:ext cx="1500300" cy="10800"/>
          </a:xfrm>
          <a:prstGeom prst="straightConnector1">
            <a:avLst/>
          </a:prstGeom>
          <a:noFill/>
          <a:ln cap="flat" cmpd="sng" w="38100">
            <a:solidFill>
              <a:srgbClr val="AAAAAA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831" name="Google Shape;831;g167dccd0c24_0_577"/>
          <p:cNvSpPr txBox="1"/>
          <p:nvPr/>
        </p:nvSpPr>
        <p:spPr>
          <a:xfrm>
            <a:off x="3589825" y="4394750"/>
            <a:ext cx="1417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3.1</a:t>
            </a:r>
            <a:endParaRPr b="1" i="0" sz="18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2" name="Google Shape;832;g167dccd0c24_0_577"/>
          <p:cNvSpPr txBox="1"/>
          <p:nvPr/>
        </p:nvSpPr>
        <p:spPr>
          <a:xfrm>
            <a:off x="5267500" y="4351875"/>
            <a:ext cx="1417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3.2</a:t>
            </a:r>
            <a:endParaRPr b="1" i="0" sz="18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3" name="Google Shape;833;g167dccd0c24_0_5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1613" y="3639775"/>
            <a:ext cx="6381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67dccd0c24_0_615"/>
          <p:cNvSpPr/>
          <p:nvPr/>
        </p:nvSpPr>
        <p:spPr>
          <a:xfrm>
            <a:off x="6926306" y="4174602"/>
            <a:ext cx="96840" cy="105054"/>
          </a:xfrm>
          <a:custGeom>
            <a:rect b="b" l="l" r="r" t="t"/>
            <a:pathLst>
              <a:path extrusionOk="0" h="223" w="208">
                <a:moveTo>
                  <a:pt x="180" y="222"/>
                </a:moveTo>
                <a:lnTo>
                  <a:pt x="0" y="222"/>
                </a:lnTo>
                <a:lnTo>
                  <a:pt x="27" y="0"/>
                </a:lnTo>
                <a:lnTo>
                  <a:pt x="207" y="0"/>
                </a:lnTo>
                <a:lnTo>
                  <a:pt x="180" y="222"/>
                </a:ln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9" name="Google Shape;839;g167dccd0c24_0_615"/>
          <p:cNvSpPr/>
          <p:nvPr/>
        </p:nvSpPr>
        <p:spPr>
          <a:xfrm>
            <a:off x="7402268" y="4174602"/>
            <a:ext cx="94780" cy="105054"/>
          </a:xfrm>
          <a:custGeom>
            <a:rect b="b" l="l" r="r" t="t"/>
            <a:pathLst>
              <a:path extrusionOk="0" h="223" w="202">
                <a:moveTo>
                  <a:pt x="201" y="222"/>
                </a:moveTo>
                <a:lnTo>
                  <a:pt x="21" y="222"/>
                </a:lnTo>
                <a:lnTo>
                  <a:pt x="0" y="0"/>
                </a:lnTo>
                <a:lnTo>
                  <a:pt x="180" y="0"/>
                </a:lnTo>
                <a:lnTo>
                  <a:pt x="201" y="222"/>
                </a:ln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0" name="Google Shape;840;g167dccd0c24_0_615"/>
          <p:cNvSpPr/>
          <p:nvPr/>
        </p:nvSpPr>
        <p:spPr>
          <a:xfrm>
            <a:off x="6909824" y="2998404"/>
            <a:ext cx="457419" cy="1194739"/>
          </a:xfrm>
          <a:custGeom>
            <a:rect b="b" l="l" r="r" t="t"/>
            <a:pathLst>
              <a:path extrusionOk="0" h="2557" w="977">
                <a:moveTo>
                  <a:pt x="296" y="2556"/>
                </a:moveTo>
                <a:lnTo>
                  <a:pt x="0" y="2556"/>
                </a:lnTo>
                <a:lnTo>
                  <a:pt x="227" y="0"/>
                </a:lnTo>
                <a:lnTo>
                  <a:pt x="976" y="0"/>
                </a:lnTo>
                <a:lnTo>
                  <a:pt x="296" y="2556"/>
                </a:lnTo>
              </a:path>
            </a:pathLst>
          </a:custGeom>
          <a:gradFill>
            <a:gsLst>
              <a:gs pos="0">
                <a:srgbClr val="7C75FF"/>
              </a:gs>
              <a:gs pos="9000">
                <a:srgbClr val="7C75FF"/>
              </a:gs>
              <a:gs pos="87000">
                <a:srgbClr val="7941FE"/>
              </a:gs>
              <a:gs pos="100000">
                <a:srgbClr val="7941FE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1" name="Google Shape;841;g167dccd0c24_0_615"/>
          <p:cNvSpPr/>
          <p:nvPr/>
        </p:nvSpPr>
        <p:spPr>
          <a:xfrm>
            <a:off x="7082901" y="2998404"/>
            <a:ext cx="422389" cy="1194739"/>
          </a:xfrm>
          <a:custGeom>
            <a:rect b="b" l="l" r="r" t="t"/>
            <a:pathLst>
              <a:path extrusionOk="0" h="2557" w="904">
                <a:moveTo>
                  <a:pt x="903" y="2556"/>
                </a:moveTo>
                <a:lnTo>
                  <a:pt x="607" y="2556"/>
                </a:lnTo>
                <a:lnTo>
                  <a:pt x="0" y="0"/>
                </a:lnTo>
                <a:lnTo>
                  <a:pt x="669" y="0"/>
                </a:lnTo>
                <a:lnTo>
                  <a:pt x="903" y="2556"/>
                </a:lnTo>
              </a:path>
            </a:pathLst>
          </a:custGeom>
          <a:gradFill>
            <a:gsLst>
              <a:gs pos="0">
                <a:srgbClr val="7941FE"/>
              </a:gs>
              <a:gs pos="13000">
                <a:srgbClr val="7941FE"/>
              </a:gs>
              <a:gs pos="91000">
                <a:srgbClr val="7C75FF"/>
              </a:gs>
              <a:gs pos="100000">
                <a:srgbClr val="7C75FF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2" name="Google Shape;842;g167dccd0c24_0_615"/>
          <p:cNvSpPr/>
          <p:nvPr/>
        </p:nvSpPr>
        <p:spPr>
          <a:xfrm>
            <a:off x="6749108" y="4265239"/>
            <a:ext cx="278159" cy="70036"/>
          </a:xfrm>
          <a:custGeom>
            <a:rect b="b" l="l" r="r" t="t"/>
            <a:pathLst>
              <a:path extrusionOk="0" h="151" w="597">
                <a:moveTo>
                  <a:pt x="554" y="0"/>
                </a:moveTo>
                <a:lnTo>
                  <a:pt x="383" y="0"/>
                </a:lnTo>
                <a:lnTo>
                  <a:pt x="28" y="111"/>
                </a:lnTo>
                <a:lnTo>
                  <a:pt x="28" y="111"/>
                </a:lnTo>
                <a:cubicBezTo>
                  <a:pt x="11" y="117"/>
                  <a:pt x="0" y="132"/>
                  <a:pt x="0" y="150"/>
                </a:cubicBezTo>
                <a:lnTo>
                  <a:pt x="596" y="150"/>
                </a:lnTo>
                <a:lnTo>
                  <a:pt x="596" y="42"/>
                </a:lnTo>
                <a:lnTo>
                  <a:pt x="596" y="42"/>
                </a:lnTo>
                <a:cubicBezTo>
                  <a:pt x="596" y="19"/>
                  <a:pt x="577" y="0"/>
                  <a:pt x="554" y="0"/>
                </a:cubicBezTo>
              </a:path>
            </a:pathLst>
          </a:custGeom>
          <a:gradFill>
            <a:gsLst>
              <a:gs pos="0">
                <a:srgbClr val="862704"/>
              </a:gs>
              <a:gs pos="1000">
                <a:srgbClr val="862704"/>
              </a:gs>
              <a:gs pos="92000">
                <a:srgbClr val="D46502"/>
              </a:gs>
              <a:gs pos="100000">
                <a:srgbClr val="D46502"/>
              </a:gs>
            </a:gsLst>
            <a:lin ang="10800025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3" name="Google Shape;843;g167dccd0c24_0_615"/>
          <p:cNvSpPr/>
          <p:nvPr/>
        </p:nvSpPr>
        <p:spPr>
          <a:xfrm>
            <a:off x="7233312" y="4265239"/>
            <a:ext cx="278160" cy="70036"/>
          </a:xfrm>
          <a:custGeom>
            <a:rect b="b" l="l" r="r" t="t"/>
            <a:pathLst>
              <a:path extrusionOk="0" h="151" w="597">
                <a:moveTo>
                  <a:pt x="553" y="0"/>
                </a:moveTo>
                <a:lnTo>
                  <a:pt x="383" y="0"/>
                </a:lnTo>
                <a:lnTo>
                  <a:pt x="28" y="111"/>
                </a:lnTo>
                <a:lnTo>
                  <a:pt x="28" y="111"/>
                </a:lnTo>
                <a:cubicBezTo>
                  <a:pt x="11" y="117"/>
                  <a:pt x="0" y="132"/>
                  <a:pt x="0" y="150"/>
                </a:cubicBezTo>
                <a:lnTo>
                  <a:pt x="596" y="150"/>
                </a:lnTo>
                <a:lnTo>
                  <a:pt x="596" y="42"/>
                </a:lnTo>
                <a:lnTo>
                  <a:pt x="596" y="42"/>
                </a:lnTo>
                <a:cubicBezTo>
                  <a:pt x="596" y="19"/>
                  <a:pt x="577" y="0"/>
                  <a:pt x="553" y="0"/>
                </a:cubicBezTo>
              </a:path>
            </a:pathLst>
          </a:custGeom>
          <a:gradFill>
            <a:gsLst>
              <a:gs pos="0">
                <a:srgbClr val="862704"/>
              </a:gs>
              <a:gs pos="1000">
                <a:srgbClr val="862704"/>
              </a:gs>
              <a:gs pos="92000">
                <a:srgbClr val="D46502"/>
              </a:gs>
              <a:gs pos="100000">
                <a:srgbClr val="D46502"/>
              </a:gs>
            </a:gsLst>
            <a:lin ang="10800025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4" name="Google Shape;844;g167dccd0c24_0_615"/>
          <p:cNvSpPr/>
          <p:nvPr/>
        </p:nvSpPr>
        <p:spPr>
          <a:xfrm>
            <a:off x="6986058" y="2347478"/>
            <a:ext cx="471841" cy="650925"/>
          </a:xfrm>
          <a:custGeom>
            <a:rect b="b" l="l" r="r" t="t"/>
            <a:pathLst>
              <a:path extrusionOk="0" h="1394" w="1011">
                <a:moveTo>
                  <a:pt x="1010" y="1393"/>
                </a:moveTo>
                <a:lnTo>
                  <a:pt x="0" y="1393"/>
                </a:lnTo>
                <a:lnTo>
                  <a:pt x="115" y="73"/>
                </a:lnTo>
                <a:lnTo>
                  <a:pt x="308" y="0"/>
                </a:lnTo>
                <a:lnTo>
                  <a:pt x="498" y="0"/>
                </a:lnTo>
                <a:lnTo>
                  <a:pt x="786" y="73"/>
                </a:lnTo>
                <a:lnTo>
                  <a:pt x="1010" y="1393"/>
                </a:lnTo>
              </a:path>
            </a:pathLst>
          </a:custGeom>
          <a:gradFill>
            <a:gsLst>
              <a:gs pos="0">
                <a:srgbClr val="FAB800"/>
              </a:gs>
              <a:gs pos="19000">
                <a:srgbClr val="FAB800"/>
              </a:gs>
              <a:gs pos="84000">
                <a:srgbClr val="FFDC05"/>
              </a:gs>
              <a:gs pos="100000">
                <a:srgbClr val="FFDC05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5" name="Google Shape;845;g167dccd0c24_0_615"/>
          <p:cNvSpPr/>
          <p:nvPr/>
        </p:nvSpPr>
        <p:spPr>
          <a:xfrm>
            <a:off x="6835647" y="2380437"/>
            <a:ext cx="206044" cy="358421"/>
          </a:xfrm>
          <a:custGeom>
            <a:rect b="b" l="l" r="r" t="t"/>
            <a:pathLst>
              <a:path extrusionOk="0" h="769" w="440">
                <a:moveTo>
                  <a:pt x="439" y="0"/>
                </a:moveTo>
                <a:lnTo>
                  <a:pt x="439" y="0"/>
                </a:lnTo>
                <a:cubicBezTo>
                  <a:pt x="439" y="0"/>
                  <a:pt x="246" y="57"/>
                  <a:pt x="0" y="357"/>
                </a:cubicBezTo>
                <a:lnTo>
                  <a:pt x="158" y="768"/>
                </a:lnTo>
                <a:lnTo>
                  <a:pt x="385" y="623"/>
                </a:lnTo>
                <a:lnTo>
                  <a:pt x="439" y="0"/>
                </a:lnTo>
              </a:path>
            </a:pathLst>
          </a:custGeom>
          <a:solidFill>
            <a:srgbClr val="FFDC0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6" name="Google Shape;846;g167dccd0c24_0_615"/>
          <p:cNvSpPr/>
          <p:nvPr/>
        </p:nvSpPr>
        <p:spPr>
          <a:xfrm>
            <a:off x="6570130" y="2253650"/>
            <a:ext cx="337076" cy="532118"/>
          </a:xfrm>
          <a:custGeom>
            <a:rect b="b" l="l" r="r" t="t"/>
            <a:pathLst>
              <a:path extrusionOk="0" h="1418982" w="898868">
                <a:moveTo>
                  <a:pt x="133775" y="23"/>
                </a:moveTo>
                <a:cubicBezTo>
                  <a:pt x="153647" y="-2471"/>
                  <a:pt x="223201" y="199525"/>
                  <a:pt x="256736" y="264363"/>
                </a:cubicBezTo>
                <a:cubicBezTo>
                  <a:pt x="292755" y="329202"/>
                  <a:pt x="224443" y="456384"/>
                  <a:pt x="224443" y="456384"/>
                </a:cubicBezTo>
                <a:lnTo>
                  <a:pt x="611958" y="881573"/>
                </a:lnTo>
                <a:lnTo>
                  <a:pt x="702626" y="783069"/>
                </a:lnTo>
                <a:lnTo>
                  <a:pt x="898868" y="1295540"/>
                </a:lnTo>
                <a:cubicBezTo>
                  <a:pt x="898868" y="1295540"/>
                  <a:pt x="715047" y="1418982"/>
                  <a:pt x="623136" y="1418982"/>
                </a:cubicBezTo>
                <a:cubicBezTo>
                  <a:pt x="533710" y="1418982"/>
                  <a:pt x="65463" y="522469"/>
                  <a:pt x="65463" y="522469"/>
                </a:cubicBezTo>
                <a:cubicBezTo>
                  <a:pt x="-22722" y="493791"/>
                  <a:pt x="4603" y="375337"/>
                  <a:pt x="4603" y="375337"/>
                </a:cubicBezTo>
                <a:cubicBezTo>
                  <a:pt x="-15270" y="309251"/>
                  <a:pt x="35654" y="301770"/>
                  <a:pt x="35654" y="301770"/>
                </a:cubicBezTo>
                <a:cubicBezTo>
                  <a:pt x="36896" y="258129"/>
                  <a:pt x="89061" y="266857"/>
                  <a:pt x="89061" y="266857"/>
                </a:cubicBezTo>
                <a:cubicBezTo>
                  <a:pt x="89061" y="215735"/>
                  <a:pt x="137501" y="225710"/>
                  <a:pt x="137501" y="225710"/>
                </a:cubicBezTo>
                <a:cubicBezTo>
                  <a:pt x="92788" y="87305"/>
                  <a:pt x="115144" y="1270"/>
                  <a:pt x="133775" y="23"/>
                </a:cubicBezTo>
                <a:close/>
              </a:path>
            </a:pathLst>
          </a:custGeom>
          <a:gradFill>
            <a:gsLst>
              <a:gs pos="0">
                <a:srgbClr val="FE9FD8"/>
              </a:gs>
              <a:gs pos="5000">
                <a:srgbClr val="FE9FD8"/>
              </a:gs>
              <a:gs pos="29000">
                <a:srgbClr val="FE87CD"/>
              </a:gs>
              <a:gs pos="72000">
                <a:srgbClr val="FE6FC2"/>
              </a:gs>
              <a:gs pos="100000">
                <a:srgbClr val="FE6FC2"/>
              </a:gs>
            </a:gsLst>
            <a:lin ang="0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7" name="Google Shape;847;g167dccd0c24_0_615"/>
          <p:cNvSpPr/>
          <p:nvPr/>
        </p:nvSpPr>
        <p:spPr>
          <a:xfrm>
            <a:off x="7352818" y="2380437"/>
            <a:ext cx="218407" cy="366661"/>
          </a:xfrm>
          <a:custGeom>
            <a:rect b="b" l="l" r="r" t="t"/>
            <a:pathLst>
              <a:path extrusionOk="0" h="783" w="466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62" y="51"/>
                  <a:pt x="465" y="623"/>
                </a:cubicBezTo>
                <a:lnTo>
                  <a:pt x="174" y="782"/>
                </a:lnTo>
                <a:lnTo>
                  <a:pt x="114" y="672"/>
                </a:lnTo>
                <a:lnTo>
                  <a:pt x="0" y="0"/>
                </a:lnTo>
              </a:path>
            </a:pathLst>
          </a:custGeom>
          <a:solidFill>
            <a:srgbClr val="FFDC0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8" name="Google Shape;848;g167dccd0c24_0_615"/>
          <p:cNvSpPr/>
          <p:nvPr/>
        </p:nvSpPr>
        <p:spPr>
          <a:xfrm>
            <a:off x="7435235" y="2679121"/>
            <a:ext cx="310181" cy="637940"/>
          </a:xfrm>
          <a:custGeom>
            <a:rect b="b" l="l" r="r" t="t"/>
            <a:pathLst>
              <a:path extrusionOk="0" h="1701174" w="827150">
                <a:moveTo>
                  <a:pt x="332528" y="0"/>
                </a:moveTo>
                <a:lnTo>
                  <a:pt x="688720" y="1244235"/>
                </a:lnTo>
                <a:lnTo>
                  <a:pt x="813263" y="1475663"/>
                </a:lnTo>
                <a:cubicBezTo>
                  <a:pt x="823226" y="1494327"/>
                  <a:pt x="828208" y="1515479"/>
                  <a:pt x="826962" y="1536631"/>
                </a:cubicBezTo>
                <a:lnTo>
                  <a:pt x="820735" y="1632437"/>
                </a:lnTo>
                <a:cubicBezTo>
                  <a:pt x="784618" y="1647368"/>
                  <a:pt x="782127" y="1605064"/>
                  <a:pt x="782127" y="1605064"/>
                </a:cubicBezTo>
                <a:lnTo>
                  <a:pt x="772163" y="1664787"/>
                </a:lnTo>
                <a:cubicBezTo>
                  <a:pt x="734801" y="1674741"/>
                  <a:pt x="729819" y="1638658"/>
                  <a:pt x="729819" y="1638658"/>
                </a:cubicBezTo>
                <a:lnTo>
                  <a:pt x="707401" y="1700870"/>
                </a:lnTo>
                <a:cubicBezTo>
                  <a:pt x="663811" y="1707091"/>
                  <a:pt x="658830" y="1616262"/>
                  <a:pt x="657584" y="1575202"/>
                </a:cubicBezTo>
                <a:cubicBezTo>
                  <a:pt x="656339" y="1562760"/>
                  <a:pt x="653848" y="1550317"/>
                  <a:pt x="647621" y="1537875"/>
                </a:cubicBezTo>
                <a:lnTo>
                  <a:pt x="599049" y="1449534"/>
                </a:lnTo>
                <a:cubicBezTo>
                  <a:pt x="635167" y="1577690"/>
                  <a:pt x="567914" y="1582667"/>
                  <a:pt x="567914" y="1582667"/>
                </a:cubicBezTo>
                <a:cubicBezTo>
                  <a:pt x="567914" y="1582667"/>
                  <a:pt x="533042" y="1453267"/>
                  <a:pt x="515606" y="1388567"/>
                </a:cubicBezTo>
                <a:cubicBezTo>
                  <a:pt x="493188" y="1301470"/>
                  <a:pt x="539269" y="1265387"/>
                  <a:pt x="539269" y="1265387"/>
                </a:cubicBezTo>
                <a:lnTo>
                  <a:pt x="0" y="181659"/>
                </a:lnTo>
                <a:close/>
              </a:path>
            </a:pathLst>
          </a:custGeom>
          <a:gradFill>
            <a:gsLst>
              <a:gs pos="0">
                <a:srgbClr val="FE9FD8"/>
              </a:gs>
              <a:gs pos="5000">
                <a:srgbClr val="FE9FD8"/>
              </a:gs>
              <a:gs pos="29000">
                <a:srgbClr val="FE87CD"/>
              </a:gs>
              <a:gs pos="72000">
                <a:srgbClr val="FE6FC2"/>
              </a:gs>
              <a:gs pos="100000">
                <a:srgbClr val="FE6FC2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9" name="Google Shape;849;g167dccd0c24_0_615"/>
          <p:cNvSpPr/>
          <p:nvPr/>
        </p:nvSpPr>
        <p:spPr>
          <a:xfrm>
            <a:off x="7130290" y="2213586"/>
            <a:ext cx="88600" cy="218349"/>
          </a:xfrm>
          <a:custGeom>
            <a:rect b="b" l="l" r="r" t="t"/>
            <a:pathLst>
              <a:path extrusionOk="0" h="468" w="191">
                <a:moveTo>
                  <a:pt x="95" y="467"/>
                </a:moveTo>
                <a:lnTo>
                  <a:pt x="95" y="467"/>
                </a:lnTo>
                <a:lnTo>
                  <a:pt x="95" y="467"/>
                </a:lnTo>
                <a:cubicBezTo>
                  <a:pt x="43" y="467"/>
                  <a:pt x="0" y="425"/>
                  <a:pt x="0" y="372"/>
                </a:cubicBezTo>
                <a:lnTo>
                  <a:pt x="0" y="0"/>
                </a:lnTo>
                <a:lnTo>
                  <a:pt x="190" y="0"/>
                </a:lnTo>
                <a:lnTo>
                  <a:pt x="190" y="372"/>
                </a:lnTo>
                <a:lnTo>
                  <a:pt x="190" y="372"/>
                </a:lnTo>
                <a:cubicBezTo>
                  <a:pt x="190" y="425"/>
                  <a:pt x="148" y="467"/>
                  <a:pt x="95" y="467"/>
                </a:cubicBez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0" name="Google Shape;850;g167dccd0c24_0_615"/>
          <p:cNvSpPr/>
          <p:nvPr/>
        </p:nvSpPr>
        <p:spPr>
          <a:xfrm>
            <a:off x="7130290" y="2213585"/>
            <a:ext cx="80358" cy="98875"/>
          </a:xfrm>
          <a:custGeom>
            <a:rect b="b" l="l" r="r" t="t"/>
            <a:pathLst>
              <a:path extrusionOk="0" h="212" w="174">
                <a:moveTo>
                  <a:pt x="173" y="0"/>
                </a:moveTo>
                <a:lnTo>
                  <a:pt x="173" y="0"/>
                </a:lnTo>
                <a:lnTo>
                  <a:pt x="0" y="0"/>
                </a:lnTo>
                <a:lnTo>
                  <a:pt x="0" y="211"/>
                </a:lnTo>
                <a:lnTo>
                  <a:pt x="75" y="169"/>
                </a:lnTo>
                <a:lnTo>
                  <a:pt x="75" y="169"/>
                </a:lnTo>
                <a:cubicBezTo>
                  <a:pt x="135" y="135"/>
                  <a:pt x="173" y="70"/>
                  <a:pt x="173" y="0"/>
                </a:cubicBezTo>
              </a:path>
            </a:pathLst>
          </a:custGeom>
          <a:solidFill>
            <a:srgbClr val="FE46A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1" name="Google Shape;851;g167dccd0c24_0_615"/>
          <p:cNvSpPr/>
          <p:nvPr/>
        </p:nvSpPr>
        <p:spPr>
          <a:xfrm>
            <a:off x="7081328" y="2092864"/>
            <a:ext cx="148060" cy="185164"/>
          </a:xfrm>
          <a:custGeom>
            <a:rect b="b" l="l" r="r" t="t"/>
            <a:pathLst>
              <a:path extrusionOk="0" h="493771" w="394828">
                <a:moveTo>
                  <a:pt x="138286" y="910"/>
                </a:moveTo>
                <a:cubicBezTo>
                  <a:pt x="164779" y="-1257"/>
                  <a:pt x="195568" y="773"/>
                  <a:pt x="231022" y="3583"/>
                </a:cubicBezTo>
                <a:cubicBezTo>
                  <a:pt x="372839" y="14825"/>
                  <a:pt x="403939" y="125988"/>
                  <a:pt x="392743" y="267128"/>
                </a:cubicBezTo>
                <a:cubicBezTo>
                  <a:pt x="381547" y="409516"/>
                  <a:pt x="211118" y="501944"/>
                  <a:pt x="96670" y="493201"/>
                </a:cubicBezTo>
                <a:cubicBezTo>
                  <a:pt x="-17779" y="483209"/>
                  <a:pt x="-2851" y="344567"/>
                  <a:pt x="5857" y="225910"/>
                </a:cubicBezTo>
                <a:cubicBezTo>
                  <a:pt x="17986" y="51671"/>
                  <a:pt x="58805" y="7409"/>
                  <a:pt x="138286" y="910"/>
                </a:cubicBezTo>
                <a:close/>
              </a:path>
            </a:pathLst>
          </a:custGeom>
          <a:gradFill>
            <a:gsLst>
              <a:gs pos="0">
                <a:srgbClr val="FE9FD8"/>
              </a:gs>
              <a:gs pos="14000">
                <a:srgbClr val="FE9FD8"/>
              </a:gs>
              <a:gs pos="46000">
                <a:srgbClr val="FE87CD"/>
              </a:gs>
              <a:gs pos="99000">
                <a:srgbClr val="FE6FC2"/>
              </a:gs>
              <a:gs pos="100000">
                <a:srgbClr val="FE6FC2"/>
              </a:gs>
            </a:gsLst>
            <a:lin ang="0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2" name="Google Shape;852;g167dccd0c24_0_615"/>
          <p:cNvSpPr/>
          <p:nvPr/>
        </p:nvSpPr>
        <p:spPr>
          <a:xfrm>
            <a:off x="7027267" y="1993176"/>
            <a:ext cx="290524" cy="273966"/>
          </a:xfrm>
          <a:custGeom>
            <a:rect b="b" l="l" r="r" t="t"/>
            <a:pathLst>
              <a:path extrusionOk="0" h="587" w="622">
                <a:moveTo>
                  <a:pt x="30" y="182"/>
                </a:moveTo>
                <a:lnTo>
                  <a:pt x="30" y="182"/>
                </a:lnTo>
                <a:cubicBezTo>
                  <a:pt x="30" y="182"/>
                  <a:pt x="54" y="354"/>
                  <a:pt x="368" y="293"/>
                </a:cubicBezTo>
                <a:lnTo>
                  <a:pt x="368" y="293"/>
                </a:lnTo>
                <a:cubicBezTo>
                  <a:pt x="368" y="293"/>
                  <a:pt x="355" y="416"/>
                  <a:pt x="409" y="410"/>
                </a:cubicBezTo>
                <a:lnTo>
                  <a:pt x="409" y="586"/>
                </a:lnTo>
                <a:lnTo>
                  <a:pt x="409" y="586"/>
                </a:lnTo>
                <a:cubicBezTo>
                  <a:pt x="409" y="586"/>
                  <a:pt x="621" y="366"/>
                  <a:pt x="540" y="234"/>
                </a:cubicBezTo>
                <a:lnTo>
                  <a:pt x="540" y="234"/>
                </a:lnTo>
                <a:cubicBezTo>
                  <a:pt x="540" y="234"/>
                  <a:pt x="592" y="123"/>
                  <a:pt x="475" y="97"/>
                </a:cubicBezTo>
                <a:lnTo>
                  <a:pt x="475" y="97"/>
                </a:lnTo>
                <a:cubicBezTo>
                  <a:pt x="401" y="80"/>
                  <a:pt x="312" y="135"/>
                  <a:pt x="204" y="67"/>
                </a:cubicBezTo>
                <a:lnTo>
                  <a:pt x="204" y="67"/>
                </a:lnTo>
                <a:cubicBezTo>
                  <a:pt x="96" y="0"/>
                  <a:pt x="142" y="113"/>
                  <a:pt x="142" y="113"/>
                </a:cubicBezTo>
                <a:lnTo>
                  <a:pt x="142" y="113"/>
                </a:lnTo>
                <a:cubicBezTo>
                  <a:pt x="142" y="113"/>
                  <a:pt x="0" y="77"/>
                  <a:pt x="30" y="182"/>
                </a:cubicBezTo>
              </a:path>
            </a:pathLst>
          </a:custGeom>
          <a:solidFill>
            <a:srgbClr val="2E067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3" name="Google Shape;853;g167dccd0c24_0_615"/>
          <p:cNvSpPr/>
          <p:nvPr/>
        </p:nvSpPr>
        <p:spPr>
          <a:xfrm>
            <a:off x="7202406" y="2153848"/>
            <a:ext cx="47390" cy="51498"/>
          </a:xfrm>
          <a:custGeom>
            <a:rect b="b" l="l" r="r" t="t"/>
            <a:pathLst>
              <a:path extrusionOk="0" h="110" w="100">
                <a:moveTo>
                  <a:pt x="75" y="75"/>
                </a:moveTo>
                <a:lnTo>
                  <a:pt x="75" y="75"/>
                </a:lnTo>
                <a:cubicBezTo>
                  <a:pt x="54" y="99"/>
                  <a:pt x="27" y="109"/>
                  <a:pt x="13" y="98"/>
                </a:cubicBezTo>
                <a:lnTo>
                  <a:pt x="13" y="98"/>
                </a:lnTo>
                <a:cubicBezTo>
                  <a:pt x="0" y="86"/>
                  <a:pt x="5" y="57"/>
                  <a:pt x="24" y="34"/>
                </a:cubicBezTo>
                <a:lnTo>
                  <a:pt x="24" y="34"/>
                </a:lnTo>
                <a:cubicBezTo>
                  <a:pt x="44" y="10"/>
                  <a:pt x="71" y="0"/>
                  <a:pt x="85" y="12"/>
                </a:cubicBezTo>
                <a:lnTo>
                  <a:pt x="85" y="12"/>
                </a:lnTo>
                <a:cubicBezTo>
                  <a:pt x="99" y="23"/>
                  <a:pt x="94" y="52"/>
                  <a:pt x="75" y="75"/>
                </a:cubicBez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4" name="Google Shape;854;g167dccd0c24_0_615"/>
          <p:cNvSpPr txBox="1"/>
          <p:nvPr/>
        </p:nvSpPr>
        <p:spPr>
          <a:xfrm>
            <a:off x="1507350" y="230675"/>
            <a:ext cx="61293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помощью GIT можно отправить нашу</a:t>
            </a:r>
            <a:endParaRPr b="1" sz="2200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работу на удаленный репозиторий - для</a:t>
            </a:r>
            <a:endParaRPr b="1" sz="2200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дополнительной безопасности и для того,</a:t>
            </a:r>
            <a:endParaRPr b="1" sz="2200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чтобы другие люди могли видеть наши</a:t>
            </a:r>
            <a:endParaRPr b="1" sz="2200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комиты.</a:t>
            </a:r>
            <a:endParaRPr b="1" sz="2200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5" name="Google Shape;855;g167dccd0c24_0_6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1575" y="37256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" name="Google Shape;860;g167dccd0c24_0_8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9775" y="605963"/>
            <a:ext cx="2019875" cy="2019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1" name="Google Shape;861;g167dccd0c24_0_828"/>
          <p:cNvCxnSpPr>
            <a:stCxn id="862" idx="0"/>
          </p:cNvCxnSpPr>
          <p:nvPr/>
        </p:nvCxnSpPr>
        <p:spPr>
          <a:xfrm flipH="1" rot="10800000">
            <a:off x="3065876" y="1532313"/>
            <a:ext cx="984600" cy="532500"/>
          </a:xfrm>
          <a:prstGeom prst="straightConnector1">
            <a:avLst/>
          </a:prstGeom>
          <a:noFill/>
          <a:ln cap="flat" cmpd="sng" w="19050">
            <a:solidFill>
              <a:srgbClr val="24108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3" name="Google Shape;863;g167dccd0c24_0_828"/>
          <p:cNvSpPr txBox="1"/>
          <p:nvPr/>
        </p:nvSpPr>
        <p:spPr>
          <a:xfrm>
            <a:off x="3556363" y="0"/>
            <a:ext cx="248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Удаленный репозиторий</a:t>
            </a:r>
            <a:endParaRPr b="1" i="0" sz="1800" u="none" cap="none" strike="noStrike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2" name="Google Shape;862;g167dccd0c24_0_8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46413" y="2064813"/>
            <a:ext cx="638925" cy="63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g167dccd0c24_0_828"/>
          <p:cNvSpPr txBox="1"/>
          <p:nvPr/>
        </p:nvSpPr>
        <p:spPr>
          <a:xfrm>
            <a:off x="2261775" y="14158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push</a:t>
            </a:r>
            <a:endParaRPr b="1" i="0" sz="1400" u="none" cap="none" strike="noStrike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65" name="Google Shape;865;g167dccd0c24_0_828"/>
          <p:cNvCxnSpPr/>
          <p:nvPr/>
        </p:nvCxnSpPr>
        <p:spPr>
          <a:xfrm>
            <a:off x="5550638" y="1510825"/>
            <a:ext cx="1168200" cy="353700"/>
          </a:xfrm>
          <a:prstGeom prst="straightConnector1">
            <a:avLst/>
          </a:prstGeom>
          <a:noFill/>
          <a:ln cap="flat" cmpd="sng" w="19050">
            <a:solidFill>
              <a:srgbClr val="24108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6" name="Google Shape;866;g167dccd0c24_0_828"/>
          <p:cNvSpPr txBox="1"/>
          <p:nvPr/>
        </p:nvSpPr>
        <p:spPr>
          <a:xfrm>
            <a:off x="5857300" y="1159513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pull</a:t>
            </a:r>
            <a:endParaRPr b="1" i="0" sz="1400" u="none" cap="none" strike="noStrike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7" name="Google Shape;867;g167dccd0c24_0_828"/>
          <p:cNvSpPr/>
          <p:nvPr/>
        </p:nvSpPr>
        <p:spPr>
          <a:xfrm>
            <a:off x="1251170" y="4078522"/>
            <a:ext cx="63600" cy="853800"/>
          </a:xfrm>
          <a:prstGeom prst="rect">
            <a:avLst/>
          </a:prstGeom>
          <a:solidFill>
            <a:srgbClr val="565F68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8" name="Google Shape;868;g167dccd0c24_0_828"/>
          <p:cNvSpPr/>
          <p:nvPr/>
        </p:nvSpPr>
        <p:spPr>
          <a:xfrm>
            <a:off x="917111" y="3174242"/>
            <a:ext cx="706229" cy="904282"/>
          </a:xfrm>
          <a:custGeom>
            <a:rect b="b" l="l" r="r" t="t"/>
            <a:pathLst>
              <a:path extrusionOk="0" h="3169" w="2475">
                <a:moveTo>
                  <a:pt x="2187" y="226"/>
                </a:moveTo>
                <a:cubicBezTo>
                  <a:pt x="2173" y="98"/>
                  <a:pt x="2065" y="0"/>
                  <a:pt x="1935" y="0"/>
                </a:cubicBezTo>
                <a:lnTo>
                  <a:pt x="155" y="0"/>
                </a:lnTo>
                <a:cubicBezTo>
                  <a:pt x="61" y="46"/>
                  <a:pt x="0" y="148"/>
                  <a:pt x="12" y="260"/>
                </a:cubicBezTo>
                <a:lnTo>
                  <a:pt x="296" y="3169"/>
                </a:lnTo>
                <a:lnTo>
                  <a:pt x="2475" y="3169"/>
                </a:lnTo>
                <a:lnTo>
                  <a:pt x="2187" y="226"/>
                </a:lnTo>
                <a:close/>
              </a:path>
            </a:pathLst>
          </a:custGeom>
          <a:solidFill>
            <a:srgbClr val="67A4C3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9" name="Google Shape;869;g167dccd0c24_0_828"/>
          <p:cNvSpPr/>
          <p:nvPr/>
        </p:nvSpPr>
        <p:spPr>
          <a:xfrm>
            <a:off x="861711" y="3174242"/>
            <a:ext cx="877512" cy="956072"/>
          </a:xfrm>
          <a:custGeom>
            <a:rect b="b" l="l" r="r" t="t"/>
            <a:pathLst>
              <a:path extrusionOk="0" h="2549525" w="2340033">
                <a:moveTo>
                  <a:pt x="192789" y="0"/>
                </a:moveTo>
                <a:lnTo>
                  <a:pt x="264287" y="0"/>
                </a:lnTo>
                <a:cubicBezTo>
                  <a:pt x="192789" y="35003"/>
                  <a:pt x="146392" y="112619"/>
                  <a:pt x="155519" y="197844"/>
                </a:cubicBezTo>
                <a:lnTo>
                  <a:pt x="363787" y="2332037"/>
                </a:lnTo>
                <a:lnTo>
                  <a:pt x="2340033" y="2332037"/>
                </a:lnTo>
                <a:lnTo>
                  <a:pt x="2340033" y="2549525"/>
                </a:lnTo>
                <a:lnTo>
                  <a:pt x="153580" y="2549525"/>
                </a:lnTo>
                <a:cubicBezTo>
                  <a:pt x="117050" y="2549525"/>
                  <a:pt x="87370" y="2519763"/>
                  <a:pt x="87370" y="2483134"/>
                </a:cubicBezTo>
                <a:lnTo>
                  <a:pt x="87370" y="2398428"/>
                </a:lnTo>
                <a:cubicBezTo>
                  <a:pt x="87370" y="2361799"/>
                  <a:pt x="117050" y="2332037"/>
                  <a:pt x="153580" y="2332037"/>
                </a:cubicBezTo>
                <a:lnTo>
                  <a:pt x="207860" y="2332037"/>
                </a:lnTo>
                <a:lnTo>
                  <a:pt x="1115" y="213823"/>
                </a:lnTo>
                <a:cubicBezTo>
                  <a:pt x="-11055" y="99683"/>
                  <a:pt x="77937" y="0"/>
                  <a:pt x="192789" y="0"/>
                </a:cubicBezTo>
                <a:close/>
              </a:path>
            </a:pathLst>
          </a:custGeom>
          <a:solidFill>
            <a:srgbClr val="386C91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0" name="Google Shape;870;g167dccd0c24_0_828"/>
          <p:cNvSpPr/>
          <p:nvPr/>
        </p:nvSpPr>
        <p:spPr>
          <a:xfrm>
            <a:off x="914133" y="4867311"/>
            <a:ext cx="737592" cy="167283"/>
          </a:xfrm>
          <a:custGeom>
            <a:rect b="b" l="l" r="r" t="t"/>
            <a:pathLst>
              <a:path extrusionOk="0" h="446088" w="1966913">
                <a:moveTo>
                  <a:pt x="1068388" y="0"/>
                </a:moveTo>
                <a:lnTo>
                  <a:pt x="1649413" y="294859"/>
                </a:lnTo>
                <a:lnTo>
                  <a:pt x="1649413" y="295275"/>
                </a:lnTo>
                <a:lnTo>
                  <a:pt x="1890956" y="295275"/>
                </a:lnTo>
                <a:cubicBezTo>
                  <a:pt x="1932732" y="295275"/>
                  <a:pt x="1966913" y="328621"/>
                  <a:pt x="1966913" y="370303"/>
                </a:cubicBezTo>
                <a:cubicBezTo>
                  <a:pt x="1966913" y="411985"/>
                  <a:pt x="1932732" y="446088"/>
                  <a:pt x="1890956" y="446088"/>
                </a:cubicBezTo>
                <a:lnTo>
                  <a:pt x="1649413" y="446088"/>
                </a:lnTo>
                <a:lnTo>
                  <a:pt x="1068388" y="174028"/>
                </a:lnTo>
                <a:close/>
                <a:moveTo>
                  <a:pt x="898525" y="0"/>
                </a:moveTo>
                <a:lnTo>
                  <a:pt x="898525" y="174028"/>
                </a:lnTo>
                <a:lnTo>
                  <a:pt x="317500" y="446088"/>
                </a:lnTo>
                <a:lnTo>
                  <a:pt x="75957" y="446088"/>
                </a:lnTo>
                <a:cubicBezTo>
                  <a:pt x="34181" y="446088"/>
                  <a:pt x="0" y="411985"/>
                  <a:pt x="0" y="370303"/>
                </a:cubicBezTo>
                <a:cubicBezTo>
                  <a:pt x="0" y="328621"/>
                  <a:pt x="34181" y="295275"/>
                  <a:pt x="75957" y="295275"/>
                </a:cubicBezTo>
                <a:lnTo>
                  <a:pt x="317500" y="295275"/>
                </a:lnTo>
                <a:lnTo>
                  <a:pt x="317500" y="294859"/>
                </a:lnTo>
                <a:close/>
              </a:path>
            </a:pathLst>
          </a:custGeom>
          <a:solidFill>
            <a:srgbClr val="6A767F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1" name="Google Shape;871;g167dccd0c24_0_828"/>
          <p:cNvSpPr/>
          <p:nvPr/>
        </p:nvSpPr>
        <p:spPr>
          <a:xfrm>
            <a:off x="1479236" y="4766108"/>
            <a:ext cx="133982" cy="258366"/>
          </a:xfrm>
          <a:custGeom>
            <a:rect b="b" l="l" r="r" t="t"/>
            <a:pathLst>
              <a:path extrusionOk="0" h="905" w="469">
                <a:moveTo>
                  <a:pt x="82" y="0"/>
                </a:moveTo>
                <a:lnTo>
                  <a:pt x="0" y="443"/>
                </a:lnTo>
                <a:cubicBezTo>
                  <a:pt x="0" y="443"/>
                  <a:pt x="148" y="513"/>
                  <a:pt x="162" y="734"/>
                </a:cubicBezTo>
                <a:lnTo>
                  <a:pt x="162" y="734"/>
                </a:lnTo>
                <a:cubicBezTo>
                  <a:pt x="173" y="902"/>
                  <a:pt x="370" y="905"/>
                  <a:pt x="469" y="896"/>
                </a:cubicBezTo>
                <a:lnTo>
                  <a:pt x="469" y="896"/>
                </a:lnTo>
                <a:lnTo>
                  <a:pt x="364" y="459"/>
                </a:lnTo>
                <a:lnTo>
                  <a:pt x="449" y="0"/>
                </a:lnTo>
                <a:lnTo>
                  <a:pt x="82" y="0"/>
                </a:lnTo>
                <a:close/>
              </a:path>
            </a:pathLst>
          </a:custGeom>
          <a:gradFill>
            <a:gsLst>
              <a:gs pos="0">
                <a:srgbClr val="FE8F69"/>
              </a:gs>
              <a:gs pos="12000">
                <a:srgbClr val="FE8F69"/>
              </a:gs>
              <a:gs pos="78000">
                <a:srgbClr val="F27556"/>
              </a:gs>
              <a:gs pos="100000">
                <a:srgbClr val="E55A42"/>
              </a:gs>
            </a:gsLst>
            <a:lin ang="16860085" scaled="0"/>
          </a:gra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2" name="Google Shape;872;g167dccd0c24_0_828"/>
          <p:cNvSpPr/>
          <p:nvPr/>
        </p:nvSpPr>
        <p:spPr>
          <a:xfrm>
            <a:off x="1404802" y="4892314"/>
            <a:ext cx="706041" cy="212527"/>
          </a:xfrm>
          <a:custGeom>
            <a:rect b="b" l="l" r="r" t="t"/>
            <a:pathLst>
              <a:path extrusionOk="0" h="566738" w="1882776">
                <a:moveTo>
                  <a:pt x="1169054" y="0"/>
                </a:moveTo>
                <a:cubicBezTo>
                  <a:pt x="1169054" y="0"/>
                  <a:pt x="1292451" y="53322"/>
                  <a:pt x="1334345" y="221668"/>
                </a:cubicBezTo>
                <a:cubicBezTo>
                  <a:pt x="1366337" y="349641"/>
                  <a:pt x="1517156" y="351926"/>
                  <a:pt x="1591042" y="345070"/>
                </a:cubicBezTo>
                <a:lnTo>
                  <a:pt x="1850784" y="461617"/>
                </a:lnTo>
                <a:cubicBezTo>
                  <a:pt x="1870588" y="469996"/>
                  <a:pt x="1882776" y="489802"/>
                  <a:pt x="1882776" y="511892"/>
                </a:cubicBezTo>
                <a:cubicBezTo>
                  <a:pt x="1882776" y="542362"/>
                  <a:pt x="1858402" y="566738"/>
                  <a:pt x="1827932" y="566738"/>
                </a:cubicBezTo>
                <a:lnTo>
                  <a:pt x="1314541" y="566738"/>
                </a:lnTo>
                <a:lnTo>
                  <a:pt x="1158391" y="274228"/>
                </a:lnTo>
                <a:lnTo>
                  <a:pt x="1144680" y="566738"/>
                </a:lnTo>
                <a:lnTo>
                  <a:pt x="1076888" y="566738"/>
                </a:lnTo>
                <a:lnTo>
                  <a:pt x="1057083" y="233094"/>
                </a:lnTo>
                <a:cubicBezTo>
                  <a:pt x="1052513" y="157681"/>
                  <a:pt x="1081458" y="84554"/>
                  <a:pt x="1135539" y="32755"/>
                </a:cubicBezTo>
                <a:close/>
                <a:moveTo>
                  <a:pt x="198135" y="0"/>
                </a:moveTo>
                <a:cubicBezTo>
                  <a:pt x="198135" y="0"/>
                  <a:pt x="310920" y="53322"/>
                  <a:pt x="321589" y="221668"/>
                </a:cubicBezTo>
                <a:cubicBezTo>
                  <a:pt x="329972" y="349641"/>
                  <a:pt x="480097" y="351926"/>
                  <a:pt x="555541" y="345070"/>
                </a:cubicBezTo>
                <a:lnTo>
                  <a:pt x="793304" y="461617"/>
                </a:lnTo>
                <a:cubicBezTo>
                  <a:pt x="811593" y="469996"/>
                  <a:pt x="820738" y="489802"/>
                  <a:pt x="816928" y="511892"/>
                </a:cubicBezTo>
                <a:cubicBezTo>
                  <a:pt x="810831" y="542362"/>
                  <a:pt x="781873" y="566738"/>
                  <a:pt x="751391" y="566738"/>
                </a:cubicBezTo>
                <a:lnTo>
                  <a:pt x="237763" y="566738"/>
                </a:lnTo>
                <a:lnTo>
                  <a:pt x="136409" y="274228"/>
                </a:lnTo>
                <a:lnTo>
                  <a:pt x="67823" y="566738"/>
                </a:lnTo>
                <a:lnTo>
                  <a:pt x="0" y="566738"/>
                </a:lnTo>
                <a:lnTo>
                  <a:pt x="41913" y="233094"/>
                </a:lnTo>
                <a:cubicBezTo>
                  <a:pt x="51820" y="157681"/>
                  <a:pt x="93733" y="84554"/>
                  <a:pt x="157746" y="32755"/>
                </a:cubicBezTo>
                <a:close/>
              </a:path>
            </a:pathLst>
          </a:custGeom>
          <a:solidFill>
            <a:srgbClr val="3F454C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3" name="Google Shape;873;g167dccd0c24_0_828"/>
          <p:cNvSpPr/>
          <p:nvPr/>
        </p:nvSpPr>
        <p:spPr>
          <a:xfrm>
            <a:off x="1843664" y="4766108"/>
            <a:ext cx="157800" cy="258366"/>
          </a:xfrm>
          <a:custGeom>
            <a:rect b="b" l="l" r="r" t="t"/>
            <a:pathLst>
              <a:path extrusionOk="0" h="905" w="554">
                <a:moveTo>
                  <a:pt x="0" y="0"/>
                </a:moveTo>
                <a:lnTo>
                  <a:pt x="0" y="443"/>
                </a:lnTo>
                <a:cubicBezTo>
                  <a:pt x="0" y="443"/>
                  <a:pt x="162" y="513"/>
                  <a:pt x="217" y="734"/>
                </a:cubicBezTo>
                <a:lnTo>
                  <a:pt x="217" y="734"/>
                </a:lnTo>
                <a:cubicBezTo>
                  <a:pt x="259" y="902"/>
                  <a:pt x="457" y="905"/>
                  <a:pt x="554" y="896"/>
                </a:cubicBezTo>
                <a:lnTo>
                  <a:pt x="554" y="896"/>
                </a:lnTo>
                <a:lnTo>
                  <a:pt x="367" y="459"/>
                </a:lnTo>
                <a:lnTo>
                  <a:pt x="367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8F69"/>
              </a:gs>
              <a:gs pos="26000">
                <a:srgbClr val="FE8F69"/>
              </a:gs>
              <a:gs pos="85000">
                <a:srgbClr val="F27556"/>
              </a:gs>
              <a:gs pos="100000">
                <a:srgbClr val="E55A42"/>
              </a:gs>
            </a:gsLst>
            <a:lin ang="14999920" scaled="0"/>
          </a:gra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4" name="Google Shape;874;g167dccd0c24_0_828"/>
          <p:cNvSpPr/>
          <p:nvPr/>
        </p:nvSpPr>
        <p:spPr>
          <a:xfrm>
            <a:off x="1494718" y="2977194"/>
            <a:ext cx="170306" cy="179189"/>
          </a:xfrm>
          <a:custGeom>
            <a:rect b="b" l="l" r="r" t="t"/>
            <a:pathLst>
              <a:path extrusionOk="0" h="627" w="596">
                <a:moveTo>
                  <a:pt x="414" y="0"/>
                </a:moveTo>
                <a:cubicBezTo>
                  <a:pt x="414" y="0"/>
                  <a:pt x="460" y="459"/>
                  <a:pt x="596" y="551"/>
                </a:cubicBezTo>
                <a:cubicBezTo>
                  <a:pt x="596" y="551"/>
                  <a:pt x="38" y="627"/>
                  <a:pt x="0" y="343"/>
                </a:cubicBezTo>
                <a:lnTo>
                  <a:pt x="414" y="0"/>
                </a:lnTo>
                <a:close/>
              </a:path>
            </a:pathLst>
          </a:custGeom>
          <a:solidFill>
            <a:srgbClr val="38131A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5" name="Google Shape;875;g167dccd0c24_0_828"/>
          <p:cNvSpPr/>
          <p:nvPr/>
        </p:nvSpPr>
        <p:spPr>
          <a:xfrm>
            <a:off x="1380983" y="3176624"/>
            <a:ext cx="222706" cy="544710"/>
          </a:xfrm>
          <a:custGeom>
            <a:rect b="b" l="l" r="r" t="t"/>
            <a:pathLst>
              <a:path extrusionOk="0" h="1908" w="779">
                <a:moveTo>
                  <a:pt x="602" y="13"/>
                </a:moveTo>
                <a:lnTo>
                  <a:pt x="519" y="0"/>
                </a:lnTo>
                <a:lnTo>
                  <a:pt x="70" y="0"/>
                </a:lnTo>
                <a:lnTo>
                  <a:pt x="0" y="12"/>
                </a:lnTo>
                <a:cubicBezTo>
                  <a:pt x="79" y="300"/>
                  <a:pt x="259" y="1112"/>
                  <a:pt x="56" y="1908"/>
                </a:cubicBezTo>
                <a:lnTo>
                  <a:pt x="641" y="1908"/>
                </a:lnTo>
                <a:cubicBezTo>
                  <a:pt x="779" y="951"/>
                  <a:pt x="661" y="269"/>
                  <a:pt x="60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6" name="Google Shape;876;g167dccd0c24_0_828"/>
          <p:cNvSpPr/>
          <p:nvPr/>
        </p:nvSpPr>
        <p:spPr>
          <a:xfrm>
            <a:off x="1567961" y="3261158"/>
            <a:ext cx="378719" cy="364331"/>
          </a:xfrm>
          <a:custGeom>
            <a:rect b="b" l="l" r="r" t="t"/>
            <a:pathLst>
              <a:path extrusionOk="0" h="1275" w="1326">
                <a:moveTo>
                  <a:pt x="419" y="0"/>
                </a:moveTo>
                <a:lnTo>
                  <a:pt x="590" y="1010"/>
                </a:lnTo>
                <a:lnTo>
                  <a:pt x="1291" y="951"/>
                </a:lnTo>
                <a:lnTo>
                  <a:pt x="1326" y="1275"/>
                </a:lnTo>
                <a:lnTo>
                  <a:pt x="141" y="1275"/>
                </a:lnTo>
                <a:lnTo>
                  <a:pt x="0" y="0"/>
                </a:lnTo>
                <a:lnTo>
                  <a:pt x="419" y="0"/>
                </a:lnTo>
                <a:close/>
              </a:path>
            </a:pathLst>
          </a:custGeom>
          <a:solidFill>
            <a:srgbClr val="508C50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7" name="Google Shape;877;g167dccd0c24_0_828"/>
          <p:cNvSpPr/>
          <p:nvPr/>
        </p:nvSpPr>
        <p:spPr>
          <a:xfrm>
            <a:off x="1513178" y="3721334"/>
            <a:ext cx="516868" cy="1098351"/>
          </a:xfrm>
          <a:custGeom>
            <a:rect b="b" l="l" r="r" t="t"/>
            <a:pathLst>
              <a:path extrusionOk="0" h="3849" w="1811">
                <a:moveTo>
                  <a:pt x="0" y="0"/>
                </a:moveTo>
                <a:cubicBezTo>
                  <a:pt x="0" y="0"/>
                  <a:pt x="971" y="967"/>
                  <a:pt x="1009" y="2039"/>
                </a:cubicBezTo>
                <a:cubicBezTo>
                  <a:pt x="1030" y="2606"/>
                  <a:pt x="1055" y="3849"/>
                  <a:pt x="1055" y="3849"/>
                </a:cubicBezTo>
                <a:lnTo>
                  <a:pt x="1605" y="3849"/>
                </a:lnTo>
                <a:cubicBezTo>
                  <a:pt x="1605" y="3849"/>
                  <a:pt x="1811" y="889"/>
                  <a:pt x="1711" y="476"/>
                </a:cubicBezTo>
                <a:cubicBezTo>
                  <a:pt x="1637" y="172"/>
                  <a:pt x="509" y="0"/>
                  <a:pt x="50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C213E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8" name="Google Shape;878;g167dccd0c24_0_828"/>
          <p:cNvSpPr/>
          <p:nvPr/>
        </p:nvSpPr>
        <p:spPr>
          <a:xfrm>
            <a:off x="1401229" y="3026009"/>
            <a:ext cx="144700" cy="214313"/>
          </a:xfrm>
          <a:custGeom>
            <a:rect b="b" l="l" r="r" t="t"/>
            <a:pathLst>
              <a:path extrusionOk="0" h="751" w="506">
                <a:moveTo>
                  <a:pt x="0" y="0"/>
                </a:moveTo>
                <a:lnTo>
                  <a:pt x="0" y="528"/>
                </a:lnTo>
                <a:cubicBezTo>
                  <a:pt x="0" y="528"/>
                  <a:pt x="178" y="751"/>
                  <a:pt x="372" y="728"/>
                </a:cubicBezTo>
                <a:lnTo>
                  <a:pt x="372" y="728"/>
                </a:lnTo>
                <a:cubicBezTo>
                  <a:pt x="506" y="712"/>
                  <a:pt x="449" y="528"/>
                  <a:pt x="449" y="528"/>
                </a:cubicBezTo>
                <a:lnTo>
                  <a:pt x="449" y="528"/>
                </a:lnTo>
                <a:lnTo>
                  <a:pt x="449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8F69"/>
              </a:gs>
              <a:gs pos="12000">
                <a:srgbClr val="FE8F69"/>
              </a:gs>
              <a:gs pos="81000">
                <a:srgbClr val="F27556"/>
              </a:gs>
              <a:gs pos="100000">
                <a:srgbClr val="E55A42"/>
              </a:gs>
            </a:gsLst>
            <a:lin ang="14999920" scaled="0"/>
          </a:gra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9" name="Google Shape;879;g167dccd0c24_0_828"/>
          <p:cNvSpPr/>
          <p:nvPr/>
        </p:nvSpPr>
        <p:spPr>
          <a:xfrm>
            <a:off x="1439935" y="3026009"/>
            <a:ext cx="89321" cy="127992"/>
          </a:xfrm>
          <a:custGeom>
            <a:rect b="b" l="l" r="r" t="t"/>
            <a:pathLst>
              <a:path extrusionOk="0" h="449" w="313">
                <a:moveTo>
                  <a:pt x="313" y="449"/>
                </a:moveTo>
                <a:lnTo>
                  <a:pt x="313" y="0"/>
                </a:lnTo>
                <a:lnTo>
                  <a:pt x="0" y="0"/>
                </a:lnTo>
                <a:cubicBezTo>
                  <a:pt x="10" y="105"/>
                  <a:pt x="59" y="416"/>
                  <a:pt x="313" y="449"/>
                </a:cubicBezTo>
                <a:close/>
              </a:path>
            </a:pathLst>
          </a:custGeom>
          <a:solidFill>
            <a:srgbClr val="E55A42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0" name="Google Shape;880;g167dccd0c24_0_828"/>
          <p:cNvSpPr/>
          <p:nvPr/>
        </p:nvSpPr>
        <p:spPr>
          <a:xfrm>
            <a:off x="1179714" y="3180196"/>
            <a:ext cx="275704" cy="541137"/>
          </a:xfrm>
          <a:custGeom>
            <a:rect b="b" l="l" r="r" t="t"/>
            <a:pathLst>
              <a:path extrusionOk="0" h="1896" w="966">
                <a:moveTo>
                  <a:pt x="323" y="63"/>
                </a:moveTo>
                <a:lnTo>
                  <a:pt x="0" y="1896"/>
                </a:lnTo>
                <a:lnTo>
                  <a:pt x="763" y="1896"/>
                </a:lnTo>
                <a:cubicBezTo>
                  <a:pt x="966" y="1100"/>
                  <a:pt x="786" y="288"/>
                  <a:pt x="707" y="0"/>
                </a:cubicBezTo>
                <a:lnTo>
                  <a:pt x="707" y="0"/>
                </a:lnTo>
                <a:lnTo>
                  <a:pt x="323" y="63"/>
                </a:lnTo>
                <a:close/>
              </a:path>
            </a:pathLst>
          </a:custGeom>
          <a:gradFill>
            <a:gsLst>
              <a:gs pos="0">
                <a:srgbClr val="5DA060"/>
              </a:gs>
              <a:gs pos="54000">
                <a:srgbClr val="5DA060"/>
              </a:gs>
              <a:gs pos="100000">
                <a:srgbClr val="6FB574"/>
              </a:gs>
            </a:gsLst>
            <a:lin ang="14999920" scaled="0"/>
          </a:gra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1" name="Google Shape;881;g167dccd0c24_0_828"/>
          <p:cNvSpPr/>
          <p:nvPr/>
        </p:nvSpPr>
        <p:spPr>
          <a:xfrm>
            <a:off x="1553074" y="3180196"/>
            <a:ext cx="178046" cy="541141"/>
          </a:xfrm>
          <a:custGeom>
            <a:rect b="b" l="l" r="r" t="t"/>
            <a:pathLst>
              <a:path extrusionOk="0" h="1895" w="624">
                <a:moveTo>
                  <a:pt x="39" y="1895"/>
                </a:moveTo>
                <a:lnTo>
                  <a:pt x="369" y="1895"/>
                </a:lnTo>
                <a:lnTo>
                  <a:pt x="467" y="1124"/>
                </a:lnTo>
                <a:lnTo>
                  <a:pt x="469" y="1122"/>
                </a:lnTo>
                <a:cubicBezTo>
                  <a:pt x="583" y="995"/>
                  <a:pt x="624" y="817"/>
                  <a:pt x="577" y="653"/>
                </a:cubicBezTo>
                <a:lnTo>
                  <a:pt x="577" y="653"/>
                </a:lnTo>
                <a:lnTo>
                  <a:pt x="481" y="314"/>
                </a:lnTo>
                <a:cubicBezTo>
                  <a:pt x="437" y="162"/>
                  <a:pt x="310" y="49"/>
                  <a:pt x="154" y="25"/>
                </a:cubicBezTo>
                <a:lnTo>
                  <a:pt x="154" y="25"/>
                </a:lnTo>
                <a:lnTo>
                  <a:pt x="0" y="0"/>
                </a:lnTo>
                <a:cubicBezTo>
                  <a:pt x="59" y="256"/>
                  <a:pt x="177" y="938"/>
                  <a:pt x="39" y="1895"/>
                </a:cubicBezTo>
              </a:path>
            </a:pathLst>
          </a:custGeom>
          <a:gradFill>
            <a:gsLst>
              <a:gs pos="0">
                <a:srgbClr val="5DA060"/>
              </a:gs>
              <a:gs pos="54000">
                <a:srgbClr val="5DA060"/>
              </a:gs>
              <a:gs pos="100000">
                <a:srgbClr val="6FB574"/>
              </a:gs>
            </a:gsLst>
            <a:lin ang="14999920" scaled="0"/>
          </a:gra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2" name="Google Shape;882;g167dccd0c24_0_828"/>
          <p:cNvSpPr/>
          <p:nvPr/>
        </p:nvSpPr>
        <p:spPr>
          <a:xfrm>
            <a:off x="1304528" y="3180196"/>
            <a:ext cx="348167" cy="541139"/>
          </a:xfrm>
          <a:custGeom>
            <a:rect b="b" l="l" r="r" t="t"/>
            <a:pathLst>
              <a:path extrusionOk="0" h="1443038" w="928446">
                <a:moveTo>
                  <a:pt x="662613" y="0"/>
                </a:moveTo>
                <a:lnTo>
                  <a:pt x="783828" y="19038"/>
                </a:lnTo>
                <a:lnTo>
                  <a:pt x="923340" y="380749"/>
                </a:lnTo>
                <a:cubicBezTo>
                  <a:pt x="932488" y="405878"/>
                  <a:pt x="929439" y="434054"/>
                  <a:pt x="913429" y="455376"/>
                </a:cubicBezTo>
                <a:lnTo>
                  <a:pt x="834906" y="563508"/>
                </a:lnTo>
                <a:lnTo>
                  <a:pt x="905043" y="657934"/>
                </a:lnTo>
                <a:cubicBezTo>
                  <a:pt x="918766" y="676210"/>
                  <a:pt x="924102" y="700578"/>
                  <a:pt x="918766" y="722661"/>
                </a:cubicBezTo>
                <a:lnTo>
                  <a:pt x="749522" y="1443038"/>
                </a:lnTo>
                <a:lnTo>
                  <a:pt x="692345" y="1443038"/>
                </a:lnTo>
                <a:cubicBezTo>
                  <a:pt x="797551" y="714285"/>
                  <a:pt x="707592" y="194944"/>
                  <a:pt x="662613" y="0"/>
                </a:cubicBezTo>
                <a:close/>
                <a:moveTo>
                  <a:pt x="204782" y="0"/>
                </a:moveTo>
                <a:cubicBezTo>
                  <a:pt x="265017" y="219196"/>
                  <a:pt x="402263" y="837206"/>
                  <a:pt x="247480" y="1443038"/>
                </a:cubicBezTo>
                <a:lnTo>
                  <a:pt x="164370" y="1443038"/>
                </a:lnTo>
                <a:lnTo>
                  <a:pt x="17212" y="783929"/>
                </a:lnTo>
                <a:cubicBezTo>
                  <a:pt x="11113" y="758052"/>
                  <a:pt x="19500" y="730652"/>
                  <a:pt x="38562" y="711625"/>
                </a:cubicBezTo>
                <a:lnTo>
                  <a:pt x="176570" y="577672"/>
                </a:lnTo>
                <a:lnTo>
                  <a:pt x="23312" y="427736"/>
                </a:lnTo>
                <a:cubicBezTo>
                  <a:pt x="4250" y="409470"/>
                  <a:pt x="-4137" y="381309"/>
                  <a:pt x="1963" y="355432"/>
                </a:cubicBezTo>
                <a:lnTo>
                  <a:pt x="78973" y="20550"/>
                </a:lnTo>
                <a:close/>
              </a:path>
            </a:pathLst>
          </a:custGeom>
          <a:solidFill>
            <a:srgbClr val="6FB574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3" name="Google Shape;883;g167dccd0c24_0_828"/>
          <p:cNvSpPr/>
          <p:nvPr/>
        </p:nvSpPr>
        <p:spPr>
          <a:xfrm>
            <a:off x="1045733" y="3198055"/>
            <a:ext cx="634175" cy="427435"/>
          </a:xfrm>
          <a:custGeom>
            <a:rect b="b" l="l" r="r" t="t"/>
            <a:pathLst>
              <a:path extrusionOk="0" h="1497" w="2222">
                <a:moveTo>
                  <a:pt x="791" y="0"/>
                </a:moveTo>
                <a:cubicBezTo>
                  <a:pt x="791" y="0"/>
                  <a:pt x="0" y="95"/>
                  <a:pt x="0" y="1497"/>
                </a:cubicBezTo>
                <a:lnTo>
                  <a:pt x="2222" y="1497"/>
                </a:lnTo>
                <a:lnTo>
                  <a:pt x="2194" y="1232"/>
                </a:lnTo>
                <a:lnTo>
                  <a:pt x="694" y="1129"/>
                </a:lnTo>
                <a:lnTo>
                  <a:pt x="791" y="0"/>
                </a:lnTo>
                <a:close/>
              </a:path>
            </a:pathLst>
          </a:custGeom>
          <a:solidFill>
            <a:srgbClr val="6FB574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4" name="Google Shape;884;g167dccd0c24_0_828"/>
          <p:cNvSpPr/>
          <p:nvPr/>
        </p:nvSpPr>
        <p:spPr>
          <a:xfrm>
            <a:off x="1672764" y="3529049"/>
            <a:ext cx="234615" cy="98227"/>
          </a:xfrm>
          <a:custGeom>
            <a:rect b="b" l="l" r="r" t="t"/>
            <a:pathLst>
              <a:path extrusionOk="0" h="346" w="821">
                <a:moveTo>
                  <a:pt x="0" y="102"/>
                </a:moveTo>
                <a:lnTo>
                  <a:pt x="366" y="3"/>
                </a:lnTo>
                <a:cubicBezTo>
                  <a:pt x="378" y="0"/>
                  <a:pt x="391" y="0"/>
                  <a:pt x="403" y="6"/>
                </a:cubicBezTo>
                <a:lnTo>
                  <a:pt x="453" y="27"/>
                </a:lnTo>
                <a:lnTo>
                  <a:pt x="493" y="9"/>
                </a:lnTo>
                <a:cubicBezTo>
                  <a:pt x="511" y="1"/>
                  <a:pt x="533" y="3"/>
                  <a:pt x="549" y="14"/>
                </a:cubicBezTo>
                <a:lnTo>
                  <a:pt x="575" y="33"/>
                </a:lnTo>
                <a:lnTo>
                  <a:pt x="604" y="20"/>
                </a:lnTo>
                <a:cubicBezTo>
                  <a:pt x="629" y="9"/>
                  <a:pt x="658" y="18"/>
                  <a:pt x="673" y="41"/>
                </a:cubicBezTo>
                <a:lnTo>
                  <a:pt x="821" y="262"/>
                </a:lnTo>
                <a:lnTo>
                  <a:pt x="432" y="273"/>
                </a:lnTo>
                <a:lnTo>
                  <a:pt x="383" y="203"/>
                </a:lnTo>
                <a:cubicBezTo>
                  <a:pt x="383" y="203"/>
                  <a:pt x="367" y="346"/>
                  <a:pt x="25" y="338"/>
                </a:cubicBezTo>
                <a:lnTo>
                  <a:pt x="0" y="102"/>
                </a:lnTo>
                <a:close/>
              </a:path>
            </a:pathLst>
          </a:custGeom>
          <a:solidFill>
            <a:srgbClr val="FE8F69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5" name="Google Shape;885;g167dccd0c24_0_828"/>
          <p:cNvSpPr/>
          <p:nvPr/>
        </p:nvSpPr>
        <p:spPr>
          <a:xfrm>
            <a:off x="1937749" y="3515356"/>
            <a:ext cx="234615" cy="98227"/>
          </a:xfrm>
          <a:custGeom>
            <a:rect b="b" l="l" r="r" t="t"/>
            <a:pathLst>
              <a:path extrusionOk="0" h="346" w="821">
                <a:moveTo>
                  <a:pt x="0" y="102"/>
                </a:moveTo>
                <a:lnTo>
                  <a:pt x="365" y="3"/>
                </a:lnTo>
                <a:cubicBezTo>
                  <a:pt x="378" y="0"/>
                  <a:pt x="391" y="1"/>
                  <a:pt x="402" y="6"/>
                </a:cubicBezTo>
                <a:lnTo>
                  <a:pt x="452" y="27"/>
                </a:lnTo>
                <a:lnTo>
                  <a:pt x="492" y="9"/>
                </a:lnTo>
                <a:cubicBezTo>
                  <a:pt x="511" y="1"/>
                  <a:pt x="532" y="3"/>
                  <a:pt x="549" y="14"/>
                </a:cubicBezTo>
                <a:lnTo>
                  <a:pt x="575" y="33"/>
                </a:lnTo>
                <a:lnTo>
                  <a:pt x="603" y="20"/>
                </a:lnTo>
                <a:cubicBezTo>
                  <a:pt x="628" y="9"/>
                  <a:pt x="658" y="18"/>
                  <a:pt x="673" y="41"/>
                </a:cubicBezTo>
                <a:lnTo>
                  <a:pt x="821" y="272"/>
                </a:lnTo>
                <a:lnTo>
                  <a:pt x="432" y="273"/>
                </a:lnTo>
                <a:lnTo>
                  <a:pt x="383" y="203"/>
                </a:lnTo>
                <a:cubicBezTo>
                  <a:pt x="383" y="203"/>
                  <a:pt x="367" y="346"/>
                  <a:pt x="25" y="338"/>
                </a:cubicBezTo>
                <a:lnTo>
                  <a:pt x="0" y="102"/>
                </a:lnTo>
                <a:close/>
              </a:path>
            </a:pathLst>
          </a:custGeom>
          <a:solidFill>
            <a:srgbClr val="E55A42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6" name="Google Shape;886;g167dccd0c24_0_828"/>
          <p:cNvSpPr/>
          <p:nvPr/>
        </p:nvSpPr>
        <p:spPr>
          <a:xfrm>
            <a:off x="1020127" y="3721334"/>
            <a:ext cx="846163" cy="1098351"/>
          </a:xfrm>
          <a:custGeom>
            <a:rect b="b" l="l" r="r" t="t"/>
            <a:pathLst>
              <a:path extrusionOk="0" h="3849" w="2964">
                <a:moveTo>
                  <a:pt x="558" y="0"/>
                </a:moveTo>
                <a:cubicBezTo>
                  <a:pt x="558" y="0"/>
                  <a:pt x="0" y="809"/>
                  <a:pt x="763" y="1090"/>
                </a:cubicBezTo>
                <a:cubicBezTo>
                  <a:pt x="1181" y="1244"/>
                  <a:pt x="2041" y="1026"/>
                  <a:pt x="2041" y="1026"/>
                </a:cubicBezTo>
                <a:cubicBezTo>
                  <a:pt x="2041" y="1026"/>
                  <a:pt x="1707" y="1444"/>
                  <a:pt x="1712" y="2472"/>
                </a:cubicBezTo>
                <a:cubicBezTo>
                  <a:pt x="1715" y="3040"/>
                  <a:pt x="1594" y="3849"/>
                  <a:pt x="1594" y="3849"/>
                </a:cubicBezTo>
                <a:lnTo>
                  <a:pt x="2144" y="3849"/>
                </a:lnTo>
                <a:cubicBezTo>
                  <a:pt x="2144" y="3849"/>
                  <a:pt x="2964" y="768"/>
                  <a:pt x="2961" y="456"/>
                </a:cubicBezTo>
                <a:cubicBezTo>
                  <a:pt x="2958" y="144"/>
                  <a:pt x="1906" y="0"/>
                  <a:pt x="1906" y="0"/>
                </a:cubicBezTo>
                <a:lnTo>
                  <a:pt x="558" y="0"/>
                </a:lnTo>
                <a:close/>
              </a:path>
            </a:pathLst>
          </a:custGeom>
          <a:solidFill>
            <a:srgbClr val="F73C4F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7" name="Google Shape;887;g167dccd0c24_0_828"/>
          <p:cNvSpPr/>
          <p:nvPr/>
        </p:nvSpPr>
        <p:spPr>
          <a:xfrm>
            <a:off x="1378601" y="2801577"/>
            <a:ext cx="247716" cy="296466"/>
          </a:xfrm>
          <a:custGeom>
            <a:rect b="b" l="l" r="r" t="t"/>
            <a:pathLst>
              <a:path extrusionOk="0" h="1038" w="868">
                <a:moveTo>
                  <a:pt x="0" y="440"/>
                </a:moveTo>
                <a:cubicBezTo>
                  <a:pt x="0" y="683"/>
                  <a:pt x="57" y="1038"/>
                  <a:pt x="440" y="1038"/>
                </a:cubicBezTo>
                <a:lnTo>
                  <a:pt x="440" y="1038"/>
                </a:lnTo>
                <a:cubicBezTo>
                  <a:pt x="823" y="1038"/>
                  <a:pt x="868" y="683"/>
                  <a:pt x="868" y="440"/>
                </a:cubicBezTo>
                <a:lnTo>
                  <a:pt x="868" y="440"/>
                </a:lnTo>
                <a:cubicBezTo>
                  <a:pt x="868" y="172"/>
                  <a:pt x="683" y="0"/>
                  <a:pt x="440" y="0"/>
                </a:cubicBezTo>
                <a:lnTo>
                  <a:pt x="440" y="0"/>
                </a:lnTo>
                <a:cubicBezTo>
                  <a:pt x="197" y="0"/>
                  <a:pt x="0" y="197"/>
                  <a:pt x="0" y="440"/>
                </a:cubicBezTo>
                <a:close/>
              </a:path>
            </a:pathLst>
          </a:custGeom>
          <a:gradFill>
            <a:gsLst>
              <a:gs pos="0">
                <a:srgbClr val="FE8F69"/>
              </a:gs>
              <a:gs pos="12000">
                <a:srgbClr val="FE8F69"/>
              </a:gs>
              <a:gs pos="83000">
                <a:srgbClr val="F27556"/>
              </a:gs>
              <a:gs pos="100000">
                <a:srgbClr val="E55A42"/>
              </a:gs>
            </a:gsLst>
            <a:lin ang="14999920" scaled="0"/>
          </a:gra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8" name="Google Shape;888;g167dccd0c24_0_828"/>
          <p:cNvSpPr/>
          <p:nvPr/>
        </p:nvSpPr>
        <p:spPr>
          <a:xfrm>
            <a:off x="1193410" y="2695611"/>
            <a:ext cx="414449" cy="439936"/>
          </a:xfrm>
          <a:custGeom>
            <a:rect b="b" l="l" r="r" t="t"/>
            <a:pathLst>
              <a:path extrusionOk="0" h="1542" w="1451">
                <a:moveTo>
                  <a:pt x="1436" y="408"/>
                </a:moveTo>
                <a:cubicBezTo>
                  <a:pt x="1436" y="408"/>
                  <a:pt x="1451" y="798"/>
                  <a:pt x="954" y="863"/>
                </a:cubicBezTo>
                <a:cubicBezTo>
                  <a:pt x="954" y="863"/>
                  <a:pt x="878" y="674"/>
                  <a:pt x="782" y="813"/>
                </a:cubicBezTo>
                <a:cubicBezTo>
                  <a:pt x="686" y="951"/>
                  <a:pt x="872" y="967"/>
                  <a:pt x="872" y="967"/>
                </a:cubicBezTo>
                <a:cubicBezTo>
                  <a:pt x="872" y="967"/>
                  <a:pt x="701" y="1184"/>
                  <a:pt x="827" y="1542"/>
                </a:cubicBezTo>
                <a:cubicBezTo>
                  <a:pt x="827" y="1542"/>
                  <a:pt x="395" y="1500"/>
                  <a:pt x="305" y="1194"/>
                </a:cubicBezTo>
                <a:cubicBezTo>
                  <a:pt x="0" y="157"/>
                  <a:pt x="1120" y="0"/>
                  <a:pt x="1436" y="408"/>
                </a:cubicBezTo>
                <a:close/>
              </a:path>
            </a:pathLst>
          </a:custGeom>
          <a:solidFill>
            <a:srgbClr val="5E1113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9" name="Google Shape;889;g167dccd0c24_0_828"/>
          <p:cNvSpPr/>
          <p:nvPr/>
        </p:nvSpPr>
        <p:spPr>
          <a:xfrm>
            <a:off x="1554265" y="2962311"/>
            <a:ext cx="27987" cy="57150"/>
          </a:xfrm>
          <a:custGeom>
            <a:rect b="b" l="l" r="r" t="t"/>
            <a:pathLst>
              <a:path extrusionOk="0" h="200" w="98">
                <a:moveTo>
                  <a:pt x="48" y="200"/>
                </a:moveTo>
                <a:cubicBezTo>
                  <a:pt x="34" y="200"/>
                  <a:pt x="19" y="196"/>
                  <a:pt x="4" y="186"/>
                </a:cubicBezTo>
                <a:cubicBezTo>
                  <a:pt x="1" y="184"/>
                  <a:pt x="0" y="179"/>
                  <a:pt x="3" y="176"/>
                </a:cubicBezTo>
                <a:cubicBezTo>
                  <a:pt x="5" y="173"/>
                  <a:pt x="9" y="172"/>
                  <a:pt x="12" y="175"/>
                </a:cubicBezTo>
                <a:cubicBezTo>
                  <a:pt x="43" y="196"/>
                  <a:pt x="73" y="183"/>
                  <a:pt x="84" y="177"/>
                </a:cubicBezTo>
                <a:lnTo>
                  <a:pt x="52" y="9"/>
                </a:lnTo>
                <a:cubicBezTo>
                  <a:pt x="51" y="5"/>
                  <a:pt x="54" y="2"/>
                  <a:pt x="58" y="1"/>
                </a:cubicBezTo>
                <a:cubicBezTo>
                  <a:pt x="61" y="0"/>
                  <a:pt x="65" y="3"/>
                  <a:pt x="65" y="7"/>
                </a:cubicBezTo>
                <a:lnTo>
                  <a:pt x="98" y="179"/>
                </a:lnTo>
                <a:cubicBezTo>
                  <a:pt x="98" y="182"/>
                  <a:pt x="97" y="184"/>
                  <a:pt x="95" y="186"/>
                </a:cubicBezTo>
                <a:cubicBezTo>
                  <a:pt x="95" y="186"/>
                  <a:pt x="74" y="200"/>
                  <a:pt x="48" y="200"/>
                </a:cubicBezTo>
                <a:close/>
              </a:path>
            </a:pathLst>
          </a:custGeom>
          <a:solidFill>
            <a:srgbClr val="E55A42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0" name="Google Shape;890;g167dccd0c24_0_828"/>
          <p:cNvSpPr/>
          <p:nvPr/>
        </p:nvSpPr>
        <p:spPr>
          <a:xfrm>
            <a:off x="802185" y="3689783"/>
            <a:ext cx="1871068" cy="1415058"/>
          </a:xfrm>
          <a:custGeom>
            <a:rect b="b" l="l" r="r" t="t"/>
            <a:pathLst>
              <a:path extrusionOk="0" h="3773488" w="4989514">
                <a:moveTo>
                  <a:pt x="4813300" y="0"/>
                </a:moveTo>
                <a:lnTo>
                  <a:pt x="4989514" y="0"/>
                </a:lnTo>
                <a:lnTo>
                  <a:pt x="4989514" y="3773488"/>
                </a:lnTo>
                <a:lnTo>
                  <a:pt x="4813300" y="3773488"/>
                </a:lnTo>
                <a:close/>
                <a:moveTo>
                  <a:pt x="0" y="0"/>
                </a:moveTo>
                <a:lnTo>
                  <a:pt x="177800" y="0"/>
                </a:lnTo>
                <a:lnTo>
                  <a:pt x="177800" y="3773488"/>
                </a:lnTo>
                <a:lnTo>
                  <a:pt x="0" y="3773488"/>
                </a:lnTo>
                <a:close/>
              </a:path>
            </a:pathLst>
          </a:custGeom>
          <a:solidFill>
            <a:srgbClr val="3F454C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1" name="Google Shape;891;g167dccd0c24_0_828"/>
          <p:cNvSpPr/>
          <p:nvPr/>
        </p:nvSpPr>
        <p:spPr>
          <a:xfrm>
            <a:off x="496113" y="3625489"/>
            <a:ext cx="2486700" cy="64500"/>
          </a:xfrm>
          <a:prstGeom prst="rect">
            <a:avLst/>
          </a:prstGeom>
          <a:solidFill>
            <a:srgbClr val="183951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2" name="Google Shape;892;g167dccd0c24_0_828"/>
          <p:cNvSpPr/>
          <p:nvPr/>
        </p:nvSpPr>
        <p:spPr>
          <a:xfrm>
            <a:off x="670586" y="3689783"/>
            <a:ext cx="2137800" cy="45900"/>
          </a:xfrm>
          <a:prstGeom prst="rect">
            <a:avLst/>
          </a:prstGeom>
          <a:solidFill>
            <a:srgbClr val="386C91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3" name="Google Shape;893;g167dccd0c24_0_828"/>
          <p:cNvSpPr/>
          <p:nvPr/>
        </p:nvSpPr>
        <p:spPr>
          <a:xfrm>
            <a:off x="803376" y="3332000"/>
            <a:ext cx="257839" cy="155377"/>
          </a:xfrm>
          <a:custGeom>
            <a:rect b="b" l="l" r="r" t="t"/>
            <a:pathLst>
              <a:path extrusionOk="0" h="543" w="904">
                <a:moveTo>
                  <a:pt x="735" y="341"/>
                </a:moveTo>
                <a:cubicBezTo>
                  <a:pt x="717" y="341"/>
                  <a:pt x="701" y="337"/>
                  <a:pt x="686" y="330"/>
                </a:cubicBezTo>
                <a:cubicBezTo>
                  <a:pt x="696" y="262"/>
                  <a:pt x="692" y="193"/>
                  <a:pt x="676" y="127"/>
                </a:cubicBezTo>
                <a:cubicBezTo>
                  <a:pt x="693" y="117"/>
                  <a:pt x="713" y="111"/>
                  <a:pt x="735" y="111"/>
                </a:cubicBezTo>
                <a:cubicBezTo>
                  <a:pt x="798" y="111"/>
                  <a:pt x="850" y="162"/>
                  <a:pt x="850" y="226"/>
                </a:cubicBezTo>
                <a:cubicBezTo>
                  <a:pt x="850" y="289"/>
                  <a:pt x="798" y="341"/>
                  <a:pt x="735" y="341"/>
                </a:cubicBezTo>
                <a:close/>
                <a:moveTo>
                  <a:pt x="735" y="56"/>
                </a:moveTo>
                <a:cubicBezTo>
                  <a:pt x="708" y="56"/>
                  <a:pt x="683" y="63"/>
                  <a:pt x="660" y="74"/>
                </a:cubicBezTo>
                <a:cubicBezTo>
                  <a:pt x="651" y="49"/>
                  <a:pt x="640" y="24"/>
                  <a:pt x="626" y="0"/>
                </a:cubicBezTo>
                <a:lnTo>
                  <a:pt x="83" y="0"/>
                </a:lnTo>
                <a:cubicBezTo>
                  <a:pt x="15" y="124"/>
                  <a:pt x="0" y="271"/>
                  <a:pt x="41" y="407"/>
                </a:cubicBezTo>
                <a:lnTo>
                  <a:pt x="83" y="543"/>
                </a:lnTo>
                <a:lnTo>
                  <a:pt x="626" y="543"/>
                </a:lnTo>
                <a:lnTo>
                  <a:pt x="668" y="407"/>
                </a:lnTo>
                <a:cubicBezTo>
                  <a:pt x="671" y="399"/>
                  <a:pt x="673" y="392"/>
                  <a:pt x="675" y="384"/>
                </a:cubicBezTo>
                <a:cubicBezTo>
                  <a:pt x="693" y="391"/>
                  <a:pt x="714" y="395"/>
                  <a:pt x="735" y="395"/>
                </a:cubicBezTo>
                <a:cubicBezTo>
                  <a:pt x="828" y="395"/>
                  <a:pt x="904" y="319"/>
                  <a:pt x="904" y="226"/>
                </a:cubicBezTo>
                <a:cubicBezTo>
                  <a:pt x="904" y="132"/>
                  <a:pt x="828" y="56"/>
                  <a:pt x="735" y="56"/>
                </a:cubicBezTo>
                <a:close/>
              </a:path>
            </a:pathLst>
          </a:custGeom>
          <a:solidFill>
            <a:srgbClr val="F73C4F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4" name="Google Shape;894;g167dccd0c24_0_828"/>
          <p:cNvSpPr/>
          <p:nvPr/>
        </p:nvSpPr>
        <p:spPr>
          <a:xfrm>
            <a:off x="546728" y="3552861"/>
            <a:ext cx="531160" cy="72628"/>
          </a:xfrm>
          <a:custGeom>
            <a:rect b="b" l="l" r="r" t="t"/>
            <a:pathLst>
              <a:path extrusionOk="0" h="253" w="1860">
                <a:moveTo>
                  <a:pt x="0" y="0"/>
                </a:moveTo>
                <a:lnTo>
                  <a:pt x="0" y="45"/>
                </a:lnTo>
                <a:lnTo>
                  <a:pt x="1710" y="45"/>
                </a:lnTo>
                <a:cubicBezTo>
                  <a:pt x="1754" y="45"/>
                  <a:pt x="1791" y="82"/>
                  <a:pt x="1791" y="126"/>
                </a:cubicBezTo>
                <a:cubicBezTo>
                  <a:pt x="1791" y="171"/>
                  <a:pt x="1754" y="208"/>
                  <a:pt x="1710" y="208"/>
                </a:cubicBezTo>
                <a:lnTo>
                  <a:pt x="0" y="208"/>
                </a:lnTo>
                <a:lnTo>
                  <a:pt x="0" y="253"/>
                </a:lnTo>
                <a:lnTo>
                  <a:pt x="1734" y="253"/>
                </a:lnTo>
                <a:cubicBezTo>
                  <a:pt x="1804" y="253"/>
                  <a:pt x="1860" y="196"/>
                  <a:pt x="1860" y="126"/>
                </a:cubicBezTo>
                <a:cubicBezTo>
                  <a:pt x="1860" y="57"/>
                  <a:pt x="1804" y="0"/>
                  <a:pt x="1734" y="0"/>
                </a:cubicBezTo>
                <a:lnTo>
                  <a:pt x="527" y="0"/>
                </a:lnTo>
                <a:lnTo>
                  <a:pt x="0" y="0"/>
                </a:lnTo>
                <a:close/>
              </a:path>
            </a:pathLst>
          </a:custGeom>
          <a:solidFill>
            <a:srgbClr val="F8901E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5" name="Google Shape;895;g167dccd0c24_0_828"/>
          <p:cNvSpPr/>
          <p:nvPr/>
        </p:nvSpPr>
        <p:spPr>
          <a:xfrm>
            <a:off x="664631" y="3487377"/>
            <a:ext cx="522825" cy="65484"/>
          </a:xfrm>
          <a:custGeom>
            <a:rect b="b" l="l" r="r" t="t"/>
            <a:pathLst>
              <a:path extrusionOk="0" h="231" w="1832">
                <a:moveTo>
                  <a:pt x="58" y="114"/>
                </a:moveTo>
                <a:cubicBezTo>
                  <a:pt x="58" y="69"/>
                  <a:pt x="95" y="32"/>
                  <a:pt x="139" y="32"/>
                </a:cubicBezTo>
                <a:lnTo>
                  <a:pt x="1832" y="32"/>
                </a:lnTo>
                <a:lnTo>
                  <a:pt x="1832" y="0"/>
                </a:lnTo>
                <a:lnTo>
                  <a:pt x="115" y="0"/>
                </a:lnTo>
                <a:cubicBezTo>
                  <a:pt x="52" y="0"/>
                  <a:pt x="0" y="52"/>
                  <a:pt x="0" y="116"/>
                </a:cubicBezTo>
                <a:cubicBezTo>
                  <a:pt x="0" y="179"/>
                  <a:pt x="52" y="231"/>
                  <a:pt x="115" y="231"/>
                </a:cubicBezTo>
                <a:lnTo>
                  <a:pt x="1322" y="231"/>
                </a:lnTo>
                <a:lnTo>
                  <a:pt x="1832" y="231"/>
                </a:lnTo>
                <a:lnTo>
                  <a:pt x="1832" y="195"/>
                </a:lnTo>
                <a:lnTo>
                  <a:pt x="139" y="195"/>
                </a:lnTo>
                <a:cubicBezTo>
                  <a:pt x="95" y="195"/>
                  <a:pt x="58" y="159"/>
                  <a:pt x="58" y="114"/>
                </a:cubicBezTo>
                <a:close/>
              </a:path>
            </a:pathLst>
          </a:custGeom>
          <a:solidFill>
            <a:srgbClr val="5E1113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6" name="Google Shape;896;g167dccd0c24_0_828"/>
          <p:cNvSpPr/>
          <p:nvPr/>
        </p:nvSpPr>
        <p:spPr>
          <a:xfrm>
            <a:off x="566974" y="3565958"/>
            <a:ext cx="491264" cy="46434"/>
          </a:xfrm>
          <a:custGeom>
            <a:rect b="b" l="l" r="r" t="t"/>
            <a:pathLst>
              <a:path extrusionOk="0" h="163" w="1721">
                <a:moveTo>
                  <a:pt x="1721" y="81"/>
                </a:moveTo>
                <a:cubicBezTo>
                  <a:pt x="1721" y="37"/>
                  <a:pt x="1684" y="0"/>
                  <a:pt x="1640" y="0"/>
                </a:cubicBezTo>
                <a:lnTo>
                  <a:pt x="0" y="0"/>
                </a:lnTo>
                <a:lnTo>
                  <a:pt x="0" y="163"/>
                </a:lnTo>
                <a:lnTo>
                  <a:pt x="1640" y="163"/>
                </a:lnTo>
                <a:cubicBezTo>
                  <a:pt x="1684" y="163"/>
                  <a:pt x="1721" y="126"/>
                  <a:pt x="1721" y="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7" name="Google Shape;897;g167dccd0c24_0_828"/>
          <p:cNvSpPr/>
          <p:nvPr/>
        </p:nvSpPr>
        <p:spPr>
          <a:xfrm>
            <a:off x="681304" y="3496306"/>
            <a:ext cx="491265" cy="46434"/>
          </a:xfrm>
          <a:custGeom>
            <a:rect b="b" l="l" r="r" t="t"/>
            <a:pathLst>
              <a:path extrusionOk="0" h="163" w="1722">
                <a:moveTo>
                  <a:pt x="81" y="0"/>
                </a:moveTo>
                <a:cubicBezTo>
                  <a:pt x="37" y="0"/>
                  <a:pt x="0" y="37"/>
                  <a:pt x="0" y="82"/>
                </a:cubicBezTo>
                <a:cubicBezTo>
                  <a:pt x="0" y="127"/>
                  <a:pt x="37" y="163"/>
                  <a:pt x="81" y="163"/>
                </a:cubicBezTo>
                <a:lnTo>
                  <a:pt x="1722" y="163"/>
                </a:lnTo>
                <a:lnTo>
                  <a:pt x="1722" y="0"/>
                </a:lnTo>
                <a:lnTo>
                  <a:pt x="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8" name="Google Shape;898;g167dccd0c24_0_828"/>
          <p:cNvSpPr/>
          <p:nvPr/>
        </p:nvSpPr>
        <p:spPr>
          <a:xfrm>
            <a:off x="566974" y="3577268"/>
            <a:ext cx="106561" cy="23813"/>
          </a:xfrm>
          <a:custGeom>
            <a:rect b="b" l="l" r="r" t="t"/>
            <a:pathLst>
              <a:path extrusionOk="0" h="63500" w="284163">
                <a:moveTo>
                  <a:pt x="0" y="53975"/>
                </a:moveTo>
                <a:lnTo>
                  <a:pt x="171450" y="53975"/>
                </a:lnTo>
                <a:lnTo>
                  <a:pt x="171450" y="63500"/>
                </a:lnTo>
                <a:lnTo>
                  <a:pt x="0" y="63500"/>
                </a:lnTo>
                <a:close/>
                <a:moveTo>
                  <a:pt x="0" y="26988"/>
                </a:moveTo>
                <a:lnTo>
                  <a:pt x="96838" y="26988"/>
                </a:lnTo>
                <a:lnTo>
                  <a:pt x="96838" y="36513"/>
                </a:lnTo>
                <a:lnTo>
                  <a:pt x="0" y="36513"/>
                </a:lnTo>
                <a:close/>
                <a:moveTo>
                  <a:pt x="0" y="0"/>
                </a:moveTo>
                <a:lnTo>
                  <a:pt x="284163" y="0"/>
                </a:lnTo>
                <a:lnTo>
                  <a:pt x="284163" y="9525"/>
                </a:lnTo>
                <a:lnTo>
                  <a:pt x="0" y="95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9" name="Google Shape;899;g167dccd0c24_0_828"/>
          <p:cNvSpPr/>
          <p:nvPr/>
        </p:nvSpPr>
        <p:spPr>
          <a:xfrm>
            <a:off x="956412" y="3577269"/>
            <a:ext cx="101798" cy="15478"/>
          </a:xfrm>
          <a:custGeom>
            <a:rect b="b" l="l" r="r" t="t"/>
            <a:pathLst>
              <a:path extrusionOk="0" h="41275" w="271462">
                <a:moveTo>
                  <a:pt x="109537" y="31750"/>
                </a:moveTo>
                <a:lnTo>
                  <a:pt x="271462" y="31750"/>
                </a:lnTo>
                <a:cubicBezTo>
                  <a:pt x="271462" y="31750"/>
                  <a:pt x="271462" y="33791"/>
                  <a:pt x="271462" y="35832"/>
                </a:cubicBezTo>
                <a:cubicBezTo>
                  <a:pt x="271462" y="38554"/>
                  <a:pt x="270698" y="41275"/>
                  <a:pt x="270698" y="41275"/>
                </a:cubicBezTo>
                <a:lnTo>
                  <a:pt x="109537" y="41275"/>
                </a:lnTo>
                <a:close/>
                <a:moveTo>
                  <a:pt x="0" y="0"/>
                </a:moveTo>
                <a:lnTo>
                  <a:pt x="261396" y="0"/>
                </a:lnTo>
                <a:cubicBezTo>
                  <a:pt x="261396" y="0"/>
                  <a:pt x="263669" y="2722"/>
                  <a:pt x="264427" y="4763"/>
                </a:cubicBezTo>
                <a:cubicBezTo>
                  <a:pt x="265185" y="6123"/>
                  <a:pt x="266700" y="9525"/>
                  <a:pt x="266700" y="9525"/>
                </a:cubicBezTo>
                <a:lnTo>
                  <a:pt x="0" y="95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00" name="Google Shape;900;g167dccd0c24_0_828"/>
          <p:cNvCxnSpPr/>
          <p:nvPr/>
        </p:nvCxnSpPr>
        <p:spPr>
          <a:xfrm rot="10800000">
            <a:off x="1078068" y="3532621"/>
            <a:ext cx="945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1" name="Google Shape;901;g167dccd0c24_0_828"/>
          <p:cNvCxnSpPr/>
          <p:nvPr/>
        </p:nvCxnSpPr>
        <p:spPr>
          <a:xfrm rot="10800000">
            <a:off x="1032168" y="3520119"/>
            <a:ext cx="1404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2" name="Google Shape;902;g167dccd0c24_0_828"/>
          <p:cNvSpPr/>
          <p:nvPr/>
        </p:nvSpPr>
        <p:spPr>
          <a:xfrm>
            <a:off x="681304" y="3514165"/>
            <a:ext cx="136922" cy="15479"/>
          </a:xfrm>
          <a:custGeom>
            <a:rect b="b" l="l" r="r" t="t"/>
            <a:pathLst>
              <a:path extrusionOk="0" h="41276" w="365125">
                <a:moveTo>
                  <a:pt x="1587" y="30163"/>
                </a:moveTo>
                <a:lnTo>
                  <a:pt x="222250" y="30163"/>
                </a:lnTo>
                <a:lnTo>
                  <a:pt x="222250" y="41276"/>
                </a:lnTo>
                <a:lnTo>
                  <a:pt x="4641" y="41276"/>
                </a:lnTo>
                <a:cubicBezTo>
                  <a:pt x="4641" y="41276"/>
                  <a:pt x="3114" y="38101"/>
                  <a:pt x="2351" y="35720"/>
                </a:cubicBezTo>
                <a:cubicBezTo>
                  <a:pt x="1587" y="32545"/>
                  <a:pt x="1587" y="30163"/>
                  <a:pt x="1587" y="30163"/>
                </a:cubicBezTo>
                <a:close/>
                <a:moveTo>
                  <a:pt x="1518" y="0"/>
                </a:moveTo>
                <a:lnTo>
                  <a:pt x="365125" y="0"/>
                </a:lnTo>
                <a:lnTo>
                  <a:pt x="365125" y="9525"/>
                </a:lnTo>
                <a:lnTo>
                  <a:pt x="0" y="9525"/>
                </a:lnTo>
                <a:cubicBezTo>
                  <a:pt x="0" y="9525"/>
                  <a:pt x="0" y="7327"/>
                  <a:pt x="759" y="3664"/>
                </a:cubicBezTo>
                <a:cubicBezTo>
                  <a:pt x="759" y="2198"/>
                  <a:pt x="1518" y="0"/>
                  <a:pt x="151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3" name="Google Shape;903;g167dccd0c24_0_828"/>
          <p:cNvSpPr/>
          <p:nvPr/>
        </p:nvSpPr>
        <p:spPr>
          <a:xfrm>
            <a:off x="791466" y="3456421"/>
            <a:ext cx="228066" cy="30956"/>
          </a:xfrm>
          <a:custGeom>
            <a:rect b="b" l="l" r="r" t="t"/>
            <a:pathLst>
              <a:path extrusionOk="0" h="108" w="800">
                <a:moveTo>
                  <a:pt x="748" y="108"/>
                </a:moveTo>
                <a:lnTo>
                  <a:pt x="53" y="108"/>
                </a:lnTo>
                <a:lnTo>
                  <a:pt x="14" y="50"/>
                </a:lnTo>
                <a:cubicBezTo>
                  <a:pt x="0" y="29"/>
                  <a:pt x="16" y="0"/>
                  <a:pt x="41" y="0"/>
                </a:cubicBezTo>
                <a:lnTo>
                  <a:pt x="759" y="0"/>
                </a:lnTo>
                <a:cubicBezTo>
                  <a:pt x="785" y="0"/>
                  <a:pt x="800" y="29"/>
                  <a:pt x="786" y="50"/>
                </a:cubicBezTo>
                <a:lnTo>
                  <a:pt x="748" y="108"/>
                </a:lnTo>
                <a:close/>
              </a:path>
            </a:pathLst>
          </a:custGeom>
          <a:solidFill>
            <a:srgbClr val="CC213E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4" name="Google Shape;904;g167dccd0c24_0_828"/>
          <p:cNvSpPr/>
          <p:nvPr/>
        </p:nvSpPr>
        <p:spPr>
          <a:xfrm>
            <a:off x="903415" y="3080183"/>
            <a:ext cx="60738" cy="245269"/>
          </a:xfrm>
          <a:custGeom>
            <a:rect b="b" l="l" r="r" t="t"/>
            <a:pathLst>
              <a:path extrusionOk="0" h="861" w="214">
                <a:moveTo>
                  <a:pt x="48" y="861"/>
                </a:moveTo>
                <a:cubicBezTo>
                  <a:pt x="47" y="861"/>
                  <a:pt x="45" y="861"/>
                  <a:pt x="44" y="860"/>
                </a:cubicBezTo>
                <a:cubicBezTo>
                  <a:pt x="43" y="858"/>
                  <a:pt x="10" y="831"/>
                  <a:pt x="5" y="777"/>
                </a:cubicBezTo>
                <a:cubicBezTo>
                  <a:pt x="0" y="721"/>
                  <a:pt x="26" y="659"/>
                  <a:pt x="81" y="593"/>
                </a:cubicBezTo>
                <a:cubicBezTo>
                  <a:pt x="197" y="454"/>
                  <a:pt x="112" y="318"/>
                  <a:pt x="83" y="280"/>
                </a:cubicBezTo>
                <a:cubicBezTo>
                  <a:pt x="21" y="198"/>
                  <a:pt x="0" y="130"/>
                  <a:pt x="21" y="78"/>
                </a:cubicBezTo>
                <a:cubicBezTo>
                  <a:pt x="38" y="37"/>
                  <a:pt x="82" y="9"/>
                  <a:pt x="144" y="0"/>
                </a:cubicBezTo>
                <a:cubicBezTo>
                  <a:pt x="148" y="0"/>
                  <a:pt x="151" y="2"/>
                  <a:pt x="152" y="6"/>
                </a:cubicBezTo>
                <a:cubicBezTo>
                  <a:pt x="152" y="10"/>
                  <a:pt x="150" y="13"/>
                  <a:pt x="146" y="14"/>
                </a:cubicBezTo>
                <a:cubicBezTo>
                  <a:pt x="89" y="22"/>
                  <a:pt x="49" y="46"/>
                  <a:pt x="34" y="83"/>
                </a:cubicBezTo>
                <a:cubicBezTo>
                  <a:pt x="15" y="129"/>
                  <a:pt x="36" y="195"/>
                  <a:pt x="94" y="272"/>
                </a:cubicBezTo>
                <a:cubicBezTo>
                  <a:pt x="124" y="312"/>
                  <a:pt x="214" y="455"/>
                  <a:pt x="92" y="601"/>
                </a:cubicBezTo>
                <a:cubicBezTo>
                  <a:pt x="35" y="669"/>
                  <a:pt x="10" y="734"/>
                  <a:pt x="20" y="788"/>
                </a:cubicBezTo>
                <a:cubicBezTo>
                  <a:pt x="28" y="828"/>
                  <a:pt x="52" y="849"/>
                  <a:pt x="53" y="849"/>
                </a:cubicBezTo>
                <a:cubicBezTo>
                  <a:pt x="56" y="852"/>
                  <a:pt x="56" y="856"/>
                  <a:pt x="54" y="859"/>
                </a:cubicBezTo>
                <a:cubicBezTo>
                  <a:pt x="52" y="860"/>
                  <a:pt x="50" y="861"/>
                  <a:pt x="48" y="8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5" name="Google Shape;905;g167dccd0c24_0_828"/>
          <p:cNvSpPr/>
          <p:nvPr/>
        </p:nvSpPr>
        <p:spPr>
          <a:xfrm>
            <a:off x="874237" y="3148644"/>
            <a:ext cx="51211" cy="132160"/>
          </a:xfrm>
          <a:custGeom>
            <a:rect b="b" l="l" r="r" t="t"/>
            <a:pathLst>
              <a:path extrusionOk="0" h="464" w="181">
                <a:moveTo>
                  <a:pt x="7" y="464"/>
                </a:moveTo>
                <a:cubicBezTo>
                  <a:pt x="6" y="464"/>
                  <a:pt x="5" y="464"/>
                  <a:pt x="4" y="464"/>
                </a:cubicBezTo>
                <a:cubicBezTo>
                  <a:pt x="1" y="462"/>
                  <a:pt x="0" y="458"/>
                  <a:pt x="1" y="455"/>
                </a:cubicBezTo>
                <a:cubicBezTo>
                  <a:pt x="2" y="454"/>
                  <a:pt x="29" y="399"/>
                  <a:pt x="98" y="292"/>
                </a:cubicBezTo>
                <a:cubicBezTo>
                  <a:pt x="165" y="186"/>
                  <a:pt x="114" y="112"/>
                  <a:pt x="64" y="41"/>
                </a:cubicBezTo>
                <a:cubicBezTo>
                  <a:pt x="57" y="31"/>
                  <a:pt x="50" y="21"/>
                  <a:pt x="44" y="11"/>
                </a:cubicBezTo>
                <a:cubicBezTo>
                  <a:pt x="42" y="8"/>
                  <a:pt x="42" y="4"/>
                  <a:pt x="46" y="2"/>
                </a:cubicBezTo>
                <a:cubicBezTo>
                  <a:pt x="49" y="0"/>
                  <a:pt x="53" y="1"/>
                  <a:pt x="55" y="4"/>
                </a:cubicBezTo>
                <a:cubicBezTo>
                  <a:pt x="61" y="14"/>
                  <a:pt x="68" y="24"/>
                  <a:pt x="75" y="34"/>
                </a:cubicBezTo>
                <a:cubicBezTo>
                  <a:pt x="125" y="105"/>
                  <a:pt x="181" y="185"/>
                  <a:pt x="109" y="299"/>
                </a:cubicBezTo>
                <a:cubicBezTo>
                  <a:pt x="41" y="406"/>
                  <a:pt x="14" y="460"/>
                  <a:pt x="14" y="461"/>
                </a:cubicBezTo>
                <a:cubicBezTo>
                  <a:pt x="12" y="463"/>
                  <a:pt x="10" y="464"/>
                  <a:pt x="7" y="4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6" name="Google Shape;906;g167dccd0c24_0_828"/>
          <p:cNvSpPr/>
          <p:nvPr/>
        </p:nvSpPr>
        <p:spPr>
          <a:xfrm>
            <a:off x="2018733" y="3588580"/>
            <a:ext cx="339300" cy="36900"/>
          </a:xfrm>
          <a:prstGeom prst="rect">
            <a:avLst/>
          </a:prstGeom>
          <a:solidFill>
            <a:srgbClr val="6A767F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7" name="Google Shape;907;g167dccd0c24_0_828"/>
          <p:cNvSpPr/>
          <p:nvPr/>
        </p:nvSpPr>
        <p:spPr>
          <a:xfrm>
            <a:off x="1796622" y="3588580"/>
            <a:ext cx="222111" cy="36909"/>
          </a:xfrm>
          <a:custGeom>
            <a:rect b="b" l="l" r="r" t="t"/>
            <a:pathLst>
              <a:path extrusionOk="0" h="129" w="778">
                <a:moveTo>
                  <a:pt x="0" y="45"/>
                </a:moveTo>
                <a:lnTo>
                  <a:pt x="0" y="129"/>
                </a:lnTo>
                <a:lnTo>
                  <a:pt x="778" y="129"/>
                </a:lnTo>
                <a:lnTo>
                  <a:pt x="778" y="0"/>
                </a:lnTo>
                <a:lnTo>
                  <a:pt x="0" y="45"/>
                </a:lnTo>
                <a:close/>
              </a:path>
            </a:pathLst>
          </a:custGeom>
          <a:solidFill>
            <a:srgbClr val="565F68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8" name="Google Shape;908;g167dccd0c24_0_828"/>
          <p:cNvSpPr/>
          <p:nvPr/>
        </p:nvSpPr>
        <p:spPr>
          <a:xfrm>
            <a:off x="1841878" y="2891469"/>
            <a:ext cx="91200" cy="91200"/>
          </a:xfrm>
          <a:prstGeom prst="rect">
            <a:avLst/>
          </a:prstGeom>
          <a:solidFill>
            <a:srgbClr val="67A4C3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9" name="Google Shape;909;g167dccd0c24_0_828"/>
          <p:cNvSpPr/>
          <p:nvPr/>
        </p:nvSpPr>
        <p:spPr>
          <a:xfrm>
            <a:off x="1977050" y="3281399"/>
            <a:ext cx="91200" cy="91200"/>
          </a:xfrm>
          <a:prstGeom prst="rect">
            <a:avLst/>
          </a:prstGeom>
          <a:solidFill>
            <a:srgbClr val="F73C4F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0" name="Google Shape;910;g167dccd0c24_0_828"/>
          <p:cNvSpPr/>
          <p:nvPr/>
        </p:nvSpPr>
        <p:spPr>
          <a:xfrm>
            <a:off x="2171173" y="3281399"/>
            <a:ext cx="90600" cy="91200"/>
          </a:xfrm>
          <a:prstGeom prst="rect">
            <a:avLst/>
          </a:prstGeom>
          <a:solidFill>
            <a:srgbClr val="F8901E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1" name="Google Shape;911;g167dccd0c24_0_828"/>
          <p:cNvSpPr/>
          <p:nvPr/>
        </p:nvSpPr>
        <p:spPr>
          <a:xfrm>
            <a:off x="1883387" y="2833999"/>
            <a:ext cx="921196" cy="545900"/>
          </a:xfrm>
          <a:custGeom>
            <a:rect b="b" l="l" r="r" t="t"/>
            <a:pathLst>
              <a:path extrusionOk="0" h="1912" w="3227">
                <a:moveTo>
                  <a:pt x="3149" y="1912"/>
                </a:moveTo>
                <a:lnTo>
                  <a:pt x="77" y="1912"/>
                </a:lnTo>
                <a:cubicBezTo>
                  <a:pt x="35" y="1912"/>
                  <a:pt x="0" y="1878"/>
                  <a:pt x="0" y="1835"/>
                </a:cubicBezTo>
                <a:lnTo>
                  <a:pt x="0" y="77"/>
                </a:lnTo>
                <a:cubicBezTo>
                  <a:pt x="0" y="35"/>
                  <a:pt x="35" y="0"/>
                  <a:pt x="77" y="0"/>
                </a:cubicBezTo>
                <a:lnTo>
                  <a:pt x="3149" y="0"/>
                </a:lnTo>
                <a:cubicBezTo>
                  <a:pt x="3192" y="0"/>
                  <a:pt x="3227" y="35"/>
                  <a:pt x="3227" y="77"/>
                </a:cubicBezTo>
                <a:lnTo>
                  <a:pt x="3227" y="1835"/>
                </a:lnTo>
                <a:cubicBezTo>
                  <a:pt x="3227" y="1878"/>
                  <a:pt x="3192" y="1912"/>
                  <a:pt x="3149" y="1912"/>
                </a:cubicBezTo>
                <a:close/>
              </a:path>
            </a:pathLst>
          </a:custGeom>
          <a:solidFill>
            <a:srgbClr val="6A767F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2" name="Google Shape;912;g167dccd0c24_0_828"/>
          <p:cNvSpPr/>
          <p:nvPr/>
        </p:nvSpPr>
        <p:spPr>
          <a:xfrm>
            <a:off x="2258112" y="3077206"/>
            <a:ext cx="356688" cy="548282"/>
          </a:xfrm>
          <a:custGeom>
            <a:rect b="b" l="l" r="r" t="t"/>
            <a:pathLst>
              <a:path extrusionOk="0" h="1921" w="1250">
                <a:moveTo>
                  <a:pt x="1250" y="1921"/>
                </a:moveTo>
                <a:lnTo>
                  <a:pt x="552" y="1921"/>
                </a:lnTo>
                <a:lnTo>
                  <a:pt x="0" y="0"/>
                </a:lnTo>
                <a:lnTo>
                  <a:pt x="698" y="0"/>
                </a:lnTo>
                <a:lnTo>
                  <a:pt x="1250" y="1921"/>
                </a:lnTo>
                <a:close/>
              </a:path>
            </a:pathLst>
          </a:custGeom>
          <a:solidFill>
            <a:srgbClr val="3F454C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3" name="Google Shape;913;g167dccd0c24_0_828"/>
          <p:cNvSpPr/>
          <p:nvPr/>
        </p:nvSpPr>
        <p:spPr>
          <a:xfrm>
            <a:off x="2555252" y="3297472"/>
            <a:ext cx="29700" cy="29700"/>
          </a:xfrm>
          <a:prstGeom prst="ellipse">
            <a:avLst/>
          </a:prstGeom>
          <a:solidFill>
            <a:srgbClr val="3F454C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4" name="Google Shape;914;g167dccd0c24_0_828"/>
          <p:cNvSpPr/>
          <p:nvPr/>
        </p:nvSpPr>
        <p:spPr>
          <a:xfrm>
            <a:off x="2231911" y="3308188"/>
            <a:ext cx="491266" cy="1800226"/>
          </a:xfrm>
          <a:custGeom>
            <a:rect b="b" l="l" r="r" t="t"/>
            <a:pathLst>
              <a:path extrusionOk="0" h="6309" w="1720">
                <a:moveTo>
                  <a:pt x="1174" y="6309"/>
                </a:moveTo>
                <a:cubicBezTo>
                  <a:pt x="1168" y="6309"/>
                  <a:pt x="1163" y="6306"/>
                  <a:pt x="1161" y="6300"/>
                </a:cubicBezTo>
                <a:cubicBezTo>
                  <a:pt x="1159" y="6293"/>
                  <a:pt x="1163" y="6285"/>
                  <a:pt x="1170" y="6283"/>
                </a:cubicBezTo>
                <a:cubicBezTo>
                  <a:pt x="1433" y="6206"/>
                  <a:pt x="1576" y="6106"/>
                  <a:pt x="1608" y="5976"/>
                </a:cubicBezTo>
                <a:cubicBezTo>
                  <a:pt x="1642" y="5836"/>
                  <a:pt x="1543" y="5656"/>
                  <a:pt x="1306" y="5429"/>
                </a:cubicBezTo>
                <a:cubicBezTo>
                  <a:pt x="1124" y="5255"/>
                  <a:pt x="1289" y="5066"/>
                  <a:pt x="1448" y="4883"/>
                </a:cubicBezTo>
                <a:cubicBezTo>
                  <a:pt x="1567" y="4746"/>
                  <a:pt x="1690" y="4604"/>
                  <a:pt x="1652" y="4480"/>
                </a:cubicBezTo>
                <a:cubicBezTo>
                  <a:pt x="1618" y="4368"/>
                  <a:pt x="1458" y="4275"/>
                  <a:pt x="1163" y="4197"/>
                </a:cubicBezTo>
                <a:cubicBezTo>
                  <a:pt x="535" y="4028"/>
                  <a:pt x="164" y="3742"/>
                  <a:pt x="90" y="3369"/>
                </a:cubicBezTo>
                <a:cubicBezTo>
                  <a:pt x="0" y="2917"/>
                  <a:pt x="337" y="2361"/>
                  <a:pt x="1014" y="1842"/>
                </a:cubicBezTo>
                <a:cubicBezTo>
                  <a:pt x="1326" y="1603"/>
                  <a:pt x="1499" y="1324"/>
                  <a:pt x="1528" y="1014"/>
                </a:cubicBezTo>
                <a:cubicBezTo>
                  <a:pt x="1578" y="480"/>
                  <a:pt x="1179" y="28"/>
                  <a:pt x="1175" y="24"/>
                </a:cubicBezTo>
                <a:cubicBezTo>
                  <a:pt x="1170" y="18"/>
                  <a:pt x="1171" y="9"/>
                  <a:pt x="1176" y="4"/>
                </a:cubicBezTo>
                <a:cubicBezTo>
                  <a:pt x="1182" y="0"/>
                  <a:pt x="1190" y="0"/>
                  <a:pt x="1195" y="6"/>
                </a:cubicBezTo>
                <a:cubicBezTo>
                  <a:pt x="1199" y="10"/>
                  <a:pt x="1606" y="470"/>
                  <a:pt x="1555" y="1016"/>
                </a:cubicBezTo>
                <a:cubicBezTo>
                  <a:pt x="1525" y="1335"/>
                  <a:pt x="1349" y="1619"/>
                  <a:pt x="1031" y="1863"/>
                </a:cubicBezTo>
                <a:cubicBezTo>
                  <a:pt x="715" y="2105"/>
                  <a:pt x="465" y="2366"/>
                  <a:pt x="306" y="2618"/>
                </a:cubicBezTo>
                <a:cubicBezTo>
                  <a:pt x="135" y="2888"/>
                  <a:pt x="72" y="3139"/>
                  <a:pt x="116" y="3363"/>
                </a:cubicBezTo>
                <a:cubicBezTo>
                  <a:pt x="189" y="3726"/>
                  <a:pt x="553" y="4005"/>
                  <a:pt x="1170" y="4170"/>
                </a:cubicBezTo>
                <a:cubicBezTo>
                  <a:pt x="1475" y="4252"/>
                  <a:pt x="1641" y="4351"/>
                  <a:pt x="1678" y="4472"/>
                </a:cubicBezTo>
                <a:cubicBezTo>
                  <a:pt x="1720" y="4611"/>
                  <a:pt x="1592" y="4758"/>
                  <a:pt x="1469" y="4900"/>
                </a:cubicBezTo>
                <a:cubicBezTo>
                  <a:pt x="1311" y="5082"/>
                  <a:pt x="1162" y="5253"/>
                  <a:pt x="1324" y="5409"/>
                </a:cubicBezTo>
                <a:cubicBezTo>
                  <a:pt x="1570" y="5644"/>
                  <a:pt x="1671" y="5832"/>
                  <a:pt x="1634" y="5983"/>
                </a:cubicBezTo>
                <a:cubicBezTo>
                  <a:pt x="1600" y="6122"/>
                  <a:pt x="1451" y="6229"/>
                  <a:pt x="1178" y="6309"/>
                </a:cubicBezTo>
                <a:cubicBezTo>
                  <a:pt x="1176" y="6309"/>
                  <a:pt x="1175" y="6309"/>
                  <a:pt x="1174" y="630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5" name="Google Shape;915;g167dccd0c24_0_828"/>
          <p:cNvSpPr/>
          <p:nvPr/>
        </p:nvSpPr>
        <p:spPr>
          <a:xfrm>
            <a:off x="2061606" y="3252824"/>
            <a:ext cx="105966" cy="41672"/>
          </a:xfrm>
          <a:custGeom>
            <a:rect b="b" l="l" r="r" t="t"/>
            <a:pathLst>
              <a:path extrusionOk="0" h="111125" w="282576">
                <a:moveTo>
                  <a:pt x="234952" y="0"/>
                </a:moveTo>
                <a:lnTo>
                  <a:pt x="282576" y="0"/>
                </a:lnTo>
                <a:lnTo>
                  <a:pt x="282576" y="111125"/>
                </a:lnTo>
                <a:lnTo>
                  <a:pt x="234952" y="111125"/>
                </a:lnTo>
                <a:close/>
                <a:moveTo>
                  <a:pt x="117476" y="0"/>
                </a:moveTo>
                <a:lnTo>
                  <a:pt x="165100" y="0"/>
                </a:lnTo>
                <a:lnTo>
                  <a:pt x="165100" y="111125"/>
                </a:lnTo>
                <a:lnTo>
                  <a:pt x="117476" y="111125"/>
                </a:lnTo>
                <a:close/>
                <a:moveTo>
                  <a:pt x="0" y="0"/>
                </a:moveTo>
                <a:lnTo>
                  <a:pt x="49214" y="0"/>
                </a:lnTo>
                <a:lnTo>
                  <a:pt x="49214" y="111125"/>
                </a:lnTo>
                <a:lnTo>
                  <a:pt x="0" y="111125"/>
                </a:lnTo>
                <a:close/>
              </a:path>
            </a:pathLst>
          </a:custGeom>
          <a:solidFill>
            <a:srgbClr val="3F454C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6" name="Google Shape;916;g167dccd0c24_0_828"/>
          <p:cNvSpPr/>
          <p:nvPr/>
        </p:nvSpPr>
        <p:spPr>
          <a:xfrm>
            <a:off x="2066966" y="3598700"/>
            <a:ext cx="547834" cy="26789"/>
          </a:xfrm>
          <a:custGeom>
            <a:rect b="b" l="l" r="r" t="t"/>
            <a:pathLst>
              <a:path extrusionOk="0" h="93" w="1920">
                <a:moveTo>
                  <a:pt x="1920" y="93"/>
                </a:moveTo>
                <a:lnTo>
                  <a:pt x="4" y="93"/>
                </a:lnTo>
                <a:cubicBezTo>
                  <a:pt x="0" y="43"/>
                  <a:pt x="40" y="0"/>
                  <a:pt x="91" y="0"/>
                </a:cubicBezTo>
                <a:lnTo>
                  <a:pt x="1893" y="0"/>
                </a:lnTo>
                <a:lnTo>
                  <a:pt x="1920" y="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7" name="Google Shape;917;g167dccd0c24_0_828"/>
          <p:cNvSpPr/>
          <p:nvPr/>
        </p:nvSpPr>
        <p:spPr>
          <a:xfrm>
            <a:off x="2385543" y="4713125"/>
            <a:ext cx="201812" cy="322064"/>
          </a:xfrm>
          <a:custGeom>
            <a:rect b="b" l="l" r="r" t="t"/>
            <a:pathLst>
              <a:path extrusionOk="0" h="858838" w="538164">
                <a:moveTo>
                  <a:pt x="380428" y="363538"/>
                </a:moveTo>
                <a:lnTo>
                  <a:pt x="538164" y="501248"/>
                </a:lnTo>
                <a:lnTo>
                  <a:pt x="199836" y="858838"/>
                </a:lnTo>
                <a:lnTo>
                  <a:pt x="48196" y="772103"/>
                </a:lnTo>
                <a:lnTo>
                  <a:pt x="42864" y="584939"/>
                </a:lnTo>
                <a:lnTo>
                  <a:pt x="120588" y="472337"/>
                </a:lnTo>
                <a:lnTo>
                  <a:pt x="192976" y="472337"/>
                </a:lnTo>
                <a:lnTo>
                  <a:pt x="301944" y="446468"/>
                </a:lnTo>
                <a:close/>
                <a:moveTo>
                  <a:pt x="287340" y="0"/>
                </a:moveTo>
                <a:lnTo>
                  <a:pt x="263836" y="314452"/>
                </a:lnTo>
                <a:lnTo>
                  <a:pt x="241850" y="392113"/>
                </a:lnTo>
                <a:lnTo>
                  <a:pt x="56862" y="344146"/>
                </a:lnTo>
                <a:lnTo>
                  <a:pt x="0" y="189585"/>
                </a:lnTo>
                <a:lnTo>
                  <a:pt x="80364" y="109639"/>
                </a:lnTo>
                <a:lnTo>
                  <a:pt x="104626" y="45683"/>
                </a:lnTo>
                <a:lnTo>
                  <a:pt x="179682" y="38069"/>
                </a:lnTo>
                <a:close/>
              </a:path>
            </a:pathLst>
          </a:custGeom>
          <a:solidFill>
            <a:srgbClr val="F8901E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8" name="Google Shape;918;g167dccd0c24_0_828"/>
          <p:cNvSpPr/>
          <p:nvPr/>
        </p:nvSpPr>
        <p:spPr>
          <a:xfrm>
            <a:off x="2204519" y="4630972"/>
            <a:ext cx="447080" cy="472679"/>
          </a:xfrm>
          <a:custGeom>
            <a:rect b="b" l="l" r="r" t="t"/>
            <a:pathLst>
              <a:path extrusionOk="0" h="1260476" w="1192214">
                <a:moveTo>
                  <a:pt x="405986" y="814388"/>
                </a:moveTo>
                <a:lnTo>
                  <a:pt x="535992" y="931619"/>
                </a:lnTo>
                <a:lnTo>
                  <a:pt x="558800" y="1139438"/>
                </a:lnTo>
                <a:lnTo>
                  <a:pt x="406746" y="1220891"/>
                </a:lnTo>
                <a:lnTo>
                  <a:pt x="330720" y="1193487"/>
                </a:lnTo>
                <a:lnTo>
                  <a:pt x="222000" y="1258953"/>
                </a:lnTo>
                <a:lnTo>
                  <a:pt x="124686" y="1260476"/>
                </a:lnTo>
                <a:lnTo>
                  <a:pt x="0" y="1092241"/>
                </a:lnTo>
                <a:close/>
                <a:moveTo>
                  <a:pt x="675722" y="692150"/>
                </a:moveTo>
                <a:lnTo>
                  <a:pt x="900004" y="801481"/>
                </a:lnTo>
                <a:lnTo>
                  <a:pt x="1021298" y="721001"/>
                </a:lnTo>
                <a:lnTo>
                  <a:pt x="1054100" y="850072"/>
                </a:lnTo>
                <a:lnTo>
                  <a:pt x="1011380" y="948014"/>
                </a:lnTo>
                <a:lnTo>
                  <a:pt x="861098" y="951810"/>
                </a:lnTo>
                <a:lnTo>
                  <a:pt x="785574" y="1093788"/>
                </a:lnTo>
                <a:lnTo>
                  <a:pt x="682588" y="1077844"/>
                </a:lnTo>
                <a:lnTo>
                  <a:pt x="603252" y="974587"/>
                </a:lnTo>
                <a:lnTo>
                  <a:pt x="675722" y="812110"/>
                </a:lnTo>
                <a:close/>
                <a:moveTo>
                  <a:pt x="247408" y="427038"/>
                </a:moveTo>
                <a:lnTo>
                  <a:pt x="326496" y="453718"/>
                </a:lnTo>
                <a:lnTo>
                  <a:pt x="369842" y="520800"/>
                </a:lnTo>
                <a:lnTo>
                  <a:pt x="441326" y="568825"/>
                </a:lnTo>
                <a:lnTo>
                  <a:pt x="404064" y="638194"/>
                </a:lnTo>
                <a:lnTo>
                  <a:pt x="404064" y="754063"/>
                </a:lnTo>
                <a:lnTo>
                  <a:pt x="165224" y="647936"/>
                </a:lnTo>
                <a:lnTo>
                  <a:pt x="206376" y="804924"/>
                </a:lnTo>
                <a:lnTo>
                  <a:pt x="49152" y="846138"/>
                </a:lnTo>
                <a:lnTo>
                  <a:pt x="7938" y="688151"/>
                </a:lnTo>
                <a:lnTo>
                  <a:pt x="164864" y="647776"/>
                </a:lnTo>
                <a:lnTo>
                  <a:pt x="115850" y="625997"/>
                </a:lnTo>
                <a:lnTo>
                  <a:pt x="96838" y="502505"/>
                </a:lnTo>
                <a:close/>
                <a:moveTo>
                  <a:pt x="197048" y="257175"/>
                </a:moveTo>
                <a:lnTo>
                  <a:pt x="225426" y="364064"/>
                </a:lnTo>
                <a:lnTo>
                  <a:pt x="117280" y="392113"/>
                </a:lnTo>
                <a:lnTo>
                  <a:pt x="88900" y="285224"/>
                </a:lnTo>
                <a:close/>
                <a:moveTo>
                  <a:pt x="769838" y="219075"/>
                </a:moveTo>
                <a:lnTo>
                  <a:pt x="848004" y="219075"/>
                </a:lnTo>
                <a:lnTo>
                  <a:pt x="827514" y="345414"/>
                </a:lnTo>
                <a:lnTo>
                  <a:pt x="854076" y="419238"/>
                </a:lnTo>
                <a:lnTo>
                  <a:pt x="803230" y="486213"/>
                </a:lnTo>
                <a:lnTo>
                  <a:pt x="746312" y="533400"/>
                </a:lnTo>
                <a:lnTo>
                  <a:pt x="626406" y="433699"/>
                </a:lnTo>
                <a:lnTo>
                  <a:pt x="542926" y="398689"/>
                </a:lnTo>
                <a:lnTo>
                  <a:pt x="562658" y="328670"/>
                </a:lnTo>
                <a:lnTo>
                  <a:pt x="730374" y="308882"/>
                </a:lnTo>
                <a:close/>
                <a:moveTo>
                  <a:pt x="376002" y="120650"/>
                </a:moveTo>
                <a:lnTo>
                  <a:pt x="555626" y="168040"/>
                </a:lnTo>
                <a:lnTo>
                  <a:pt x="508236" y="347663"/>
                </a:lnTo>
                <a:lnTo>
                  <a:pt x="328612" y="300273"/>
                </a:lnTo>
                <a:close/>
                <a:moveTo>
                  <a:pt x="1145958" y="11113"/>
                </a:moveTo>
                <a:lnTo>
                  <a:pt x="1192214" y="185520"/>
                </a:lnTo>
                <a:lnTo>
                  <a:pt x="1017048" y="231776"/>
                </a:lnTo>
                <a:lnTo>
                  <a:pt x="971552" y="56611"/>
                </a:lnTo>
                <a:close/>
                <a:moveTo>
                  <a:pt x="163324" y="0"/>
                </a:moveTo>
                <a:lnTo>
                  <a:pt x="260352" y="25041"/>
                </a:lnTo>
                <a:lnTo>
                  <a:pt x="235140" y="120650"/>
                </a:lnTo>
                <a:lnTo>
                  <a:pt x="138112" y="95609"/>
                </a:lnTo>
                <a:close/>
              </a:path>
            </a:pathLst>
          </a:custGeom>
          <a:solidFill>
            <a:srgbClr val="FDAB3E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9" name="Google Shape;919;g167dccd0c24_0_828"/>
          <p:cNvSpPr/>
          <p:nvPr/>
        </p:nvSpPr>
        <p:spPr>
          <a:xfrm>
            <a:off x="2203328" y="4816114"/>
            <a:ext cx="334566" cy="285750"/>
          </a:xfrm>
          <a:custGeom>
            <a:rect b="b" l="l" r="r" t="t"/>
            <a:pathLst>
              <a:path extrusionOk="0" h="762001" w="892176">
                <a:moveTo>
                  <a:pt x="714468" y="534988"/>
                </a:moveTo>
                <a:lnTo>
                  <a:pt x="892176" y="582378"/>
                </a:lnTo>
                <a:lnTo>
                  <a:pt x="846048" y="762001"/>
                </a:lnTo>
                <a:lnTo>
                  <a:pt x="668340" y="714611"/>
                </a:lnTo>
                <a:close/>
                <a:moveTo>
                  <a:pt x="410036" y="320675"/>
                </a:moveTo>
                <a:lnTo>
                  <a:pt x="457200" y="534624"/>
                </a:lnTo>
                <a:lnTo>
                  <a:pt x="360588" y="581663"/>
                </a:lnTo>
                <a:lnTo>
                  <a:pt x="334724" y="698500"/>
                </a:lnTo>
                <a:lnTo>
                  <a:pt x="139976" y="545246"/>
                </a:lnTo>
                <a:lnTo>
                  <a:pt x="3804" y="597595"/>
                </a:lnTo>
                <a:lnTo>
                  <a:pt x="0" y="464825"/>
                </a:lnTo>
                <a:lnTo>
                  <a:pt x="100416" y="412476"/>
                </a:lnTo>
                <a:lnTo>
                  <a:pt x="167364" y="338125"/>
                </a:lnTo>
                <a:lnTo>
                  <a:pt x="283756" y="345712"/>
                </a:lnTo>
                <a:close/>
                <a:moveTo>
                  <a:pt x="237224" y="0"/>
                </a:moveTo>
                <a:lnTo>
                  <a:pt x="294400" y="45816"/>
                </a:lnTo>
                <a:lnTo>
                  <a:pt x="373684" y="26726"/>
                </a:lnTo>
                <a:lnTo>
                  <a:pt x="336328" y="192429"/>
                </a:lnTo>
                <a:lnTo>
                  <a:pt x="407988" y="260390"/>
                </a:lnTo>
                <a:lnTo>
                  <a:pt x="327180" y="301625"/>
                </a:lnTo>
                <a:lnTo>
                  <a:pt x="266192" y="255045"/>
                </a:lnTo>
                <a:lnTo>
                  <a:pt x="218168" y="260390"/>
                </a:lnTo>
                <a:lnTo>
                  <a:pt x="164804" y="248172"/>
                </a:lnTo>
                <a:lnTo>
                  <a:pt x="119064" y="132104"/>
                </a:lnTo>
                <a:close/>
              </a:path>
            </a:pathLst>
          </a:custGeom>
          <a:solidFill>
            <a:srgbClr val="F8901E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0" name="Google Shape;920;g167dccd0c24_0_828"/>
          <p:cNvSpPr/>
          <p:nvPr/>
        </p:nvSpPr>
        <p:spPr>
          <a:xfrm>
            <a:off x="2099478" y="4545842"/>
            <a:ext cx="581777" cy="554831"/>
          </a:xfrm>
          <a:custGeom>
            <a:rect b="b" l="l" r="r" t="t"/>
            <a:pathLst>
              <a:path extrusionOk="0" h="1945" w="2037">
                <a:moveTo>
                  <a:pt x="403" y="1945"/>
                </a:moveTo>
                <a:lnTo>
                  <a:pt x="1634" y="1945"/>
                </a:lnTo>
                <a:lnTo>
                  <a:pt x="2037" y="0"/>
                </a:lnTo>
                <a:lnTo>
                  <a:pt x="0" y="0"/>
                </a:lnTo>
                <a:lnTo>
                  <a:pt x="403" y="1945"/>
                </a:lnTo>
                <a:close/>
              </a:path>
            </a:pathLst>
          </a:custGeom>
          <a:solidFill>
            <a:srgbClr val="FDAB3E">
              <a:alpha val="40000"/>
            </a:srgbClr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1" name="Google Shape;921;g167dccd0c24_0_828"/>
          <p:cNvSpPr/>
          <p:nvPr/>
        </p:nvSpPr>
        <p:spPr>
          <a:xfrm>
            <a:off x="2087807" y="4538103"/>
            <a:ext cx="599642" cy="570310"/>
          </a:xfrm>
          <a:custGeom>
            <a:rect b="b" l="l" r="r" t="t"/>
            <a:pathLst>
              <a:path extrusionOk="0" h="1999" w="2099">
                <a:moveTo>
                  <a:pt x="434" y="1972"/>
                </a:moveTo>
                <a:lnTo>
                  <a:pt x="1665" y="1972"/>
                </a:lnTo>
                <a:lnTo>
                  <a:pt x="2068" y="27"/>
                </a:lnTo>
                <a:lnTo>
                  <a:pt x="31" y="27"/>
                </a:lnTo>
                <a:lnTo>
                  <a:pt x="434" y="1972"/>
                </a:lnTo>
                <a:close/>
                <a:moveTo>
                  <a:pt x="1676" y="1999"/>
                </a:moveTo>
                <a:lnTo>
                  <a:pt x="423" y="1999"/>
                </a:lnTo>
                <a:cubicBezTo>
                  <a:pt x="416" y="1999"/>
                  <a:pt x="411" y="1995"/>
                  <a:pt x="409" y="1989"/>
                </a:cubicBezTo>
                <a:lnTo>
                  <a:pt x="1" y="16"/>
                </a:lnTo>
                <a:cubicBezTo>
                  <a:pt x="0" y="12"/>
                  <a:pt x="1" y="8"/>
                  <a:pt x="3" y="5"/>
                </a:cubicBezTo>
                <a:cubicBezTo>
                  <a:pt x="6" y="2"/>
                  <a:pt x="10" y="0"/>
                  <a:pt x="14" y="0"/>
                </a:cubicBezTo>
                <a:lnTo>
                  <a:pt x="2085" y="0"/>
                </a:lnTo>
                <a:cubicBezTo>
                  <a:pt x="2089" y="0"/>
                  <a:pt x="2093" y="2"/>
                  <a:pt x="2096" y="5"/>
                </a:cubicBezTo>
                <a:cubicBezTo>
                  <a:pt x="2098" y="8"/>
                  <a:pt x="2099" y="12"/>
                  <a:pt x="2098" y="16"/>
                </a:cubicBezTo>
                <a:lnTo>
                  <a:pt x="1690" y="1989"/>
                </a:lnTo>
                <a:cubicBezTo>
                  <a:pt x="1688" y="1995"/>
                  <a:pt x="1683" y="1999"/>
                  <a:pt x="1676" y="19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2" name="Google Shape;922;g167dccd0c24_0_828"/>
          <p:cNvSpPr/>
          <p:nvPr/>
        </p:nvSpPr>
        <p:spPr>
          <a:xfrm>
            <a:off x="2118176" y="4538103"/>
            <a:ext cx="538758" cy="570309"/>
          </a:xfrm>
          <a:custGeom>
            <a:rect b="b" l="l" r="r" t="t"/>
            <a:pathLst>
              <a:path extrusionOk="0" h="1520825" w="1436688">
                <a:moveTo>
                  <a:pt x="519114" y="771526"/>
                </a:moveTo>
                <a:lnTo>
                  <a:pt x="519114" y="1119188"/>
                </a:lnTo>
                <a:lnTo>
                  <a:pt x="917576" y="1119188"/>
                </a:lnTo>
                <a:lnTo>
                  <a:pt x="917576" y="771526"/>
                </a:lnTo>
                <a:close/>
                <a:moveTo>
                  <a:pt x="519114" y="403226"/>
                </a:moveTo>
                <a:lnTo>
                  <a:pt x="519114" y="750888"/>
                </a:lnTo>
                <a:lnTo>
                  <a:pt x="917576" y="750888"/>
                </a:lnTo>
                <a:lnTo>
                  <a:pt x="917576" y="403226"/>
                </a:lnTo>
                <a:close/>
                <a:moveTo>
                  <a:pt x="508412" y="0"/>
                </a:moveTo>
                <a:cubicBezTo>
                  <a:pt x="514528" y="0"/>
                  <a:pt x="519114" y="4565"/>
                  <a:pt x="519114" y="10651"/>
                </a:cubicBezTo>
                <a:lnTo>
                  <a:pt x="519114" y="382588"/>
                </a:lnTo>
                <a:lnTo>
                  <a:pt x="917576" y="382588"/>
                </a:lnTo>
                <a:lnTo>
                  <a:pt x="917576" y="10651"/>
                </a:lnTo>
                <a:cubicBezTo>
                  <a:pt x="917576" y="4565"/>
                  <a:pt x="922162" y="0"/>
                  <a:pt x="928278" y="0"/>
                </a:cubicBezTo>
                <a:cubicBezTo>
                  <a:pt x="933628" y="0"/>
                  <a:pt x="938214" y="4565"/>
                  <a:pt x="938214" y="10651"/>
                </a:cubicBezTo>
                <a:lnTo>
                  <a:pt x="938214" y="382588"/>
                </a:lnTo>
                <a:lnTo>
                  <a:pt x="1426802" y="382588"/>
                </a:lnTo>
                <a:cubicBezTo>
                  <a:pt x="1432126" y="382588"/>
                  <a:pt x="1436688" y="387174"/>
                  <a:pt x="1436688" y="392525"/>
                </a:cubicBezTo>
                <a:cubicBezTo>
                  <a:pt x="1436688" y="398640"/>
                  <a:pt x="1432126" y="403226"/>
                  <a:pt x="1426802" y="403226"/>
                </a:cubicBezTo>
                <a:lnTo>
                  <a:pt x="938214" y="403226"/>
                </a:lnTo>
                <a:lnTo>
                  <a:pt x="938214" y="750888"/>
                </a:lnTo>
                <a:lnTo>
                  <a:pt x="1350604" y="750888"/>
                </a:lnTo>
                <a:cubicBezTo>
                  <a:pt x="1355926" y="750888"/>
                  <a:pt x="1360488" y="755474"/>
                  <a:pt x="1360488" y="761589"/>
                </a:cubicBezTo>
                <a:cubicBezTo>
                  <a:pt x="1360488" y="766940"/>
                  <a:pt x="1355926" y="771526"/>
                  <a:pt x="1350604" y="771526"/>
                </a:cubicBezTo>
                <a:lnTo>
                  <a:pt x="938214" y="771526"/>
                </a:lnTo>
                <a:lnTo>
                  <a:pt x="938214" y="1119188"/>
                </a:lnTo>
                <a:lnTo>
                  <a:pt x="1273632" y="1119188"/>
                </a:lnTo>
                <a:cubicBezTo>
                  <a:pt x="1279722" y="1119188"/>
                  <a:pt x="1284288" y="1123774"/>
                  <a:pt x="1284288" y="1129125"/>
                </a:cubicBezTo>
                <a:cubicBezTo>
                  <a:pt x="1284288" y="1135240"/>
                  <a:pt x="1279722" y="1139826"/>
                  <a:pt x="1273632" y="1139826"/>
                </a:cubicBezTo>
                <a:lnTo>
                  <a:pt x="938214" y="1139826"/>
                </a:lnTo>
                <a:lnTo>
                  <a:pt x="938214" y="1510935"/>
                </a:lnTo>
                <a:cubicBezTo>
                  <a:pt x="938214" y="1516260"/>
                  <a:pt x="933628" y="1520825"/>
                  <a:pt x="928278" y="1520825"/>
                </a:cubicBezTo>
                <a:cubicBezTo>
                  <a:pt x="922162" y="1520825"/>
                  <a:pt x="917576" y="1516260"/>
                  <a:pt x="917576" y="1510935"/>
                </a:cubicBezTo>
                <a:lnTo>
                  <a:pt x="917576" y="1139826"/>
                </a:lnTo>
                <a:lnTo>
                  <a:pt x="519114" y="1139826"/>
                </a:lnTo>
                <a:lnTo>
                  <a:pt x="519114" y="1510935"/>
                </a:lnTo>
                <a:cubicBezTo>
                  <a:pt x="519114" y="1516260"/>
                  <a:pt x="514528" y="1520825"/>
                  <a:pt x="508412" y="1520825"/>
                </a:cubicBezTo>
                <a:cubicBezTo>
                  <a:pt x="503062" y="1520825"/>
                  <a:pt x="498476" y="1516260"/>
                  <a:pt x="498476" y="1510935"/>
                </a:cubicBezTo>
                <a:lnTo>
                  <a:pt x="498476" y="1139826"/>
                </a:lnTo>
                <a:lnTo>
                  <a:pt x="162296" y="1139826"/>
                </a:lnTo>
                <a:cubicBezTo>
                  <a:pt x="156968" y="1139826"/>
                  <a:pt x="152400" y="1135240"/>
                  <a:pt x="152400" y="1129125"/>
                </a:cubicBezTo>
                <a:cubicBezTo>
                  <a:pt x="152400" y="1123774"/>
                  <a:pt x="156968" y="1119188"/>
                  <a:pt x="162296" y="1119188"/>
                </a:cubicBezTo>
                <a:lnTo>
                  <a:pt x="498476" y="1119188"/>
                </a:lnTo>
                <a:lnTo>
                  <a:pt x="498476" y="771526"/>
                </a:lnTo>
                <a:lnTo>
                  <a:pt x="86086" y="771526"/>
                </a:lnTo>
                <a:cubicBezTo>
                  <a:pt x="80764" y="771526"/>
                  <a:pt x="76200" y="766940"/>
                  <a:pt x="76200" y="761589"/>
                </a:cubicBezTo>
                <a:cubicBezTo>
                  <a:pt x="76200" y="755474"/>
                  <a:pt x="80764" y="750888"/>
                  <a:pt x="86086" y="750888"/>
                </a:cubicBezTo>
                <a:lnTo>
                  <a:pt x="498476" y="750888"/>
                </a:lnTo>
                <a:lnTo>
                  <a:pt x="498476" y="403226"/>
                </a:lnTo>
                <a:lnTo>
                  <a:pt x="9888" y="403226"/>
                </a:lnTo>
                <a:cubicBezTo>
                  <a:pt x="4564" y="403226"/>
                  <a:pt x="0" y="398640"/>
                  <a:pt x="0" y="392525"/>
                </a:cubicBezTo>
                <a:cubicBezTo>
                  <a:pt x="0" y="387174"/>
                  <a:pt x="4564" y="382588"/>
                  <a:pt x="9888" y="382588"/>
                </a:cubicBezTo>
                <a:lnTo>
                  <a:pt x="498476" y="382588"/>
                </a:lnTo>
                <a:lnTo>
                  <a:pt x="498476" y="10651"/>
                </a:lnTo>
                <a:cubicBezTo>
                  <a:pt x="498476" y="4565"/>
                  <a:pt x="503062" y="0"/>
                  <a:pt x="5084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3" name="Google Shape;923;g167dccd0c24_0_828"/>
          <p:cNvSpPr/>
          <p:nvPr/>
        </p:nvSpPr>
        <p:spPr>
          <a:xfrm>
            <a:off x="8730489" y="3494220"/>
            <a:ext cx="199710" cy="59026"/>
          </a:xfrm>
          <a:custGeom>
            <a:rect b="b" l="l" r="r" t="t"/>
            <a:pathLst>
              <a:path extrusionOk="0" h="246" w="849">
                <a:moveTo>
                  <a:pt x="395" y="101"/>
                </a:moveTo>
                <a:lnTo>
                  <a:pt x="141" y="137"/>
                </a:lnTo>
                <a:cubicBezTo>
                  <a:pt x="103" y="142"/>
                  <a:pt x="46" y="154"/>
                  <a:pt x="21" y="183"/>
                </a:cubicBezTo>
                <a:cubicBezTo>
                  <a:pt x="0" y="207"/>
                  <a:pt x="18" y="246"/>
                  <a:pt x="50" y="246"/>
                </a:cubicBezTo>
                <a:lnTo>
                  <a:pt x="729" y="246"/>
                </a:lnTo>
                <a:cubicBezTo>
                  <a:pt x="751" y="246"/>
                  <a:pt x="771" y="234"/>
                  <a:pt x="783" y="216"/>
                </a:cubicBezTo>
                <a:lnTo>
                  <a:pt x="847" y="86"/>
                </a:lnTo>
                <a:cubicBezTo>
                  <a:pt x="847" y="86"/>
                  <a:pt x="848" y="85"/>
                  <a:pt x="849" y="84"/>
                </a:cubicBezTo>
                <a:lnTo>
                  <a:pt x="666" y="0"/>
                </a:lnTo>
                <a:lnTo>
                  <a:pt x="395" y="101"/>
                </a:lnTo>
                <a:close/>
              </a:path>
            </a:pathLst>
          </a:custGeom>
          <a:solidFill>
            <a:srgbClr val="FBAF73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4" name="Google Shape;924;g167dccd0c24_0_828"/>
          <p:cNvSpPr/>
          <p:nvPr/>
        </p:nvSpPr>
        <p:spPr>
          <a:xfrm>
            <a:off x="7869826" y="3876395"/>
            <a:ext cx="541224" cy="145566"/>
          </a:xfrm>
          <a:custGeom>
            <a:rect b="b" l="l" r="r" t="t"/>
            <a:pathLst>
              <a:path extrusionOk="0" h="606" w="2301">
                <a:moveTo>
                  <a:pt x="1624" y="606"/>
                </a:moveTo>
                <a:lnTo>
                  <a:pt x="676" y="606"/>
                </a:lnTo>
                <a:cubicBezTo>
                  <a:pt x="399" y="606"/>
                  <a:pt x="150" y="437"/>
                  <a:pt x="48" y="180"/>
                </a:cubicBezTo>
                <a:lnTo>
                  <a:pt x="21" y="115"/>
                </a:lnTo>
                <a:cubicBezTo>
                  <a:pt x="0" y="60"/>
                  <a:pt x="40" y="0"/>
                  <a:pt x="99" y="0"/>
                </a:cubicBezTo>
                <a:lnTo>
                  <a:pt x="2201" y="0"/>
                </a:lnTo>
                <a:cubicBezTo>
                  <a:pt x="2260" y="0"/>
                  <a:pt x="2301" y="60"/>
                  <a:pt x="2279" y="115"/>
                </a:cubicBezTo>
                <a:lnTo>
                  <a:pt x="2253" y="180"/>
                </a:lnTo>
                <a:cubicBezTo>
                  <a:pt x="2150" y="437"/>
                  <a:pt x="1901" y="606"/>
                  <a:pt x="1624" y="606"/>
                </a:cubicBezTo>
                <a:close/>
              </a:path>
            </a:pathLst>
          </a:custGeom>
          <a:solidFill>
            <a:srgbClr val="D81A5F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5" name="Google Shape;925;g167dccd0c24_0_828"/>
          <p:cNvSpPr/>
          <p:nvPr/>
        </p:nvSpPr>
        <p:spPr>
          <a:xfrm>
            <a:off x="7472861" y="4437150"/>
            <a:ext cx="289369" cy="126016"/>
          </a:xfrm>
          <a:custGeom>
            <a:rect b="b" l="l" r="r" t="t"/>
            <a:pathLst>
              <a:path extrusionOk="0" h="400050" w="933450">
                <a:moveTo>
                  <a:pt x="605790" y="0"/>
                </a:moveTo>
                <a:lnTo>
                  <a:pt x="933450" y="0"/>
                </a:lnTo>
                <a:lnTo>
                  <a:pt x="842772" y="400050"/>
                </a:lnTo>
                <a:lnTo>
                  <a:pt x="514350" y="400050"/>
                </a:lnTo>
                <a:close/>
                <a:moveTo>
                  <a:pt x="90499" y="0"/>
                </a:moveTo>
                <a:lnTo>
                  <a:pt x="417513" y="0"/>
                </a:lnTo>
                <a:lnTo>
                  <a:pt x="327014" y="400050"/>
                </a:lnTo>
                <a:lnTo>
                  <a:pt x="0" y="400050"/>
                </a:lnTo>
                <a:close/>
              </a:path>
            </a:pathLst>
          </a:custGeom>
          <a:solidFill>
            <a:srgbClr val="E99A55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6" name="Google Shape;926;g167dccd0c24_0_828"/>
          <p:cNvSpPr/>
          <p:nvPr/>
        </p:nvSpPr>
        <p:spPr>
          <a:xfrm>
            <a:off x="7480713" y="3685308"/>
            <a:ext cx="716404" cy="779362"/>
          </a:xfrm>
          <a:custGeom>
            <a:rect b="b" l="l" r="r" t="t"/>
            <a:pathLst>
              <a:path extrusionOk="0" h="3251" w="3046">
                <a:moveTo>
                  <a:pt x="2720" y="0"/>
                </a:moveTo>
                <a:cubicBezTo>
                  <a:pt x="2720" y="0"/>
                  <a:pt x="3046" y="894"/>
                  <a:pt x="2207" y="961"/>
                </a:cubicBezTo>
                <a:cubicBezTo>
                  <a:pt x="1367" y="1028"/>
                  <a:pt x="1208" y="1045"/>
                  <a:pt x="1208" y="1045"/>
                </a:cubicBezTo>
                <a:lnTo>
                  <a:pt x="556" y="3251"/>
                </a:lnTo>
                <a:lnTo>
                  <a:pt x="0" y="3251"/>
                </a:lnTo>
                <a:lnTo>
                  <a:pt x="445" y="999"/>
                </a:lnTo>
                <a:cubicBezTo>
                  <a:pt x="521" y="619"/>
                  <a:pt x="786" y="304"/>
                  <a:pt x="1148" y="166"/>
                </a:cubicBezTo>
                <a:lnTo>
                  <a:pt x="1659" y="0"/>
                </a:lnTo>
                <a:lnTo>
                  <a:pt x="2720" y="0"/>
                </a:lnTo>
                <a:close/>
              </a:path>
            </a:pathLst>
          </a:custGeom>
          <a:solidFill>
            <a:srgbClr val="500557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7" name="Google Shape;927;g167dccd0c24_0_828"/>
          <p:cNvSpPr/>
          <p:nvPr/>
        </p:nvSpPr>
        <p:spPr>
          <a:xfrm>
            <a:off x="7480713" y="3685308"/>
            <a:ext cx="716404" cy="779362"/>
          </a:xfrm>
          <a:custGeom>
            <a:rect b="b" l="l" r="r" t="t"/>
            <a:pathLst>
              <a:path extrusionOk="0" h="3251" w="3046">
                <a:moveTo>
                  <a:pt x="2720" y="0"/>
                </a:moveTo>
                <a:cubicBezTo>
                  <a:pt x="2720" y="0"/>
                  <a:pt x="3046" y="894"/>
                  <a:pt x="2207" y="961"/>
                </a:cubicBezTo>
                <a:cubicBezTo>
                  <a:pt x="1367" y="1028"/>
                  <a:pt x="1208" y="1045"/>
                  <a:pt x="1208" y="1045"/>
                </a:cubicBezTo>
                <a:lnTo>
                  <a:pt x="556" y="3251"/>
                </a:lnTo>
                <a:lnTo>
                  <a:pt x="0" y="3251"/>
                </a:lnTo>
                <a:lnTo>
                  <a:pt x="445" y="999"/>
                </a:lnTo>
                <a:cubicBezTo>
                  <a:pt x="521" y="619"/>
                  <a:pt x="786" y="304"/>
                  <a:pt x="1148" y="166"/>
                </a:cubicBezTo>
                <a:lnTo>
                  <a:pt x="1659" y="0"/>
                </a:lnTo>
                <a:lnTo>
                  <a:pt x="2720" y="0"/>
                </a:lnTo>
                <a:close/>
              </a:path>
            </a:pathLst>
          </a:custGeom>
          <a:solidFill>
            <a:srgbClr val="001F48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8" name="Google Shape;928;g167dccd0c24_0_828"/>
          <p:cNvSpPr/>
          <p:nvPr/>
        </p:nvSpPr>
        <p:spPr>
          <a:xfrm>
            <a:off x="7640185" y="3126052"/>
            <a:ext cx="637399" cy="535245"/>
          </a:xfrm>
          <a:custGeom>
            <a:rect b="b" l="l" r="r" t="t"/>
            <a:pathLst>
              <a:path extrusionOk="0" h="2232" w="2710">
                <a:moveTo>
                  <a:pt x="2710" y="2232"/>
                </a:moveTo>
                <a:lnTo>
                  <a:pt x="2500" y="120"/>
                </a:lnTo>
                <a:lnTo>
                  <a:pt x="2497" y="119"/>
                </a:lnTo>
                <a:cubicBezTo>
                  <a:pt x="2290" y="40"/>
                  <a:pt x="2072" y="0"/>
                  <a:pt x="1851" y="0"/>
                </a:cubicBezTo>
                <a:lnTo>
                  <a:pt x="1851" y="0"/>
                </a:lnTo>
                <a:lnTo>
                  <a:pt x="1410" y="0"/>
                </a:lnTo>
                <a:cubicBezTo>
                  <a:pt x="1282" y="0"/>
                  <a:pt x="1154" y="14"/>
                  <a:pt x="1029" y="41"/>
                </a:cubicBezTo>
                <a:cubicBezTo>
                  <a:pt x="874" y="74"/>
                  <a:pt x="744" y="178"/>
                  <a:pt x="677" y="322"/>
                </a:cubicBezTo>
                <a:lnTo>
                  <a:pt x="0" y="1781"/>
                </a:lnTo>
                <a:lnTo>
                  <a:pt x="577" y="1781"/>
                </a:lnTo>
                <a:lnTo>
                  <a:pt x="861" y="1115"/>
                </a:lnTo>
                <a:lnTo>
                  <a:pt x="972" y="2232"/>
                </a:lnTo>
                <a:lnTo>
                  <a:pt x="2710" y="2232"/>
                </a:lnTo>
                <a:close/>
              </a:path>
            </a:pathLst>
          </a:custGeom>
          <a:solidFill>
            <a:srgbClr val="2A3890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9" name="Google Shape;929;g167dccd0c24_0_828"/>
          <p:cNvSpPr/>
          <p:nvPr/>
        </p:nvSpPr>
        <p:spPr>
          <a:xfrm>
            <a:off x="7852652" y="3247108"/>
            <a:ext cx="424933" cy="414188"/>
          </a:xfrm>
          <a:custGeom>
            <a:rect b="b" l="l" r="r" t="t"/>
            <a:pathLst>
              <a:path extrusionOk="0" h="1726" w="1805">
                <a:moveTo>
                  <a:pt x="1805" y="1726"/>
                </a:moveTo>
                <a:lnTo>
                  <a:pt x="1633" y="0"/>
                </a:lnTo>
                <a:cubicBezTo>
                  <a:pt x="1439" y="271"/>
                  <a:pt x="908" y="885"/>
                  <a:pt x="0" y="1058"/>
                </a:cubicBezTo>
                <a:lnTo>
                  <a:pt x="67" y="1726"/>
                </a:lnTo>
                <a:lnTo>
                  <a:pt x="1805" y="1726"/>
                </a:lnTo>
                <a:close/>
              </a:path>
            </a:pathLst>
          </a:custGeom>
          <a:solidFill>
            <a:srgbClr val="001F48">
              <a:alpha val="49019"/>
            </a:srgbClr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0" name="Google Shape;930;g167dccd0c24_0_828"/>
          <p:cNvSpPr/>
          <p:nvPr/>
        </p:nvSpPr>
        <p:spPr>
          <a:xfrm>
            <a:off x="7868845" y="3126052"/>
            <a:ext cx="412401" cy="559070"/>
          </a:xfrm>
          <a:custGeom>
            <a:rect b="b" l="l" r="r" t="t"/>
            <a:pathLst>
              <a:path extrusionOk="0" h="1774825" w="1330326">
                <a:moveTo>
                  <a:pt x="0" y="1698625"/>
                </a:moveTo>
                <a:lnTo>
                  <a:pt x="1322714" y="1698625"/>
                </a:lnTo>
                <a:lnTo>
                  <a:pt x="1330326" y="1774825"/>
                </a:lnTo>
                <a:lnTo>
                  <a:pt x="7610" y="1774825"/>
                </a:lnTo>
                <a:close/>
                <a:moveTo>
                  <a:pt x="332628" y="0"/>
                </a:moveTo>
                <a:lnTo>
                  <a:pt x="668258" y="0"/>
                </a:lnTo>
                <a:cubicBezTo>
                  <a:pt x="697940" y="0"/>
                  <a:pt x="728382" y="1517"/>
                  <a:pt x="758064" y="3035"/>
                </a:cubicBezTo>
                <a:cubicBezTo>
                  <a:pt x="758826" y="6069"/>
                  <a:pt x="758826" y="9103"/>
                  <a:pt x="758826" y="12138"/>
                </a:cubicBezTo>
                <a:cubicBezTo>
                  <a:pt x="758826" y="138063"/>
                  <a:pt x="643142" y="239713"/>
                  <a:pt x="500062" y="239713"/>
                </a:cubicBezTo>
                <a:cubicBezTo>
                  <a:pt x="356982" y="239713"/>
                  <a:pt x="241300" y="138063"/>
                  <a:pt x="241300" y="12138"/>
                </a:cubicBezTo>
                <a:cubicBezTo>
                  <a:pt x="241300" y="9103"/>
                  <a:pt x="241300" y="6069"/>
                  <a:pt x="241300" y="3035"/>
                </a:cubicBezTo>
                <a:cubicBezTo>
                  <a:pt x="271742" y="1517"/>
                  <a:pt x="302186" y="0"/>
                  <a:pt x="332628" y="0"/>
                </a:cubicBezTo>
                <a:close/>
              </a:path>
            </a:pathLst>
          </a:custGeom>
          <a:solidFill>
            <a:srgbClr val="1B56BC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1" name="Google Shape;931;g167dccd0c24_0_828"/>
          <p:cNvSpPr/>
          <p:nvPr/>
        </p:nvSpPr>
        <p:spPr>
          <a:xfrm>
            <a:off x="7959131" y="2989990"/>
            <a:ext cx="128068" cy="190586"/>
          </a:xfrm>
          <a:custGeom>
            <a:rect b="b" l="l" r="r" t="t"/>
            <a:pathLst>
              <a:path extrusionOk="0" h="796" w="545">
                <a:moveTo>
                  <a:pt x="545" y="569"/>
                </a:moveTo>
                <a:cubicBezTo>
                  <a:pt x="528" y="569"/>
                  <a:pt x="511" y="568"/>
                  <a:pt x="494" y="568"/>
                </a:cubicBezTo>
                <a:lnTo>
                  <a:pt x="494" y="568"/>
                </a:lnTo>
                <a:lnTo>
                  <a:pt x="494" y="0"/>
                </a:lnTo>
                <a:lnTo>
                  <a:pt x="53" y="0"/>
                </a:lnTo>
                <a:lnTo>
                  <a:pt x="53" y="568"/>
                </a:lnTo>
                <a:cubicBezTo>
                  <a:pt x="36" y="568"/>
                  <a:pt x="18" y="569"/>
                  <a:pt x="0" y="569"/>
                </a:cubicBezTo>
                <a:cubicBezTo>
                  <a:pt x="0" y="571"/>
                  <a:pt x="0" y="573"/>
                  <a:pt x="0" y="575"/>
                </a:cubicBezTo>
                <a:cubicBezTo>
                  <a:pt x="0" y="697"/>
                  <a:pt x="122" y="796"/>
                  <a:pt x="273" y="796"/>
                </a:cubicBezTo>
                <a:cubicBezTo>
                  <a:pt x="423" y="796"/>
                  <a:pt x="545" y="697"/>
                  <a:pt x="545" y="575"/>
                </a:cubicBezTo>
                <a:cubicBezTo>
                  <a:pt x="545" y="573"/>
                  <a:pt x="545" y="571"/>
                  <a:pt x="545" y="569"/>
                </a:cubicBezTo>
                <a:close/>
              </a:path>
            </a:pathLst>
          </a:custGeom>
          <a:gradFill>
            <a:gsLst>
              <a:gs pos="0">
                <a:srgbClr val="FBAF73"/>
              </a:gs>
              <a:gs pos="26000">
                <a:srgbClr val="FBAF73"/>
              </a:gs>
              <a:gs pos="69000">
                <a:srgbClr val="E99A55"/>
              </a:gs>
              <a:gs pos="100000">
                <a:srgbClr val="E99A55"/>
              </a:gs>
            </a:gsLst>
            <a:lin ang="16200038" scaled="0"/>
          </a:gra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2" name="Google Shape;932;g167dccd0c24_0_828"/>
          <p:cNvSpPr/>
          <p:nvPr/>
        </p:nvSpPr>
        <p:spPr>
          <a:xfrm>
            <a:off x="7814869" y="2797402"/>
            <a:ext cx="262518" cy="307640"/>
          </a:xfrm>
          <a:custGeom>
            <a:rect b="b" l="l" r="r" t="t"/>
            <a:pathLst>
              <a:path extrusionOk="0" h="1284" w="1115">
                <a:moveTo>
                  <a:pt x="1063" y="606"/>
                </a:moveTo>
                <a:cubicBezTo>
                  <a:pt x="1115" y="884"/>
                  <a:pt x="965" y="1176"/>
                  <a:pt x="677" y="1230"/>
                </a:cubicBezTo>
                <a:cubicBezTo>
                  <a:pt x="389" y="1284"/>
                  <a:pt x="143" y="1065"/>
                  <a:pt x="91" y="787"/>
                </a:cubicBezTo>
                <a:cubicBezTo>
                  <a:pt x="3" y="314"/>
                  <a:pt x="0" y="173"/>
                  <a:pt x="464" y="87"/>
                </a:cubicBezTo>
                <a:cubicBezTo>
                  <a:pt x="927" y="0"/>
                  <a:pt x="977" y="146"/>
                  <a:pt x="1063" y="606"/>
                </a:cubicBezTo>
                <a:close/>
              </a:path>
            </a:pathLst>
          </a:custGeom>
          <a:solidFill>
            <a:srgbClr val="FBAF73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3" name="Google Shape;933;g167dccd0c24_0_828"/>
          <p:cNvSpPr/>
          <p:nvPr/>
        </p:nvSpPr>
        <p:spPr>
          <a:xfrm>
            <a:off x="7761875" y="2692855"/>
            <a:ext cx="349366" cy="314644"/>
          </a:xfrm>
          <a:custGeom>
            <a:rect b="b" l="l" r="r" t="t"/>
            <a:pathLst>
              <a:path extrusionOk="0" h="1314" w="1486">
                <a:moveTo>
                  <a:pt x="1071" y="698"/>
                </a:moveTo>
                <a:cubicBezTo>
                  <a:pt x="1071" y="698"/>
                  <a:pt x="952" y="950"/>
                  <a:pt x="599" y="872"/>
                </a:cubicBezTo>
                <a:cubicBezTo>
                  <a:pt x="306" y="808"/>
                  <a:pt x="130" y="992"/>
                  <a:pt x="16" y="788"/>
                </a:cubicBezTo>
                <a:cubicBezTo>
                  <a:pt x="0" y="761"/>
                  <a:pt x="8" y="726"/>
                  <a:pt x="33" y="708"/>
                </a:cubicBezTo>
                <a:cubicBezTo>
                  <a:pt x="67" y="682"/>
                  <a:pt x="121" y="639"/>
                  <a:pt x="180" y="583"/>
                </a:cubicBezTo>
                <a:cubicBezTo>
                  <a:pt x="435" y="342"/>
                  <a:pt x="886" y="0"/>
                  <a:pt x="1184" y="433"/>
                </a:cubicBezTo>
                <a:cubicBezTo>
                  <a:pt x="1184" y="433"/>
                  <a:pt x="1478" y="406"/>
                  <a:pt x="1482" y="683"/>
                </a:cubicBezTo>
                <a:cubicBezTo>
                  <a:pt x="1486" y="1003"/>
                  <a:pt x="1413" y="1314"/>
                  <a:pt x="1296" y="1287"/>
                </a:cubicBezTo>
                <a:cubicBezTo>
                  <a:pt x="1180" y="1259"/>
                  <a:pt x="1205" y="999"/>
                  <a:pt x="1205" y="999"/>
                </a:cubicBezTo>
                <a:cubicBezTo>
                  <a:pt x="1205" y="999"/>
                  <a:pt x="1046" y="1107"/>
                  <a:pt x="1071" y="698"/>
                </a:cubicBezTo>
                <a:close/>
              </a:path>
            </a:pathLst>
          </a:custGeom>
          <a:solidFill>
            <a:srgbClr val="3C1704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4" name="Google Shape;934;g167dccd0c24_0_828"/>
          <p:cNvSpPr/>
          <p:nvPr/>
        </p:nvSpPr>
        <p:spPr>
          <a:xfrm>
            <a:off x="7789709" y="2915818"/>
            <a:ext cx="179572" cy="90980"/>
          </a:xfrm>
          <a:custGeom>
            <a:rect b="b" l="l" r="r" t="t"/>
            <a:pathLst>
              <a:path extrusionOk="0" h="288825" w="579266">
                <a:moveTo>
                  <a:pt x="100452" y="53159"/>
                </a:moveTo>
                <a:cubicBezTo>
                  <a:pt x="165870" y="43302"/>
                  <a:pt x="226724" y="88037"/>
                  <a:pt x="236614" y="152484"/>
                </a:cubicBezTo>
                <a:cubicBezTo>
                  <a:pt x="246502" y="216932"/>
                  <a:pt x="201622" y="277589"/>
                  <a:pt x="136964" y="287446"/>
                </a:cubicBezTo>
                <a:cubicBezTo>
                  <a:pt x="71546" y="297302"/>
                  <a:pt x="11452" y="253326"/>
                  <a:pt x="1564" y="188120"/>
                </a:cubicBezTo>
                <a:cubicBezTo>
                  <a:pt x="-9086" y="123672"/>
                  <a:pt x="35794" y="63016"/>
                  <a:pt x="100452" y="53159"/>
                </a:cubicBezTo>
                <a:close/>
                <a:moveTo>
                  <a:pt x="442090" y="1565"/>
                </a:moveTo>
                <a:cubicBezTo>
                  <a:pt x="506942" y="-9085"/>
                  <a:pt x="567978" y="35795"/>
                  <a:pt x="577896" y="100453"/>
                </a:cubicBezTo>
                <a:cubicBezTo>
                  <a:pt x="587814" y="165871"/>
                  <a:pt x="542800" y="226726"/>
                  <a:pt x="477950" y="236614"/>
                </a:cubicBezTo>
                <a:cubicBezTo>
                  <a:pt x="413098" y="246503"/>
                  <a:pt x="352062" y="201623"/>
                  <a:pt x="342144" y="136966"/>
                </a:cubicBezTo>
                <a:cubicBezTo>
                  <a:pt x="332226" y="71547"/>
                  <a:pt x="376478" y="11454"/>
                  <a:pt x="442090" y="1565"/>
                </a:cubicBezTo>
                <a:close/>
              </a:path>
            </a:pathLst>
          </a:custGeom>
          <a:solidFill>
            <a:srgbClr val="FFFFFF">
              <a:alpha val="49019"/>
            </a:srgbClr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35" name="Google Shape;935;g167dccd0c24_0_828"/>
          <p:cNvCxnSpPr/>
          <p:nvPr/>
        </p:nvCxnSpPr>
        <p:spPr>
          <a:xfrm flipH="1">
            <a:off x="7862833" y="2959977"/>
            <a:ext cx="33000" cy="51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936" name="Google Shape;936;g167dccd0c24_0_828"/>
          <p:cNvCxnSpPr/>
          <p:nvPr/>
        </p:nvCxnSpPr>
        <p:spPr>
          <a:xfrm flipH="1" rot="10800000">
            <a:off x="7968454" y="2937472"/>
            <a:ext cx="70800" cy="1200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937" name="Google Shape;937;g167dccd0c24_0_828"/>
          <p:cNvGrpSpPr/>
          <p:nvPr/>
        </p:nvGrpSpPr>
        <p:grpSpPr>
          <a:xfrm>
            <a:off x="7784070" y="2911426"/>
            <a:ext cx="255653" cy="98544"/>
            <a:chOff x="17105313" y="6521450"/>
            <a:chExt cx="827087" cy="312738"/>
          </a:xfrm>
        </p:grpSpPr>
        <p:sp>
          <p:nvSpPr>
            <p:cNvPr id="938" name="Google Shape;938;g167dccd0c24_0_828"/>
            <p:cNvSpPr/>
            <p:nvPr/>
          </p:nvSpPr>
          <p:spPr>
            <a:xfrm>
              <a:off x="17446625" y="6521450"/>
              <a:ext cx="268288" cy="260350"/>
            </a:xfrm>
            <a:custGeom>
              <a:rect b="b" l="l" r="r" t="t"/>
              <a:pathLst>
                <a:path extrusionOk="0" h="342" w="354">
                  <a:moveTo>
                    <a:pt x="181" y="29"/>
                  </a:moveTo>
                  <a:cubicBezTo>
                    <a:pt x="173" y="29"/>
                    <a:pt x="166" y="30"/>
                    <a:pt x="159" y="31"/>
                  </a:cubicBezTo>
                  <a:cubicBezTo>
                    <a:pt x="80" y="43"/>
                    <a:pt x="26" y="116"/>
                    <a:pt x="38" y="195"/>
                  </a:cubicBezTo>
                  <a:cubicBezTo>
                    <a:pt x="50" y="274"/>
                    <a:pt x="124" y="328"/>
                    <a:pt x="202" y="316"/>
                  </a:cubicBezTo>
                  <a:cubicBezTo>
                    <a:pt x="240" y="310"/>
                    <a:pt x="274" y="289"/>
                    <a:pt x="297" y="258"/>
                  </a:cubicBezTo>
                  <a:cubicBezTo>
                    <a:pt x="319" y="227"/>
                    <a:pt x="329" y="189"/>
                    <a:pt x="323" y="151"/>
                  </a:cubicBezTo>
                  <a:cubicBezTo>
                    <a:pt x="317" y="113"/>
                    <a:pt x="297" y="80"/>
                    <a:pt x="266" y="57"/>
                  </a:cubicBezTo>
                  <a:cubicBezTo>
                    <a:pt x="241" y="39"/>
                    <a:pt x="211" y="29"/>
                    <a:pt x="181" y="29"/>
                  </a:cubicBezTo>
                  <a:close/>
                  <a:moveTo>
                    <a:pt x="180" y="342"/>
                  </a:moveTo>
                  <a:cubicBezTo>
                    <a:pt x="98" y="342"/>
                    <a:pt x="26" y="282"/>
                    <a:pt x="14" y="199"/>
                  </a:cubicBezTo>
                  <a:cubicBezTo>
                    <a:pt x="0" y="107"/>
                    <a:pt x="63" y="21"/>
                    <a:pt x="155" y="6"/>
                  </a:cubicBezTo>
                  <a:cubicBezTo>
                    <a:pt x="199" y="0"/>
                    <a:pt x="244" y="11"/>
                    <a:pt x="280" y="37"/>
                  </a:cubicBezTo>
                  <a:cubicBezTo>
                    <a:pt x="317" y="64"/>
                    <a:pt x="340" y="103"/>
                    <a:pt x="347" y="148"/>
                  </a:cubicBezTo>
                  <a:cubicBezTo>
                    <a:pt x="354" y="192"/>
                    <a:pt x="343" y="237"/>
                    <a:pt x="316" y="273"/>
                  </a:cubicBezTo>
                  <a:cubicBezTo>
                    <a:pt x="290" y="309"/>
                    <a:pt x="250" y="333"/>
                    <a:pt x="206" y="340"/>
                  </a:cubicBezTo>
                  <a:cubicBezTo>
                    <a:pt x="197" y="341"/>
                    <a:pt x="189" y="342"/>
                    <a:pt x="180" y="3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939" name="Google Shape;939;g167dccd0c24_0_828"/>
            <p:cNvSpPr/>
            <p:nvPr/>
          </p:nvSpPr>
          <p:spPr>
            <a:xfrm>
              <a:off x="17105313" y="6569075"/>
              <a:ext cx="274638" cy="265113"/>
            </a:xfrm>
            <a:custGeom>
              <a:rect b="b" l="l" r="r" t="t"/>
              <a:pathLst>
                <a:path extrusionOk="0" h="349" w="362">
                  <a:moveTo>
                    <a:pt x="181" y="37"/>
                  </a:moveTo>
                  <a:cubicBezTo>
                    <a:pt x="174" y="37"/>
                    <a:pt x="167" y="37"/>
                    <a:pt x="159" y="38"/>
                  </a:cubicBezTo>
                  <a:cubicBezTo>
                    <a:pt x="81" y="50"/>
                    <a:pt x="27" y="124"/>
                    <a:pt x="39" y="203"/>
                  </a:cubicBezTo>
                  <a:cubicBezTo>
                    <a:pt x="51" y="281"/>
                    <a:pt x="124" y="335"/>
                    <a:pt x="203" y="323"/>
                  </a:cubicBezTo>
                  <a:cubicBezTo>
                    <a:pt x="282" y="311"/>
                    <a:pt x="336" y="237"/>
                    <a:pt x="324" y="159"/>
                  </a:cubicBezTo>
                  <a:cubicBezTo>
                    <a:pt x="313" y="88"/>
                    <a:pt x="251" y="37"/>
                    <a:pt x="181" y="37"/>
                  </a:cubicBezTo>
                  <a:close/>
                  <a:moveTo>
                    <a:pt x="181" y="349"/>
                  </a:moveTo>
                  <a:cubicBezTo>
                    <a:pt x="99" y="349"/>
                    <a:pt x="27" y="290"/>
                    <a:pt x="14" y="206"/>
                  </a:cubicBezTo>
                  <a:cubicBezTo>
                    <a:pt x="0" y="114"/>
                    <a:pt x="64" y="28"/>
                    <a:pt x="156" y="14"/>
                  </a:cubicBezTo>
                  <a:cubicBezTo>
                    <a:pt x="247" y="0"/>
                    <a:pt x="334" y="63"/>
                    <a:pt x="348" y="155"/>
                  </a:cubicBezTo>
                  <a:cubicBezTo>
                    <a:pt x="362" y="247"/>
                    <a:pt x="299" y="333"/>
                    <a:pt x="207" y="347"/>
                  </a:cubicBezTo>
                  <a:cubicBezTo>
                    <a:pt x="198" y="349"/>
                    <a:pt x="189" y="349"/>
                    <a:pt x="181" y="3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940" name="Google Shape;940;g167dccd0c24_0_828"/>
            <p:cNvSpPr/>
            <p:nvPr/>
          </p:nvSpPr>
          <p:spPr>
            <a:xfrm>
              <a:off x="17359313" y="6665913"/>
              <a:ext cx="107950" cy="34925"/>
            </a:xfrm>
            <a:custGeom>
              <a:rect b="b" l="l" r="r" t="t"/>
              <a:pathLst>
                <a:path extrusionOk="0" h="46" w="142">
                  <a:moveTo>
                    <a:pt x="4" y="46"/>
                  </a:moveTo>
                  <a:lnTo>
                    <a:pt x="0" y="21"/>
                  </a:lnTo>
                  <a:lnTo>
                    <a:pt x="139" y="0"/>
                  </a:lnTo>
                  <a:lnTo>
                    <a:pt x="142" y="25"/>
                  </a:lnTo>
                  <a:lnTo>
                    <a:pt x="4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941" name="Google Shape;941;g167dccd0c24_0_828"/>
            <p:cNvSpPr/>
            <p:nvPr/>
          </p:nvSpPr>
          <p:spPr>
            <a:xfrm>
              <a:off x="17700625" y="6594475"/>
              <a:ext cx="231775" cy="57150"/>
            </a:xfrm>
            <a:custGeom>
              <a:rect b="b" l="l" r="r" t="t"/>
              <a:pathLst>
                <a:path extrusionOk="0" h="75" w="304">
                  <a:moveTo>
                    <a:pt x="4" y="75"/>
                  </a:moveTo>
                  <a:lnTo>
                    <a:pt x="0" y="51"/>
                  </a:lnTo>
                  <a:lnTo>
                    <a:pt x="299" y="0"/>
                  </a:lnTo>
                  <a:lnTo>
                    <a:pt x="304" y="24"/>
                  </a:lnTo>
                  <a:lnTo>
                    <a:pt x="4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942" name="Google Shape;942;g167dccd0c24_0_828"/>
          <p:cNvSpPr/>
          <p:nvPr/>
        </p:nvSpPr>
        <p:spPr>
          <a:xfrm>
            <a:off x="8012616" y="3154565"/>
            <a:ext cx="439165" cy="427693"/>
          </a:xfrm>
          <a:custGeom>
            <a:rect b="b" l="l" r="r" t="t"/>
            <a:pathLst>
              <a:path extrusionOk="0" h="1782" w="1867">
                <a:moveTo>
                  <a:pt x="916" y="0"/>
                </a:moveTo>
                <a:cubicBezTo>
                  <a:pt x="916" y="0"/>
                  <a:pt x="1867" y="1595"/>
                  <a:pt x="1627" y="1661"/>
                </a:cubicBezTo>
                <a:cubicBezTo>
                  <a:pt x="1184" y="1782"/>
                  <a:pt x="0" y="1661"/>
                  <a:pt x="0" y="1661"/>
                </a:cubicBezTo>
                <a:lnTo>
                  <a:pt x="0" y="1322"/>
                </a:lnTo>
                <a:lnTo>
                  <a:pt x="971" y="1322"/>
                </a:lnTo>
                <a:lnTo>
                  <a:pt x="512" y="418"/>
                </a:lnTo>
                <a:cubicBezTo>
                  <a:pt x="512" y="418"/>
                  <a:pt x="568" y="33"/>
                  <a:pt x="916" y="0"/>
                </a:cubicBezTo>
                <a:close/>
              </a:path>
            </a:pathLst>
          </a:custGeom>
          <a:solidFill>
            <a:srgbClr val="2A3890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3" name="Google Shape;943;g167dccd0c24_0_828"/>
          <p:cNvSpPr/>
          <p:nvPr/>
        </p:nvSpPr>
        <p:spPr>
          <a:xfrm>
            <a:off x="7983175" y="3469709"/>
            <a:ext cx="29441" cy="83538"/>
          </a:xfrm>
          <a:custGeom>
            <a:rect b="b" l="l" r="r" t="t"/>
            <a:pathLst>
              <a:path extrusionOk="0" h="348" w="124">
                <a:moveTo>
                  <a:pt x="124" y="9"/>
                </a:moveTo>
                <a:lnTo>
                  <a:pt x="115" y="6"/>
                </a:lnTo>
                <a:cubicBezTo>
                  <a:pt x="101" y="1"/>
                  <a:pt x="90" y="0"/>
                  <a:pt x="78" y="1"/>
                </a:cubicBezTo>
                <a:cubicBezTo>
                  <a:pt x="56" y="4"/>
                  <a:pt x="36" y="16"/>
                  <a:pt x="22" y="34"/>
                </a:cubicBezTo>
                <a:lnTo>
                  <a:pt x="11" y="48"/>
                </a:lnTo>
                <a:cubicBezTo>
                  <a:pt x="6" y="54"/>
                  <a:pt x="4" y="61"/>
                  <a:pt x="4" y="68"/>
                </a:cubicBezTo>
                <a:lnTo>
                  <a:pt x="0" y="348"/>
                </a:lnTo>
                <a:lnTo>
                  <a:pt x="120" y="348"/>
                </a:lnTo>
                <a:lnTo>
                  <a:pt x="124" y="9"/>
                </a:lnTo>
                <a:close/>
              </a:path>
            </a:pathLst>
          </a:custGeom>
          <a:solidFill>
            <a:srgbClr val="1B56BC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4" name="Google Shape;944;g167dccd0c24_0_828"/>
          <p:cNvSpPr/>
          <p:nvPr/>
        </p:nvSpPr>
        <p:spPr>
          <a:xfrm>
            <a:off x="7841366" y="3494720"/>
            <a:ext cx="142789" cy="58527"/>
          </a:xfrm>
          <a:custGeom>
            <a:rect b="b" l="l" r="r" t="t"/>
            <a:pathLst>
              <a:path extrusionOk="0" h="244" w="607">
                <a:moveTo>
                  <a:pt x="604" y="244"/>
                </a:moveTo>
                <a:lnTo>
                  <a:pt x="0" y="244"/>
                </a:lnTo>
                <a:lnTo>
                  <a:pt x="28" y="136"/>
                </a:lnTo>
                <a:lnTo>
                  <a:pt x="248" y="23"/>
                </a:lnTo>
                <a:lnTo>
                  <a:pt x="607" y="0"/>
                </a:lnTo>
                <a:lnTo>
                  <a:pt x="604" y="244"/>
                </a:lnTo>
                <a:close/>
              </a:path>
            </a:pathLst>
          </a:custGeom>
          <a:solidFill>
            <a:srgbClr val="FBAF73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5" name="Google Shape;945;g167dccd0c24_0_828"/>
          <p:cNvSpPr/>
          <p:nvPr/>
        </p:nvSpPr>
        <p:spPr>
          <a:xfrm>
            <a:off x="7640185" y="3685308"/>
            <a:ext cx="716404" cy="779362"/>
          </a:xfrm>
          <a:custGeom>
            <a:rect b="b" l="l" r="r" t="t"/>
            <a:pathLst>
              <a:path extrusionOk="0" h="3251" w="3046">
                <a:moveTo>
                  <a:pt x="2720" y="0"/>
                </a:moveTo>
                <a:cubicBezTo>
                  <a:pt x="2720" y="0"/>
                  <a:pt x="3046" y="894"/>
                  <a:pt x="2206" y="961"/>
                </a:cubicBezTo>
                <a:cubicBezTo>
                  <a:pt x="1367" y="1028"/>
                  <a:pt x="1208" y="1045"/>
                  <a:pt x="1208" y="1045"/>
                </a:cubicBezTo>
                <a:lnTo>
                  <a:pt x="556" y="3251"/>
                </a:lnTo>
                <a:lnTo>
                  <a:pt x="0" y="3251"/>
                </a:lnTo>
                <a:lnTo>
                  <a:pt x="445" y="999"/>
                </a:lnTo>
                <a:cubicBezTo>
                  <a:pt x="521" y="619"/>
                  <a:pt x="786" y="304"/>
                  <a:pt x="1148" y="166"/>
                </a:cubicBezTo>
                <a:lnTo>
                  <a:pt x="1584" y="0"/>
                </a:lnTo>
                <a:lnTo>
                  <a:pt x="2720" y="0"/>
                </a:lnTo>
                <a:close/>
              </a:path>
            </a:pathLst>
          </a:custGeom>
          <a:solidFill>
            <a:srgbClr val="500557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6" name="Google Shape;946;g167dccd0c24_0_828"/>
          <p:cNvSpPr/>
          <p:nvPr/>
        </p:nvSpPr>
        <p:spPr>
          <a:xfrm>
            <a:off x="7339886" y="4485172"/>
            <a:ext cx="260065" cy="112051"/>
          </a:xfrm>
          <a:custGeom>
            <a:rect b="b" l="l" r="r" t="t"/>
            <a:pathLst>
              <a:path extrusionOk="0" h="468" w="1106">
                <a:moveTo>
                  <a:pt x="176" y="205"/>
                </a:moveTo>
                <a:lnTo>
                  <a:pt x="580" y="68"/>
                </a:lnTo>
                <a:lnTo>
                  <a:pt x="619" y="18"/>
                </a:lnTo>
                <a:cubicBezTo>
                  <a:pt x="628" y="6"/>
                  <a:pt x="643" y="0"/>
                  <a:pt x="658" y="1"/>
                </a:cubicBezTo>
                <a:lnTo>
                  <a:pt x="757" y="5"/>
                </a:lnTo>
                <a:cubicBezTo>
                  <a:pt x="792" y="7"/>
                  <a:pt x="812" y="44"/>
                  <a:pt x="795" y="74"/>
                </a:cubicBezTo>
                <a:lnTo>
                  <a:pt x="793" y="77"/>
                </a:lnTo>
                <a:lnTo>
                  <a:pt x="1022" y="76"/>
                </a:lnTo>
                <a:cubicBezTo>
                  <a:pt x="1069" y="74"/>
                  <a:pt x="1106" y="117"/>
                  <a:pt x="1097" y="163"/>
                </a:cubicBezTo>
                <a:lnTo>
                  <a:pt x="1047" y="418"/>
                </a:lnTo>
                <a:lnTo>
                  <a:pt x="270" y="452"/>
                </a:lnTo>
                <a:cubicBezTo>
                  <a:pt x="270" y="452"/>
                  <a:pt x="67" y="468"/>
                  <a:pt x="17" y="399"/>
                </a:cubicBezTo>
                <a:cubicBezTo>
                  <a:pt x="1" y="378"/>
                  <a:pt x="0" y="352"/>
                  <a:pt x="6" y="326"/>
                </a:cubicBezTo>
                <a:cubicBezTo>
                  <a:pt x="18" y="269"/>
                  <a:pt x="61" y="224"/>
                  <a:pt x="176" y="205"/>
                </a:cubicBezTo>
                <a:close/>
              </a:path>
            </a:pathLst>
          </a:custGeom>
          <a:solidFill>
            <a:srgbClr val="505153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7" name="Google Shape;947;g167dccd0c24_0_828"/>
          <p:cNvSpPr/>
          <p:nvPr/>
        </p:nvSpPr>
        <p:spPr>
          <a:xfrm>
            <a:off x="8116641" y="4476669"/>
            <a:ext cx="44400" cy="26100"/>
          </a:xfrm>
          <a:prstGeom prst="rect">
            <a:avLst/>
          </a:prstGeom>
          <a:solidFill>
            <a:srgbClr val="85898A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8" name="Google Shape;948;g167dccd0c24_0_828"/>
          <p:cNvSpPr/>
          <p:nvPr/>
        </p:nvSpPr>
        <p:spPr>
          <a:xfrm>
            <a:off x="7849217" y="4021961"/>
            <a:ext cx="595472" cy="515708"/>
          </a:xfrm>
          <a:custGeom>
            <a:rect b="b" l="l" r="r" t="t"/>
            <a:pathLst>
              <a:path extrusionOk="0" h="1637168" w="1920876">
                <a:moveTo>
                  <a:pt x="1008064" y="1443039"/>
                </a:moveTo>
                <a:lnTo>
                  <a:pt x="1885064" y="1554765"/>
                </a:lnTo>
                <a:cubicBezTo>
                  <a:pt x="1905640" y="1557805"/>
                  <a:pt x="1920876" y="1575286"/>
                  <a:pt x="1920876" y="1595807"/>
                </a:cubicBezTo>
                <a:cubicBezTo>
                  <a:pt x="1920876" y="1620888"/>
                  <a:pt x="1898780" y="1639889"/>
                  <a:pt x="1874400" y="1636849"/>
                </a:cubicBezTo>
                <a:lnTo>
                  <a:pt x="1008064" y="1526643"/>
                </a:lnTo>
                <a:close/>
                <a:moveTo>
                  <a:pt x="865188" y="1443039"/>
                </a:moveTo>
                <a:lnTo>
                  <a:pt x="865188" y="1526643"/>
                </a:lnTo>
                <a:lnTo>
                  <a:pt x="47180" y="1636849"/>
                </a:lnTo>
                <a:cubicBezTo>
                  <a:pt x="22068" y="1639889"/>
                  <a:pt x="0" y="1620888"/>
                  <a:pt x="0" y="1595807"/>
                </a:cubicBezTo>
                <a:cubicBezTo>
                  <a:pt x="0" y="1574526"/>
                  <a:pt x="15220" y="1557045"/>
                  <a:pt x="35764" y="1554765"/>
                </a:cubicBezTo>
                <a:close/>
                <a:moveTo>
                  <a:pt x="865190" y="0"/>
                </a:moveTo>
                <a:lnTo>
                  <a:pt x="1008064" y="0"/>
                </a:lnTo>
                <a:lnTo>
                  <a:pt x="1008064" y="1443038"/>
                </a:lnTo>
                <a:lnTo>
                  <a:pt x="865190" y="1443038"/>
                </a:lnTo>
                <a:close/>
              </a:path>
            </a:pathLst>
          </a:custGeom>
          <a:solidFill>
            <a:srgbClr val="BDBFBE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9" name="Google Shape;949;g167dccd0c24_0_828"/>
          <p:cNvSpPr/>
          <p:nvPr/>
        </p:nvSpPr>
        <p:spPr>
          <a:xfrm>
            <a:off x="7866882" y="4537196"/>
            <a:ext cx="566436" cy="51007"/>
          </a:xfrm>
          <a:custGeom>
            <a:rect b="b" l="l" r="r" t="t"/>
            <a:pathLst>
              <a:path extrusionOk="0" h="161926" w="1827214">
                <a:moveTo>
                  <a:pt x="1746252" y="0"/>
                </a:moveTo>
                <a:cubicBezTo>
                  <a:pt x="1790966" y="0"/>
                  <a:pt x="1827214" y="36248"/>
                  <a:pt x="1827214" y="80963"/>
                </a:cubicBezTo>
                <a:cubicBezTo>
                  <a:pt x="1827214" y="125678"/>
                  <a:pt x="1790966" y="161926"/>
                  <a:pt x="1746252" y="161926"/>
                </a:cubicBezTo>
                <a:cubicBezTo>
                  <a:pt x="1701536" y="161926"/>
                  <a:pt x="1665288" y="125678"/>
                  <a:pt x="1665288" y="80963"/>
                </a:cubicBezTo>
                <a:cubicBezTo>
                  <a:pt x="1665288" y="36248"/>
                  <a:pt x="1701536" y="0"/>
                  <a:pt x="1746252" y="0"/>
                </a:cubicBezTo>
                <a:close/>
                <a:moveTo>
                  <a:pt x="80964" y="0"/>
                </a:moveTo>
                <a:cubicBezTo>
                  <a:pt x="125678" y="0"/>
                  <a:pt x="161926" y="36248"/>
                  <a:pt x="161926" y="80963"/>
                </a:cubicBezTo>
                <a:cubicBezTo>
                  <a:pt x="161926" y="125678"/>
                  <a:pt x="125678" y="161926"/>
                  <a:pt x="80964" y="161926"/>
                </a:cubicBezTo>
                <a:cubicBezTo>
                  <a:pt x="36248" y="161926"/>
                  <a:pt x="0" y="125678"/>
                  <a:pt x="0" y="80963"/>
                </a:cubicBezTo>
                <a:cubicBezTo>
                  <a:pt x="0" y="36248"/>
                  <a:pt x="36248" y="0"/>
                  <a:pt x="80964" y="0"/>
                </a:cubicBezTo>
                <a:close/>
              </a:path>
            </a:pathLst>
          </a:custGeom>
          <a:solidFill>
            <a:srgbClr val="85898A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0" name="Google Shape;950;g167dccd0c24_0_828"/>
          <p:cNvSpPr/>
          <p:nvPr/>
        </p:nvSpPr>
        <p:spPr>
          <a:xfrm>
            <a:off x="8031752" y="2907453"/>
            <a:ext cx="50541" cy="64029"/>
          </a:xfrm>
          <a:custGeom>
            <a:rect b="b" l="l" r="r" t="t"/>
            <a:pathLst>
              <a:path extrusionOk="0" h="267" w="215">
                <a:moveTo>
                  <a:pt x="195" y="160"/>
                </a:moveTo>
                <a:cubicBezTo>
                  <a:pt x="175" y="226"/>
                  <a:pt x="120" y="267"/>
                  <a:pt x="71" y="253"/>
                </a:cubicBezTo>
                <a:cubicBezTo>
                  <a:pt x="23" y="238"/>
                  <a:pt x="0" y="173"/>
                  <a:pt x="20" y="107"/>
                </a:cubicBezTo>
                <a:cubicBezTo>
                  <a:pt x="40" y="41"/>
                  <a:pt x="95" y="0"/>
                  <a:pt x="143" y="14"/>
                </a:cubicBezTo>
                <a:cubicBezTo>
                  <a:pt x="192" y="29"/>
                  <a:pt x="215" y="94"/>
                  <a:pt x="195" y="160"/>
                </a:cubicBezTo>
                <a:close/>
              </a:path>
            </a:pathLst>
          </a:custGeom>
          <a:solidFill>
            <a:srgbClr val="FBAF73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1" name="Google Shape;951;g167dccd0c24_0_828"/>
          <p:cNvSpPr/>
          <p:nvPr/>
        </p:nvSpPr>
        <p:spPr>
          <a:xfrm>
            <a:off x="7498868" y="4485172"/>
            <a:ext cx="260554" cy="112051"/>
          </a:xfrm>
          <a:custGeom>
            <a:rect b="b" l="l" r="r" t="t"/>
            <a:pathLst>
              <a:path extrusionOk="0" h="468" w="1106">
                <a:moveTo>
                  <a:pt x="176" y="205"/>
                </a:moveTo>
                <a:lnTo>
                  <a:pt x="580" y="68"/>
                </a:lnTo>
                <a:lnTo>
                  <a:pt x="619" y="18"/>
                </a:lnTo>
                <a:cubicBezTo>
                  <a:pt x="628" y="6"/>
                  <a:pt x="643" y="0"/>
                  <a:pt x="657" y="1"/>
                </a:cubicBezTo>
                <a:lnTo>
                  <a:pt x="757" y="5"/>
                </a:lnTo>
                <a:cubicBezTo>
                  <a:pt x="791" y="7"/>
                  <a:pt x="812" y="44"/>
                  <a:pt x="795" y="74"/>
                </a:cubicBezTo>
                <a:lnTo>
                  <a:pt x="793" y="77"/>
                </a:lnTo>
                <a:lnTo>
                  <a:pt x="1022" y="76"/>
                </a:lnTo>
                <a:cubicBezTo>
                  <a:pt x="1069" y="74"/>
                  <a:pt x="1106" y="117"/>
                  <a:pt x="1097" y="163"/>
                </a:cubicBezTo>
                <a:lnTo>
                  <a:pt x="1047" y="418"/>
                </a:lnTo>
                <a:lnTo>
                  <a:pt x="270" y="452"/>
                </a:lnTo>
                <a:cubicBezTo>
                  <a:pt x="270" y="452"/>
                  <a:pt x="67" y="468"/>
                  <a:pt x="17" y="399"/>
                </a:cubicBezTo>
                <a:cubicBezTo>
                  <a:pt x="1" y="378"/>
                  <a:pt x="0" y="352"/>
                  <a:pt x="6" y="326"/>
                </a:cubicBezTo>
                <a:cubicBezTo>
                  <a:pt x="18" y="269"/>
                  <a:pt x="61" y="224"/>
                  <a:pt x="176" y="205"/>
                </a:cubicBezTo>
                <a:close/>
              </a:path>
            </a:pathLst>
          </a:custGeom>
          <a:solidFill>
            <a:srgbClr val="64686B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2" name="Google Shape;952;g167dccd0c24_0_828"/>
          <p:cNvSpPr/>
          <p:nvPr/>
        </p:nvSpPr>
        <p:spPr>
          <a:xfrm>
            <a:off x="6260524" y="3196688"/>
            <a:ext cx="326975" cy="211282"/>
          </a:xfrm>
          <a:custGeom>
            <a:rect b="b" l="l" r="r" t="t"/>
            <a:pathLst>
              <a:path extrusionOk="0" h="670738" w="1054759">
                <a:moveTo>
                  <a:pt x="1054226" y="110"/>
                </a:moveTo>
                <a:cubicBezTo>
                  <a:pt x="1067914" y="9248"/>
                  <a:pt x="813919" y="560583"/>
                  <a:pt x="781979" y="612366"/>
                </a:cubicBezTo>
                <a:cubicBezTo>
                  <a:pt x="750040" y="664910"/>
                  <a:pt x="689203" y="685471"/>
                  <a:pt x="647377" y="659580"/>
                </a:cubicBezTo>
                <a:cubicBezTo>
                  <a:pt x="604791" y="632927"/>
                  <a:pt x="596426" y="569721"/>
                  <a:pt x="629126" y="517938"/>
                </a:cubicBezTo>
                <a:cubicBezTo>
                  <a:pt x="661065" y="466156"/>
                  <a:pt x="1040537" y="-8267"/>
                  <a:pt x="1054226" y="110"/>
                </a:cubicBezTo>
                <a:close/>
                <a:moveTo>
                  <a:pt x="536" y="110"/>
                </a:moveTo>
                <a:cubicBezTo>
                  <a:pt x="14247" y="-8267"/>
                  <a:pt x="394332" y="466156"/>
                  <a:pt x="426323" y="517938"/>
                </a:cubicBezTo>
                <a:cubicBezTo>
                  <a:pt x="458314" y="569721"/>
                  <a:pt x="449935" y="632927"/>
                  <a:pt x="408042" y="659580"/>
                </a:cubicBezTo>
                <a:cubicBezTo>
                  <a:pt x="365387" y="685471"/>
                  <a:pt x="305214" y="664910"/>
                  <a:pt x="273223" y="612366"/>
                </a:cubicBezTo>
                <a:cubicBezTo>
                  <a:pt x="240470" y="560583"/>
                  <a:pt x="-13174" y="9248"/>
                  <a:pt x="536" y="110"/>
                </a:cubicBezTo>
                <a:close/>
              </a:path>
            </a:pathLst>
          </a:custGeom>
          <a:solidFill>
            <a:srgbClr val="ACD7C6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3" name="Google Shape;953;g167dccd0c24_0_828"/>
          <p:cNvSpPr/>
          <p:nvPr/>
        </p:nvSpPr>
        <p:spPr>
          <a:xfrm>
            <a:off x="6319854" y="3134324"/>
            <a:ext cx="216393" cy="304837"/>
          </a:xfrm>
          <a:custGeom>
            <a:rect b="b" l="l" r="r" t="t"/>
            <a:pathLst>
              <a:path extrusionOk="0" h="967735" w="698041">
                <a:moveTo>
                  <a:pt x="696909" y="22"/>
                </a:moveTo>
                <a:cubicBezTo>
                  <a:pt x="712906" y="4586"/>
                  <a:pt x="554463" y="777382"/>
                  <a:pt x="530849" y="853444"/>
                </a:cubicBezTo>
                <a:cubicBezTo>
                  <a:pt x="507997" y="929507"/>
                  <a:pt x="450104" y="979708"/>
                  <a:pt x="402876" y="965256"/>
                </a:cubicBezTo>
                <a:cubicBezTo>
                  <a:pt x="354886" y="950804"/>
                  <a:pt x="335081" y="877024"/>
                  <a:pt x="358695" y="800961"/>
                </a:cubicBezTo>
                <a:cubicBezTo>
                  <a:pt x="381547" y="724899"/>
                  <a:pt x="681674" y="-4542"/>
                  <a:pt x="696909" y="22"/>
                </a:cubicBezTo>
                <a:close/>
                <a:moveTo>
                  <a:pt x="1033" y="22"/>
                </a:moveTo>
                <a:cubicBezTo>
                  <a:pt x="16234" y="-4542"/>
                  <a:pt x="315704" y="724899"/>
                  <a:pt x="338507" y="800961"/>
                </a:cubicBezTo>
                <a:cubicBezTo>
                  <a:pt x="362069" y="877024"/>
                  <a:pt x="342307" y="950804"/>
                  <a:pt x="294422" y="965256"/>
                </a:cubicBezTo>
                <a:cubicBezTo>
                  <a:pt x="247297" y="979708"/>
                  <a:pt x="189532" y="929507"/>
                  <a:pt x="166729" y="853444"/>
                </a:cubicBezTo>
                <a:cubicBezTo>
                  <a:pt x="143167" y="777382"/>
                  <a:pt x="-14169" y="4586"/>
                  <a:pt x="1033" y="22"/>
                </a:cubicBezTo>
                <a:close/>
              </a:path>
            </a:pathLst>
          </a:custGeom>
          <a:solidFill>
            <a:srgbClr val="7DB39B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4" name="Google Shape;954;g167dccd0c24_0_828"/>
          <p:cNvSpPr/>
          <p:nvPr/>
        </p:nvSpPr>
        <p:spPr>
          <a:xfrm>
            <a:off x="7094543" y="3134056"/>
            <a:ext cx="1073438" cy="419052"/>
          </a:xfrm>
          <a:custGeom>
            <a:rect b="b" l="l" r="r" t="t"/>
            <a:pathLst>
              <a:path extrusionOk="0" h="1330325" w="3462704">
                <a:moveTo>
                  <a:pt x="0" y="0"/>
                </a:moveTo>
                <a:lnTo>
                  <a:pt x="1909965" y="0"/>
                </a:lnTo>
                <a:lnTo>
                  <a:pt x="2347715" y="1252537"/>
                </a:lnTo>
                <a:lnTo>
                  <a:pt x="3424621" y="1252537"/>
                </a:lnTo>
                <a:cubicBezTo>
                  <a:pt x="3439839" y="1252537"/>
                  <a:pt x="3454297" y="1262549"/>
                  <a:pt x="3459623" y="1276413"/>
                </a:cubicBezTo>
                <a:cubicBezTo>
                  <a:pt x="3470277" y="1301828"/>
                  <a:pt x="3452013" y="1330325"/>
                  <a:pt x="3424621" y="1330325"/>
                </a:cubicBezTo>
                <a:lnTo>
                  <a:pt x="2374901" y="1330325"/>
                </a:lnTo>
                <a:lnTo>
                  <a:pt x="464586" y="1330325"/>
                </a:lnTo>
                <a:lnTo>
                  <a:pt x="464175" y="1330325"/>
                </a:lnTo>
                <a:lnTo>
                  <a:pt x="461425" y="1322443"/>
                </a:lnTo>
                <a:lnTo>
                  <a:pt x="433388" y="1252537"/>
                </a:lnTo>
                <a:lnTo>
                  <a:pt x="437033" y="1252537"/>
                </a:lnTo>
                <a:close/>
              </a:path>
            </a:pathLst>
          </a:custGeom>
          <a:solidFill>
            <a:srgbClr val="85898A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5" name="Google Shape;955;g167dccd0c24_0_828"/>
          <p:cNvSpPr/>
          <p:nvPr/>
        </p:nvSpPr>
        <p:spPr>
          <a:xfrm>
            <a:off x="7003766" y="3383670"/>
            <a:ext cx="204126" cy="169576"/>
          </a:xfrm>
          <a:custGeom>
            <a:rect b="b" l="l" r="r" t="t"/>
            <a:pathLst>
              <a:path extrusionOk="0" h="706" w="869">
                <a:moveTo>
                  <a:pt x="796" y="332"/>
                </a:moveTo>
                <a:cubicBezTo>
                  <a:pt x="796" y="393"/>
                  <a:pt x="746" y="443"/>
                  <a:pt x="684" y="443"/>
                </a:cubicBezTo>
                <a:lnTo>
                  <a:pt x="630" y="443"/>
                </a:lnTo>
                <a:cubicBezTo>
                  <a:pt x="633" y="425"/>
                  <a:pt x="635" y="407"/>
                  <a:pt x="635" y="388"/>
                </a:cubicBezTo>
                <a:lnTo>
                  <a:pt x="635" y="239"/>
                </a:lnTo>
                <a:lnTo>
                  <a:pt x="796" y="239"/>
                </a:lnTo>
                <a:lnTo>
                  <a:pt x="796" y="332"/>
                </a:lnTo>
                <a:close/>
                <a:moveTo>
                  <a:pt x="635" y="165"/>
                </a:moveTo>
                <a:lnTo>
                  <a:pt x="635" y="0"/>
                </a:lnTo>
                <a:lnTo>
                  <a:pt x="0" y="0"/>
                </a:lnTo>
                <a:lnTo>
                  <a:pt x="0" y="388"/>
                </a:lnTo>
                <a:cubicBezTo>
                  <a:pt x="0" y="563"/>
                  <a:pt x="142" y="706"/>
                  <a:pt x="317" y="706"/>
                </a:cubicBezTo>
                <a:cubicBezTo>
                  <a:pt x="447" y="706"/>
                  <a:pt x="558" y="628"/>
                  <a:pt x="607" y="517"/>
                </a:cubicBezTo>
                <a:lnTo>
                  <a:pt x="684" y="517"/>
                </a:lnTo>
                <a:cubicBezTo>
                  <a:pt x="786" y="517"/>
                  <a:pt x="869" y="434"/>
                  <a:pt x="869" y="332"/>
                </a:cubicBezTo>
                <a:lnTo>
                  <a:pt x="869" y="165"/>
                </a:lnTo>
                <a:lnTo>
                  <a:pt x="635" y="165"/>
                </a:lnTo>
                <a:close/>
              </a:path>
            </a:pathLst>
          </a:custGeom>
          <a:solidFill>
            <a:srgbClr val="E99A55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6" name="Google Shape;956;g167dccd0c24_0_828"/>
          <p:cNvSpPr/>
          <p:nvPr/>
        </p:nvSpPr>
        <p:spPr>
          <a:xfrm>
            <a:off x="7027810" y="3383670"/>
            <a:ext cx="58882" cy="107549"/>
          </a:xfrm>
          <a:custGeom>
            <a:rect b="b" l="l" r="r" t="t"/>
            <a:pathLst>
              <a:path extrusionOk="0" h="449" w="249">
                <a:moveTo>
                  <a:pt x="6" y="0"/>
                </a:moveTo>
                <a:lnTo>
                  <a:pt x="6" y="191"/>
                </a:lnTo>
                <a:cubicBezTo>
                  <a:pt x="6" y="191"/>
                  <a:pt x="0" y="287"/>
                  <a:pt x="38" y="287"/>
                </a:cubicBezTo>
                <a:cubicBezTo>
                  <a:pt x="75" y="287"/>
                  <a:pt x="61" y="186"/>
                  <a:pt x="78" y="186"/>
                </a:cubicBezTo>
                <a:cubicBezTo>
                  <a:pt x="94" y="186"/>
                  <a:pt x="68" y="449"/>
                  <a:pt x="124" y="449"/>
                </a:cubicBezTo>
                <a:cubicBezTo>
                  <a:pt x="180" y="449"/>
                  <a:pt x="150" y="96"/>
                  <a:pt x="169" y="96"/>
                </a:cubicBezTo>
                <a:cubicBezTo>
                  <a:pt x="187" y="96"/>
                  <a:pt x="175" y="163"/>
                  <a:pt x="209" y="163"/>
                </a:cubicBezTo>
                <a:cubicBezTo>
                  <a:pt x="243" y="163"/>
                  <a:pt x="249" y="0"/>
                  <a:pt x="249" y="0"/>
                </a:cubicBezTo>
                <a:lnTo>
                  <a:pt x="6" y="0"/>
                </a:lnTo>
                <a:close/>
              </a:path>
            </a:pathLst>
          </a:custGeom>
          <a:solidFill>
            <a:srgbClr val="603B11">
              <a:alpha val="20000"/>
            </a:srgbClr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7" name="Google Shape;957;g167dccd0c24_0_828"/>
          <p:cNvSpPr/>
          <p:nvPr/>
        </p:nvSpPr>
        <p:spPr>
          <a:xfrm>
            <a:off x="6399872" y="3121387"/>
            <a:ext cx="55939" cy="317643"/>
          </a:xfrm>
          <a:custGeom>
            <a:rect b="b" l="l" r="r" t="t"/>
            <a:pathLst>
              <a:path extrusionOk="0" h="1326" w="237">
                <a:moveTo>
                  <a:pt x="237" y="1136"/>
                </a:moveTo>
                <a:cubicBezTo>
                  <a:pt x="237" y="1241"/>
                  <a:pt x="184" y="1326"/>
                  <a:pt x="118" y="1326"/>
                </a:cubicBezTo>
                <a:cubicBezTo>
                  <a:pt x="53" y="1326"/>
                  <a:pt x="0" y="1241"/>
                  <a:pt x="0" y="1136"/>
                </a:cubicBezTo>
                <a:cubicBezTo>
                  <a:pt x="0" y="1032"/>
                  <a:pt x="97" y="0"/>
                  <a:pt x="118" y="0"/>
                </a:cubicBezTo>
                <a:cubicBezTo>
                  <a:pt x="139" y="0"/>
                  <a:pt x="237" y="1032"/>
                  <a:pt x="237" y="1136"/>
                </a:cubicBezTo>
                <a:close/>
              </a:path>
            </a:pathLst>
          </a:custGeom>
          <a:solidFill>
            <a:srgbClr val="5C967A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8" name="Google Shape;958;g167dccd0c24_0_828"/>
          <p:cNvSpPr/>
          <p:nvPr/>
        </p:nvSpPr>
        <p:spPr>
          <a:xfrm>
            <a:off x="6608764" y="2652336"/>
            <a:ext cx="273801" cy="837887"/>
          </a:xfrm>
          <a:custGeom>
            <a:rect b="b" l="l" r="r" t="t"/>
            <a:pathLst>
              <a:path extrusionOk="0" h="3494" w="1165">
                <a:moveTo>
                  <a:pt x="639" y="3494"/>
                </a:moveTo>
                <a:lnTo>
                  <a:pt x="0" y="1321"/>
                </a:lnTo>
                <a:lnTo>
                  <a:pt x="1118" y="0"/>
                </a:lnTo>
                <a:lnTo>
                  <a:pt x="1165" y="40"/>
                </a:lnTo>
                <a:lnTo>
                  <a:pt x="68" y="1335"/>
                </a:lnTo>
                <a:lnTo>
                  <a:pt x="698" y="3477"/>
                </a:lnTo>
                <a:lnTo>
                  <a:pt x="639" y="3494"/>
                </a:lnTo>
                <a:close/>
              </a:path>
            </a:pathLst>
          </a:custGeom>
          <a:solidFill>
            <a:srgbClr val="505153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9" name="Google Shape;959;g167dccd0c24_0_828"/>
          <p:cNvSpPr/>
          <p:nvPr/>
        </p:nvSpPr>
        <p:spPr>
          <a:xfrm>
            <a:off x="8333033" y="3501224"/>
            <a:ext cx="448981" cy="52024"/>
          </a:xfrm>
          <a:custGeom>
            <a:rect b="b" l="l" r="r" t="t"/>
            <a:pathLst>
              <a:path extrusionOk="0" h="217" w="1908">
                <a:moveTo>
                  <a:pt x="1828" y="217"/>
                </a:moveTo>
                <a:lnTo>
                  <a:pt x="80" y="217"/>
                </a:lnTo>
                <a:cubicBezTo>
                  <a:pt x="35" y="217"/>
                  <a:pt x="0" y="181"/>
                  <a:pt x="0" y="136"/>
                </a:cubicBezTo>
                <a:lnTo>
                  <a:pt x="0" y="80"/>
                </a:lnTo>
                <a:cubicBezTo>
                  <a:pt x="0" y="36"/>
                  <a:pt x="35" y="0"/>
                  <a:pt x="80" y="0"/>
                </a:cubicBezTo>
                <a:lnTo>
                  <a:pt x="1828" y="0"/>
                </a:lnTo>
                <a:cubicBezTo>
                  <a:pt x="1872" y="0"/>
                  <a:pt x="1908" y="36"/>
                  <a:pt x="1908" y="80"/>
                </a:cubicBezTo>
                <a:lnTo>
                  <a:pt x="1908" y="136"/>
                </a:lnTo>
                <a:cubicBezTo>
                  <a:pt x="1908" y="181"/>
                  <a:pt x="1872" y="217"/>
                  <a:pt x="1828" y="217"/>
                </a:cubicBezTo>
                <a:close/>
              </a:path>
            </a:pathLst>
          </a:custGeom>
          <a:solidFill>
            <a:srgbClr val="001F48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0" name="Google Shape;960;g167dccd0c24_0_828"/>
          <p:cNvSpPr/>
          <p:nvPr/>
        </p:nvSpPr>
        <p:spPr>
          <a:xfrm>
            <a:off x="8412525" y="3461205"/>
            <a:ext cx="448978" cy="40018"/>
          </a:xfrm>
          <a:custGeom>
            <a:rect b="b" l="l" r="r" t="t"/>
            <a:pathLst>
              <a:path extrusionOk="0" h="166" w="1909">
                <a:moveTo>
                  <a:pt x="1829" y="0"/>
                </a:moveTo>
                <a:lnTo>
                  <a:pt x="80" y="0"/>
                </a:lnTo>
                <a:cubicBezTo>
                  <a:pt x="36" y="0"/>
                  <a:pt x="0" y="36"/>
                  <a:pt x="0" y="80"/>
                </a:cubicBezTo>
                <a:lnTo>
                  <a:pt x="0" y="86"/>
                </a:lnTo>
                <a:cubicBezTo>
                  <a:pt x="0" y="130"/>
                  <a:pt x="36" y="166"/>
                  <a:pt x="80" y="166"/>
                </a:cubicBezTo>
                <a:lnTo>
                  <a:pt x="1829" y="166"/>
                </a:lnTo>
                <a:cubicBezTo>
                  <a:pt x="1873" y="166"/>
                  <a:pt x="1909" y="130"/>
                  <a:pt x="1909" y="86"/>
                </a:cubicBezTo>
                <a:lnTo>
                  <a:pt x="1909" y="80"/>
                </a:lnTo>
                <a:cubicBezTo>
                  <a:pt x="1909" y="36"/>
                  <a:pt x="1873" y="0"/>
                  <a:pt x="1829" y="0"/>
                </a:cubicBezTo>
                <a:close/>
              </a:path>
            </a:pathLst>
          </a:custGeom>
          <a:solidFill>
            <a:srgbClr val="D81A5F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1" name="Google Shape;961;g167dccd0c24_0_828"/>
          <p:cNvSpPr/>
          <p:nvPr/>
        </p:nvSpPr>
        <p:spPr>
          <a:xfrm>
            <a:off x="8302120" y="3414184"/>
            <a:ext cx="448490" cy="47021"/>
          </a:xfrm>
          <a:custGeom>
            <a:rect b="b" l="l" r="r" t="t"/>
            <a:pathLst>
              <a:path extrusionOk="0" h="197" w="1908">
                <a:moveTo>
                  <a:pt x="1828" y="197"/>
                </a:moveTo>
                <a:lnTo>
                  <a:pt x="80" y="197"/>
                </a:lnTo>
                <a:cubicBezTo>
                  <a:pt x="36" y="197"/>
                  <a:pt x="0" y="161"/>
                  <a:pt x="0" y="117"/>
                </a:cubicBezTo>
                <a:lnTo>
                  <a:pt x="0" y="80"/>
                </a:lnTo>
                <a:cubicBezTo>
                  <a:pt x="0" y="36"/>
                  <a:pt x="36" y="0"/>
                  <a:pt x="80" y="0"/>
                </a:cubicBezTo>
                <a:lnTo>
                  <a:pt x="1828" y="0"/>
                </a:lnTo>
                <a:cubicBezTo>
                  <a:pt x="1873" y="0"/>
                  <a:pt x="1908" y="36"/>
                  <a:pt x="1908" y="80"/>
                </a:cubicBezTo>
                <a:lnTo>
                  <a:pt x="1908" y="117"/>
                </a:lnTo>
                <a:cubicBezTo>
                  <a:pt x="1908" y="161"/>
                  <a:pt x="1873" y="197"/>
                  <a:pt x="1828" y="197"/>
                </a:cubicBezTo>
                <a:close/>
              </a:path>
            </a:pathLst>
          </a:custGeom>
          <a:solidFill>
            <a:srgbClr val="7DB39B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2" name="Google Shape;962;g167dccd0c24_0_828"/>
          <p:cNvSpPr/>
          <p:nvPr/>
        </p:nvSpPr>
        <p:spPr>
          <a:xfrm>
            <a:off x="8366891" y="3368663"/>
            <a:ext cx="448981" cy="45521"/>
          </a:xfrm>
          <a:custGeom>
            <a:rect b="b" l="l" r="r" t="t"/>
            <a:pathLst>
              <a:path extrusionOk="0" h="188" w="1908">
                <a:moveTo>
                  <a:pt x="1828" y="0"/>
                </a:moveTo>
                <a:lnTo>
                  <a:pt x="80" y="0"/>
                </a:lnTo>
                <a:cubicBezTo>
                  <a:pt x="36" y="0"/>
                  <a:pt x="0" y="36"/>
                  <a:pt x="0" y="80"/>
                </a:cubicBezTo>
                <a:lnTo>
                  <a:pt x="0" y="108"/>
                </a:lnTo>
                <a:cubicBezTo>
                  <a:pt x="0" y="152"/>
                  <a:pt x="36" y="188"/>
                  <a:pt x="80" y="188"/>
                </a:cubicBezTo>
                <a:lnTo>
                  <a:pt x="1828" y="188"/>
                </a:lnTo>
                <a:cubicBezTo>
                  <a:pt x="1872" y="188"/>
                  <a:pt x="1908" y="152"/>
                  <a:pt x="1908" y="108"/>
                </a:cubicBezTo>
                <a:lnTo>
                  <a:pt x="1908" y="80"/>
                </a:lnTo>
                <a:cubicBezTo>
                  <a:pt x="1908" y="36"/>
                  <a:pt x="1872" y="0"/>
                  <a:pt x="1828" y="0"/>
                </a:cubicBezTo>
                <a:close/>
              </a:path>
            </a:pathLst>
          </a:custGeom>
          <a:solidFill>
            <a:srgbClr val="2A3890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3" name="Google Shape;963;g167dccd0c24_0_828"/>
          <p:cNvSpPr/>
          <p:nvPr/>
        </p:nvSpPr>
        <p:spPr>
          <a:xfrm>
            <a:off x="8314387" y="3317640"/>
            <a:ext cx="448981" cy="51024"/>
          </a:xfrm>
          <a:custGeom>
            <a:rect b="b" l="l" r="r" t="t"/>
            <a:pathLst>
              <a:path extrusionOk="0" h="213" w="1908">
                <a:moveTo>
                  <a:pt x="1828" y="213"/>
                </a:moveTo>
                <a:lnTo>
                  <a:pt x="80" y="213"/>
                </a:lnTo>
                <a:cubicBezTo>
                  <a:pt x="35" y="213"/>
                  <a:pt x="0" y="177"/>
                  <a:pt x="0" y="133"/>
                </a:cubicBezTo>
                <a:lnTo>
                  <a:pt x="0" y="80"/>
                </a:lnTo>
                <a:cubicBezTo>
                  <a:pt x="0" y="35"/>
                  <a:pt x="35" y="0"/>
                  <a:pt x="80" y="0"/>
                </a:cubicBezTo>
                <a:lnTo>
                  <a:pt x="1828" y="0"/>
                </a:lnTo>
                <a:cubicBezTo>
                  <a:pt x="1872" y="0"/>
                  <a:pt x="1908" y="35"/>
                  <a:pt x="1908" y="80"/>
                </a:cubicBezTo>
                <a:lnTo>
                  <a:pt x="1908" y="133"/>
                </a:lnTo>
                <a:cubicBezTo>
                  <a:pt x="1908" y="177"/>
                  <a:pt x="1872" y="213"/>
                  <a:pt x="1828" y="213"/>
                </a:cubicBezTo>
                <a:close/>
              </a:path>
            </a:pathLst>
          </a:custGeom>
          <a:solidFill>
            <a:srgbClr val="500557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4" name="Google Shape;964;g167dccd0c24_0_828"/>
          <p:cNvSpPr/>
          <p:nvPr/>
        </p:nvSpPr>
        <p:spPr>
          <a:xfrm>
            <a:off x="8357077" y="3261614"/>
            <a:ext cx="448978" cy="56025"/>
          </a:xfrm>
          <a:custGeom>
            <a:rect b="b" l="l" r="r" t="t"/>
            <a:pathLst>
              <a:path extrusionOk="0" h="235" w="1909">
                <a:moveTo>
                  <a:pt x="1829" y="0"/>
                </a:moveTo>
                <a:lnTo>
                  <a:pt x="80" y="0"/>
                </a:lnTo>
                <a:cubicBezTo>
                  <a:pt x="36" y="0"/>
                  <a:pt x="0" y="35"/>
                  <a:pt x="0" y="80"/>
                </a:cubicBezTo>
                <a:lnTo>
                  <a:pt x="0" y="155"/>
                </a:lnTo>
                <a:cubicBezTo>
                  <a:pt x="0" y="199"/>
                  <a:pt x="36" y="235"/>
                  <a:pt x="80" y="235"/>
                </a:cubicBezTo>
                <a:lnTo>
                  <a:pt x="1829" y="235"/>
                </a:lnTo>
                <a:cubicBezTo>
                  <a:pt x="1873" y="235"/>
                  <a:pt x="1909" y="199"/>
                  <a:pt x="1909" y="155"/>
                </a:cubicBezTo>
                <a:lnTo>
                  <a:pt x="1909" y="80"/>
                </a:lnTo>
                <a:cubicBezTo>
                  <a:pt x="1909" y="35"/>
                  <a:pt x="1873" y="0"/>
                  <a:pt x="1829" y="0"/>
                </a:cubicBezTo>
                <a:close/>
              </a:path>
            </a:pathLst>
          </a:custGeom>
          <a:solidFill>
            <a:srgbClr val="BDBFBE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5" name="Google Shape;965;g167dccd0c24_0_828"/>
          <p:cNvSpPr/>
          <p:nvPr/>
        </p:nvSpPr>
        <p:spPr>
          <a:xfrm>
            <a:off x="6334961" y="3423188"/>
            <a:ext cx="182535" cy="130059"/>
          </a:xfrm>
          <a:custGeom>
            <a:rect b="b" l="l" r="r" t="t"/>
            <a:pathLst>
              <a:path extrusionOk="0" h="541" w="777">
                <a:moveTo>
                  <a:pt x="669" y="541"/>
                </a:moveTo>
                <a:lnTo>
                  <a:pt x="107" y="541"/>
                </a:lnTo>
                <a:lnTo>
                  <a:pt x="0" y="0"/>
                </a:lnTo>
                <a:lnTo>
                  <a:pt x="777" y="0"/>
                </a:lnTo>
                <a:lnTo>
                  <a:pt x="669" y="541"/>
                </a:lnTo>
                <a:close/>
              </a:path>
            </a:pathLst>
          </a:custGeom>
          <a:solidFill>
            <a:srgbClr val="2A3890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6" name="Google Shape;966;g167dccd0c24_0_828"/>
          <p:cNvSpPr/>
          <p:nvPr/>
        </p:nvSpPr>
        <p:spPr>
          <a:xfrm>
            <a:off x="6315334" y="3392174"/>
            <a:ext cx="221700" cy="30900"/>
          </a:xfrm>
          <a:prstGeom prst="rect">
            <a:avLst/>
          </a:prstGeom>
          <a:solidFill>
            <a:srgbClr val="1B56BC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7" name="Google Shape;967;g167dccd0c24_0_828"/>
          <p:cNvSpPr/>
          <p:nvPr/>
        </p:nvSpPr>
        <p:spPr>
          <a:xfrm>
            <a:off x="6625447" y="2640772"/>
            <a:ext cx="511318" cy="912173"/>
          </a:xfrm>
          <a:custGeom>
            <a:rect b="b" l="l" r="r" t="t"/>
            <a:pathLst>
              <a:path extrusionOk="0" h="2895788" w="1649413">
                <a:moveTo>
                  <a:pt x="440368" y="2594163"/>
                </a:moveTo>
                <a:cubicBezTo>
                  <a:pt x="641918" y="2594163"/>
                  <a:pt x="903553" y="2728558"/>
                  <a:pt x="909638" y="2895788"/>
                </a:cubicBezTo>
                <a:lnTo>
                  <a:pt x="0" y="2895788"/>
                </a:lnTo>
                <a:cubicBezTo>
                  <a:pt x="5324" y="2728558"/>
                  <a:pt x="261635" y="2594163"/>
                  <a:pt x="440368" y="2594163"/>
                </a:cubicBezTo>
                <a:close/>
                <a:moveTo>
                  <a:pt x="986440" y="85"/>
                </a:moveTo>
                <a:cubicBezTo>
                  <a:pt x="996619" y="-581"/>
                  <a:pt x="1007083" y="2653"/>
                  <a:pt x="1015455" y="9881"/>
                </a:cubicBezTo>
                <a:lnTo>
                  <a:pt x="1185170" y="159007"/>
                </a:lnTo>
                <a:lnTo>
                  <a:pt x="1649413" y="73031"/>
                </a:lnTo>
                <a:lnTo>
                  <a:pt x="944677" y="876488"/>
                </a:lnTo>
                <a:lnTo>
                  <a:pt x="969030" y="405522"/>
                </a:lnTo>
                <a:lnTo>
                  <a:pt x="799315" y="256396"/>
                </a:lnTo>
                <a:cubicBezTo>
                  <a:pt x="783333" y="241940"/>
                  <a:pt x="781050" y="216832"/>
                  <a:pt x="795510" y="200093"/>
                </a:cubicBezTo>
                <a:lnTo>
                  <a:pt x="959137" y="13685"/>
                </a:lnTo>
                <a:cubicBezTo>
                  <a:pt x="966367" y="5316"/>
                  <a:pt x="976261" y="751"/>
                  <a:pt x="986440" y="85"/>
                </a:cubicBezTo>
                <a:close/>
              </a:path>
            </a:pathLst>
          </a:custGeom>
          <a:solidFill>
            <a:srgbClr val="85898A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8" name="Google Shape;968;g167dccd0c24_0_828"/>
          <p:cNvSpPr/>
          <p:nvPr/>
        </p:nvSpPr>
        <p:spPr>
          <a:xfrm>
            <a:off x="6586192" y="2625824"/>
            <a:ext cx="319389" cy="374547"/>
          </a:xfrm>
          <a:custGeom>
            <a:rect b="b" l="l" r="r" t="t"/>
            <a:pathLst>
              <a:path extrusionOk="0" h="1189038" w="1030288">
                <a:moveTo>
                  <a:pt x="96838" y="996950"/>
                </a:moveTo>
                <a:cubicBezTo>
                  <a:pt x="150320" y="996950"/>
                  <a:pt x="193676" y="1039950"/>
                  <a:pt x="193676" y="1092994"/>
                </a:cubicBezTo>
                <a:cubicBezTo>
                  <a:pt x="193676" y="1146038"/>
                  <a:pt x="150320" y="1189038"/>
                  <a:pt x="96838" y="1189038"/>
                </a:cubicBezTo>
                <a:cubicBezTo>
                  <a:pt x="43356" y="1189038"/>
                  <a:pt x="0" y="1146038"/>
                  <a:pt x="0" y="1092994"/>
                </a:cubicBezTo>
                <a:cubicBezTo>
                  <a:pt x="0" y="1039950"/>
                  <a:pt x="43356" y="996950"/>
                  <a:pt x="96838" y="996950"/>
                </a:cubicBezTo>
                <a:close/>
                <a:moveTo>
                  <a:pt x="934244" y="0"/>
                </a:moveTo>
                <a:cubicBezTo>
                  <a:pt x="987288" y="0"/>
                  <a:pt x="1030288" y="43356"/>
                  <a:pt x="1030288" y="96838"/>
                </a:cubicBezTo>
                <a:cubicBezTo>
                  <a:pt x="1030288" y="150320"/>
                  <a:pt x="987288" y="193676"/>
                  <a:pt x="934244" y="193676"/>
                </a:cubicBezTo>
                <a:cubicBezTo>
                  <a:pt x="881200" y="193676"/>
                  <a:pt x="838200" y="150320"/>
                  <a:pt x="838200" y="96838"/>
                </a:cubicBezTo>
                <a:cubicBezTo>
                  <a:pt x="838200" y="43356"/>
                  <a:pt x="881200" y="0"/>
                  <a:pt x="934244" y="0"/>
                </a:cubicBezTo>
                <a:close/>
              </a:path>
            </a:pathLst>
          </a:custGeom>
          <a:solidFill>
            <a:srgbClr val="85898A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9" name="Google Shape;969;g167dccd0c24_0_828"/>
          <p:cNvSpPr/>
          <p:nvPr/>
        </p:nvSpPr>
        <p:spPr>
          <a:xfrm>
            <a:off x="6601404" y="2641831"/>
            <a:ext cx="288878" cy="343043"/>
          </a:xfrm>
          <a:custGeom>
            <a:rect b="b" l="l" r="r" t="t"/>
            <a:pathLst>
              <a:path extrusionOk="0" h="1089026" w="931864">
                <a:moveTo>
                  <a:pt x="47625" y="995362"/>
                </a:moveTo>
                <a:cubicBezTo>
                  <a:pt x="73928" y="995362"/>
                  <a:pt x="95250" y="1016329"/>
                  <a:pt x="95250" y="1042194"/>
                </a:cubicBezTo>
                <a:cubicBezTo>
                  <a:pt x="95250" y="1068059"/>
                  <a:pt x="73928" y="1089026"/>
                  <a:pt x="47625" y="1089026"/>
                </a:cubicBezTo>
                <a:cubicBezTo>
                  <a:pt x="21322" y="1089026"/>
                  <a:pt x="0" y="1068059"/>
                  <a:pt x="0" y="1042194"/>
                </a:cubicBezTo>
                <a:cubicBezTo>
                  <a:pt x="0" y="1016329"/>
                  <a:pt x="21322" y="995362"/>
                  <a:pt x="47625" y="995362"/>
                </a:cubicBezTo>
                <a:close/>
                <a:moveTo>
                  <a:pt x="885032" y="0"/>
                </a:moveTo>
                <a:cubicBezTo>
                  <a:pt x="910897" y="0"/>
                  <a:pt x="931864" y="20967"/>
                  <a:pt x="931864" y="46832"/>
                </a:cubicBezTo>
                <a:cubicBezTo>
                  <a:pt x="931864" y="72697"/>
                  <a:pt x="910897" y="93664"/>
                  <a:pt x="885032" y="93664"/>
                </a:cubicBezTo>
                <a:cubicBezTo>
                  <a:pt x="859167" y="93664"/>
                  <a:pt x="838200" y="72697"/>
                  <a:pt x="838200" y="46832"/>
                </a:cubicBezTo>
                <a:cubicBezTo>
                  <a:pt x="838200" y="20967"/>
                  <a:pt x="859167" y="0"/>
                  <a:pt x="885032" y="0"/>
                </a:cubicBezTo>
                <a:close/>
              </a:path>
            </a:pathLst>
          </a:custGeom>
          <a:solidFill>
            <a:srgbClr val="BDBFBE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0" name="Google Shape;970;g167dccd0c24_0_828"/>
          <p:cNvSpPr/>
          <p:nvPr/>
        </p:nvSpPr>
        <p:spPr>
          <a:xfrm>
            <a:off x="6916915" y="2660840"/>
            <a:ext cx="234547" cy="272126"/>
          </a:xfrm>
          <a:custGeom>
            <a:rect b="b" l="l" r="r" t="t"/>
            <a:pathLst>
              <a:path extrusionOk="0" h="1134" w="998">
                <a:moveTo>
                  <a:pt x="967" y="4"/>
                </a:moveTo>
                <a:lnTo>
                  <a:pt x="929" y="11"/>
                </a:lnTo>
                <a:lnTo>
                  <a:pt x="3" y="1067"/>
                </a:lnTo>
                <a:lnTo>
                  <a:pt x="1" y="1105"/>
                </a:lnTo>
                <a:cubicBezTo>
                  <a:pt x="0" y="1124"/>
                  <a:pt x="24" y="1134"/>
                  <a:pt x="36" y="1120"/>
                </a:cubicBezTo>
                <a:lnTo>
                  <a:pt x="986" y="37"/>
                </a:lnTo>
                <a:cubicBezTo>
                  <a:pt x="998" y="22"/>
                  <a:pt x="985" y="0"/>
                  <a:pt x="967" y="4"/>
                </a:cubicBezTo>
                <a:close/>
              </a:path>
            </a:pathLst>
          </a:custGeom>
          <a:solidFill>
            <a:srgbClr val="64686B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1" name="Google Shape;971;g167dccd0c24_0_828"/>
          <p:cNvSpPr/>
          <p:nvPr/>
        </p:nvSpPr>
        <p:spPr>
          <a:xfrm>
            <a:off x="7386991" y="3275120"/>
            <a:ext cx="149660" cy="136563"/>
          </a:xfrm>
          <a:custGeom>
            <a:rect b="b" l="l" r="r" t="t"/>
            <a:pathLst>
              <a:path extrusionOk="0" h="570" w="637">
                <a:moveTo>
                  <a:pt x="582" y="285"/>
                </a:moveTo>
                <a:cubicBezTo>
                  <a:pt x="637" y="443"/>
                  <a:pt x="563" y="570"/>
                  <a:pt x="418" y="570"/>
                </a:cubicBezTo>
                <a:cubicBezTo>
                  <a:pt x="273" y="570"/>
                  <a:pt x="110" y="443"/>
                  <a:pt x="55" y="285"/>
                </a:cubicBezTo>
                <a:cubicBezTo>
                  <a:pt x="0" y="128"/>
                  <a:pt x="73" y="0"/>
                  <a:pt x="219" y="0"/>
                </a:cubicBezTo>
                <a:cubicBezTo>
                  <a:pt x="364" y="0"/>
                  <a:pt x="527" y="128"/>
                  <a:pt x="582" y="285"/>
                </a:cubicBezTo>
                <a:close/>
              </a:path>
            </a:pathLst>
          </a:custGeom>
          <a:solidFill>
            <a:srgbClr val="BDBFBE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2" name="Google Shape;972;g167dccd0c24_0_828"/>
          <p:cNvSpPr/>
          <p:nvPr/>
        </p:nvSpPr>
        <p:spPr>
          <a:xfrm>
            <a:off x="6274607" y="3553247"/>
            <a:ext cx="2670763" cy="1045131"/>
          </a:xfrm>
          <a:custGeom>
            <a:rect b="b" l="l" r="r" t="t"/>
            <a:pathLst>
              <a:path extrusionOk="0" h="3317875" w="8615363">
                <a:moveTo>
                  <a:pt x="0" y="0"/>
                </a:moveTo>
                <a:lnTo>
                  <a:pt x="8615363" y="0"/>
                </a:lnTo>
                <a:lnTo>
                  <a:pt x="8615363" y="295275"/>
                </a:lnTo>
                <a:lnTo>
                  <a:pt x="7959725" y="295275"/>
                </a:lnTo>
                <a:lnTo>
                  <a:pt x="7871133" y="3317875"/>
                </a:lnTo>
                <a:lnTo>
                  <a:pt x="7765741" y="3317875"/>
                </a:lnTo>
                <a:lnTo>
                  <a:pt x="7677149" y="295275"/>
                </a:lnTo>
                <a:lnTo>
                  <a:pt x="887412" y="295275"/>
                </a:lnTo>
                <a:lnTo>
                  <a:pt x="798821" y="3317875"/>
                </a:lnTo>
                <a:lnTo>
                  <a:pt x="693428" y="3317875"/>
                </a:lnTo>
                <a:lnTo>
                  <a:pt x="604837" y="295275"/>
                </a:lnTo>
                <a:lnTo>
                  <a:pt x="0" y="295275"/>
                </a:lnTo>
                <a:close/>
              </a:path>
            </a:pathLst>
          </a:custGeom>
          <a:solidFill>
            <a:srgbClr val="B77C55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3" name="Google Shape;973;g167dccd0c24_0_828"/>
          <p:cNvSpPr/>
          <p:nvPr/>
        </p:nvSpPr>
        <p:spPr>
          <a:xfrm>
            <a:off x="6461558" y="3646290"/>
            <a:ext cx="2280015" cy="119015"/>
          </a:xfrm>
          <a:custGeom>
            <a:rect b="b" l="l" r="r" t="t"/>
            <a:pathLst>
              <a:path extrusionOk="0" h="377825" w="7354888">
                <a:moveTo>
                  <a:pt x="7072312" y="0"/>
                </a:moveTo>
                <a:lnTo>
                  <a:pt x="7354888" y="0"/>
                </a:lnTo>
                <a:lnTo>
                  <a:pt x="7350306" y="151235"/>
                </a:lnTo>
                <a:lnTo>
                  <a:pt x="7083006" y="357188"/>
                </a:lnTo>
                <a:close/>
                <a:moveTo>
                  <a:pt x="0" y="0"/>
                </a:moveTo>
                <a:lnTo>
                  <a:pt x="282575" y="0"/>
                </a:lnTo>
                <a:lnTo>
                  <a:pt x="277993" y="172568"/>
                </a:lnTo>
                <a:lnTo>
                  <a:pt x="11456" y="377825"/>
                </a:lnTo>
                <a:close/>
              </a:path>
            </a:pathLst>
          </a:custGeom>
          <a:solidFill>
            <a:srgbClr val="966335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74" name="Google Shape;974;g167dccd0c24_0_8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37775" y="1857325"/>
            <a:ext cx="638925" cy="6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167dccd0c24_0_1309"/>
          <p:cNvSpPr txBox="1"/>
          <p:nvPr>
            <p:ph idx="2" type="body"/>
          </p:nvPr>
        </p:nvSpPr>
        <p:spPr>
          <a:xfrm>
            <a:off x="596850" y="1097150"/>
            <a:ext cx="7666800" cy="3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push origin master 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команда для отправки локального репозитория на удаленный. Если рассмотреть подробнее команду: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push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- команда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origin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название удаленного репозитория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master -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ветвь, в которую мы отправляем изменения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pull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загружает новые комиты из удаленного репозитория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0" name="Google Shape;980;g167dccd0c24_0_1309"/>
          <p:cNvSpPr/>
          <p:nvPr/>
        </p:nvSpPr>
        <p:spPr>
          <a:xfrm>
            <a:off x="596850" y="227475"/>
            <a:ext cx="7666800" cy="651300"/>
          </a:xfrm>
          <a:prstGeom prst="rect">
            <a:avLst/>
          </a:prstGeom>
          <a:solidFill>
            <a:srgbClr val="004282">
              <a:alpha val="7254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push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67dccd0c24_0_1315"/>
          <p:cNvSpPr/>
          <p:nvPr/>
        </p:nvSpPr>
        <p:spPr>
          <a:xfrm>
            <a:off x="1135850" y="1243050"/>
            <a:ext cx="7233000" cy="2657400"/>
          </a:xfrm>
          <a:prstGeom prst="rect">
            <a:avLst/>
          </a:prstGeom>
          <a:solidFill>
            <a:srgbClr val="46BF01">
              <a:alpha val="52156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g167dccd0c24_0_1315"/>
          <p:cNvSpPr txBox="1"/>
          <p:nvPr/>
        </p:nvSpPr>
        <p:spPr>
          <a:xfrm>
            <a:off x="1827050" y="1452000"/>
            <a:ext cx="5850600" cy="223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Разветвление в </a:t>
            </a:r>
            <a:r>
              <a:rPr b="1" i="0" lang="en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48000bcc0_0_154"/>
          <p:cNvSpPr/>
          <p:nvPr/>
        </p:nvSpPr>
        <p:spPr>
          <a:xfrm>
            <a:off x="6926306" y="4174602"/>
            <a:ext cx="96840" cy="105054"/>
          </a:xfrm>
          <a:custGeom>
            <a:rect b="b" l="l" r="r" t="t"/>
            <a:pathLst>
              <a:path extrusionOk="0" h="223" w="208">
                <a:moveTo>
                  <a:pt x="180" y="222"/>
                </a:moveTo>
                <a:lnTo>
                  <a:pt x="0" y="222"/>
                </a:lnTo>
                <a:lnTo>
                  <a:pt x="27" y="0"/>
                </a:lnTo>
                <a:lnTo>
                  <a:pt x="207" y="0"/>
                </a:lnTo>
                <a:lnTo>
                  <a:pt x="180" y="222"/>
                </a:ln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4" name="Google Shape;174;g1648000bcc0_0_154"/>
          <p:cNvSpPr/>
          <p:nvPr/>
        </p:nvSpPr>
        <p:spPr>
          <a:xfrm>
            <a:off x="7402268" y="4174602"/>
            <a:ext cx="94780" cy="105054"/>
          </a:xfrm>
          <a:custGeom>
            <a:rect b="b" l="l" r="r" t="t"/>
            <a:pathLst>
              <a:path extrusionOk="0" h="223" w="202">
                <a:moveTo>
                  <a:pt x="201" y="222"/>
                </a:moveTo>
                <a:lnTo>
                  <a:pt x="21" y="222"/>
                </a:lnTo>
                <a:lnTo>
                  <a:pt x="0" y="0"/>
                </a:lnTo>
                <a:lnTo>
                  <a:pt x="180" y="0"/>
                </a:lnTo>
                <a:lnTo>
                  <a:pt x="201" y="222"/>
                </a:ln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" name="Google Shape;175;g1648000bcc0_0_154"/>
          <p:cNvSpPr/>
          <p:nvPr/>
        </p:nvSpPr>
        <p:spPr>
          <a:xfrm>
            <a:off x="6909824" y="2998404"/>
            <a:ext cx="457419" cy="1194739"/>
          </a:xfrm>
          <a:custGeom>
            <a:rect b="b" l="l" r="r" t="t"/>
            <a:pathLst>
              <a:path extrusionOk="0" h="2557" w="977">
                <a:moveTo>
                  <a:pt x="296" y="2556"/>
                </a:moveTo>
                <a:lnTo>
                  <a:pt x="0" y="2556"/>
                </a:lnTo>
                <a:lnTo>
                  <a:pt x="227" y="0"/>
                </a:lnTo>
                <a:lnTo>
                  <a:pt x="976" y="0"/>
                </a:lnTo>
                <a:lnTo>
                  <a:pt x="296" y="2556"/>
                </a:lnTo>
              </a:path>
            </a:pathLst>
          </a:custGeom>
          <a:gradFill>
            <a:gsLst>
              <a:gs pos="0">
                <a:srgbClr val="7C75FF"/>
              </a:gs>
              <a:gs pos="9000">
                <a:srgbClr val="7C75FF"/>
              </a:gs>
              <a:gs pos="87000">
                <a:srgbClr val="7941FE"/>
              </a:gs>
              <a:gs pos="100000">
                <a:srgbClr val="7941FE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" name="Google Shape;176;g1648000bcc0_0_154"/>
          <p:cNvSpPr/>
          <p:nvPr/>
        </p:nvSpPr>
        <p:spPr>
          <a:xfrm>
            <a:off x="7082901" y="2998404"/>
            <a:ext cx="422389" cy="1194739"/>
          </a:xfrm>
          <a:custGeom>
            <a:rect b="b" l="l" r="r" t="t"/>
            <a:pathLst>
              <a:path extrusionOk="0" h="2557" w="904">
                <a:moveTo>
                  <a:pt x="903" y="2556"/>
                </a:moveTo>
                <a:lnTo>
                  <a:pt x="607" y="2556"/>
                </a:lnTo>
                <a:lnTo>
                  <a:pt x="0" y="0"/>
                </a:lnTo>
                <a:lnTo>
                  <a:pt x="669" y="0"/>
                </a:lnTo>
                <a:lnTo>
                  <a:pt x="903" y="2556"/>
                </a:lnTo>
              </a:path>
            </a:pathLst>
          </a:custGeom>
          <a:gradFill>
            <a:gsLst>
              <a:gs pos="0">
                <a:srgbClr val="7941FE"/>
              </a:gs>
              <a:gs pos="13000">
                <a:srgbClr val="7941FE"/>
              </a:gs>
              <a:gs pos="91000">
                <a:srgbClr val="7C75FF"/>
              </a:gs>
              <a:gs pos="100000">
                <a:srgbClr val="7C75FF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7" name="Google Shape;177;g1648000bcc0_0_154"/>
          <p:cNvSpPr/>
          <p:nvPr/>
        </p:nvSpPr>
        <p:spPr>
          <a:xfrm>
            <a:off x="6749108" y="4265239"/>
            <a:ext cx="278159" cy="70036"/>
          </a:xfrm>
          <a:custGeom>
            <a:rect b="b" l="l" r="r" t="t"/>
            <a:pathLst>
              <a:path extrusionOk="0" h="151" w="597">
                <a:moveTo>
                  <a:pt x="554" y="0"/>
                </a:moveTo>
                <a:lnTo>
                  <a:pt x="383" y="0"/>
                </a:lnTo>
                <a:lnTo>
                  <a:pt x="28" y="111"/>
                </a:lnTo>
                <a:lnTo>
                  <a:pt x="28" y="111"/>
                </a:lnTo>
                <a:cubicBezTo>
                  <a:pt x="11" y="117"/>
                  <a:pt x="0" y="132"/>
                  <a:pt x="0" y="150"/>
                </a:cubicBezTo>
                <a:lnTo>
                  <a:pt x="596" y="150"/>
                </a:lnTo>
                <a:lnTo>
                  <a:pt x="596" y="42"/>
                </a:lnTo>
                <a:lnTo>
                  <a:pt x="596" y="42"/>
                </a:lnTo>
                <a:cubicBezTo>
                  <a:pt x="596" y="19"/>
                  <a:pt x="577" y="0"/>
                  <a:pt x="554" y="0"/>
                </a:cubicBezTo>
              </a:path>
            </a:pathLst>
          </a:custGeom>
          <a:gradFill>
            <a:gsLst>
              <a:gs pos="0">
                <a:srgbClr val="862704"/>
              </a:gs>
              <a:gs pos="1000">
                <a:srgbClr val="862704"/>
              </a:gs>
              <a:gs pos="92000">
                <a:srgbClr val="D46502"/>
              </a:gs>
              <a:gs pos="100000">
                <a:srgbClr val="D46502"/>
              </a:gs>
            </a:gsLst>
            <a:lin ang="10800025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8" name="Google Shape;178;g1648000bcc0_0_154"/>
          <p:cNvSpPr/>
          <p:nvPr/>
        </p:nvSpPr>
        <p:spPr>
          <a:xfrm>
            <a:off x="7233312" y="4265239"/>
            <a:ext cx="278160" cy="70036"/>
          </a:xfrm>
          <a:custGeom>
            <a:rect b="b" l="l" r="r" t="t"/>
            <a:pathLst>
              <a:path extrusionOk="0" h="151" w="597">
                <a:moveTo>
                  <a:pt x="553" y="0"/>
                </a:moveTo>
                <a:lnTo>
                  <a:pt x="383" y="0"/>
                </a:lnTo>
                <a:lnTo>
                  <a:pt x="28" y="111"/>
                </a:lnTo>
                <a:lnTo>
                  <a:pt x="28" y="111"/>
                </a:lnTo>
                <a:cubicBezTo>
                  <a:pt x="11" y="117"/>
                  <a:pt x="0" y="132"/>
                  <a:pt x="0" y="150"/>
                </a:cubicBezTo>
                <a:lnTo>
                  <a:pt x="596" y="150"/>
                </a:lnTo>
                <a:lnTo>
                  <a:pt x="596" y="42"/>
                </a:lnTo>
                <a:lnTo>
                  <a:pt x="596" y="42"/>
                </a:lnTo>
                <a:cubicBezTo>
                  <a:pt x="596" y="19"/>
                  <a:pt x="577" y="0"/>
                  <a:pt x="553" y="0"/>
                </a:cubicBezTo>
              </a:path>
            </a:pathLst>
          </a:custGeom>
          <a:gradFill>
            <a:gsLst>
              <a:gs pos="0">
                <a:srgbClr val="862704"/>
              </a:gs>
              <a:gs pos="1000">
                <a:srgbClr val="862704"/>
              </a:gs>
              <a:gs pos="92000">
                <a:srgbClr val="D46502"/>
              </a:gs>
              <a:gs pos="100000">
                <a:srgbClr val="D46502"/>
              </a:gs>
            </a:gsLst>
            <a:lin ang="10800025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g1648000bcc0_0_154"/>
          <p:cNvSpPr/>
          <p:nvPr/>
        </p:nvSpPr>
        <p:spPr>
          <a:xfrm>
            <a:off x="6986058" y="2347478"/>
            <a:ext cx="471841" cy="650925"/>
          </a:xfrm>
          <a:custGeom>
            <a:rect b="b" l="l" r="r" t="t"/>
            <a:pathLst>
              <a:path extrusionOk="0" h="1394" w="1011">
                <a:moveTo>
                  <a:pt x="1010" y="1393"/>
                </a:moveTo>
                <a:lnTo>
                  <a:pt x="0" y="1393"/>
                </a:lnTo>
                <a:lnTo>
                  <a:pt x="115" y="73"/>
                </a:lnTo>
                <a:lnTo>
                  <a:pt x="308" y="0"/>
                </a:lnTo>
                <a:lnTo>
                  <a:pt x="498" y="0"/>
                </a:lnTo>
                <a:lnTo>
                  <a:pt x="786" y="73"/>
                </a:lnTo>
                <a:lnTo>
                  <a:pt x="1010" y="1393"/>
                </a:lnTo>
              </a:path>
            </a:pathLst>
          </a:custGeom>
          <a:gradFill>
            <a:gsLst>
              <a:gs pos="0">
                <a:srgbClr val="FAB800"/>
              </a:gs>
              <a:gs pos="19000">
                <a:srgbClr val="FAB800"/>
              </a:gs>
              <a:gs pos="84000">
                <a:srgbClr val="FFDC05"/>
              </a:gs>
              <a:gs pos="100000">
                <a:srgbClr val="FFDC05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g1648000bcc0_0_154"/>
          <p:cNvSpPr/>
          <p:nvPr/>
        </p:nvSpPr>
        <p:spPr>
          <a:xfrm>
            <a:off x="6835647" y="2380437"/>
            <a:ext cx="206044" cy="358421"/>
          </a:xfrm>
          <a:custGeom>
            <a:rect b="b" l="l" r="r" t="t"/>
            <a:pathLst>
              <a:path extrusionOk="0" h="769" w="440">
                <a:moveTo>
                  <a:pt x="439" y="0"/>
                </a:moveTo>
                <a:lnTo>
                  <a:pt x="439" y="0"/>
                </a:lnTo>
                <a:cubicBezTo>
                  <a:pt x="439" y="0"/>
                  <a:pt x="246" y="57"/>
                  <a:pt x="0" y="357"/>
                </a:cubicBezTo>
                <a:lnTo>
                  <a:pt x="158" y="768"/>
                </a:lnTo>
                <a:lnTo>
                  <a:pt x="385" y="623"/>
                </a:lnTo>
                <a:lnTo>
                  <a:pt x="439" y="0"/>
                </a:lnTo>
              </a:path>
            </a:pathLst>
          </a:custGeom>
          <a:solidFill>
            <a:srgbClr val="FFDC0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1" name="Google Shape;181;g1648000bcc0_0_154"/>
          <p:cNvSpPr/>
          <p:nvPr/>
        </p:nvSpPr>
        <p:spPr>
          <a:xfrm>
            <a:off x="6570130" y="2253650"/>
            <a:ext cx="337076" cy="532118"/>
          </a:xfrm>
          <a:custGeom>
            <a:rect b="b" l="l" r="r" t="t"/>
            <a:pathLst>
              <a:path extrusionOk="0" h="1418982" w="898868">
                <a:moveTo>
                  <a:pt x="133775" y="23"/>
                </a:moveTo>
                <a:cubicBezTo>
                  <a:pt x="153647" y="-2471"/>
                  <a:pt x="223201" y="199525"/>
                  <a:pt x="256736" y="264363"/>
                </a:cubicBezTo>
                <a:cubicBezTo>
                  <a:pt x="292755" y="329202"/>
                  <a:pt x="224443" y="456384"/>
                  <a:pt x="224443" y="456384"/>
                </a:cubicBezTo>
                <a:lnTo>
                  <a:pt x="611958" y="881573"/>
                </a:lnTo>
                <a:lnTo>
                  <a:pt x="702626" y="783069"/>
                </a:lnTo>
                <a:lnTo>
                  <a:pt x="898868" y="1295540"/>
                </a:lnTo>
                <a:cubicBezTo>
                  <a:pt x="898868" y="1295540"/>
                  <a:pt x="715047" y="1418982"/>
                  <a:pt x="623136" y="1418982"/>
                </a:cubicBezTo>
                <a:cubicBezTo>
                  <a:pt x="533710" y="1418982"/>
                  <a:pt x="65463" y="522469"/>
                  <a:pt x="65463" y="522469"/>
                </a:cubicBezTo>
                <a:cubicBezTo>
                  <a:pt x="-22722" y="493791"/>
                  <a:pt x="4603" y="375337"/>
                  <a:pt x="4603" y="375337"/>
                </a:cubicBezTo>
                <a:cubicBezTo>
                  <a:pt x="-15270" y="309251"/>
                  <a:pt x="35654" y="301770"/>
                  <a:pt x="35654" y="301770"/>
                </a:cubicBezTo>
                <a:cubicBezTo>
                  <a:pt x="36896" y="258129"/>
                  <a:pt x="89061" y="266857"/>
                  <a:pt x="89061" y="266857"/>
                </a:cubicBezTo>
                <a:cubicBezTo>
                  <a:pt x="89061" y="215735"/>
                  <a:pt x="137501" y="225710"/>
                  <a:pt x="137501" y="225710"/>
                </a:cubicBezTo>
                <a:cubicBezTo>
                  <a:pt x="92788" y="87305"/>
                  <a:pt x="115144" y="1270"/>
                  <a:pt x="133775" y="23"/>
                </a:cubicBezTo>
                <a:close/>
              </a:path>
            </a:pathLst>
          </a:custGeom>
          <a:gradFill>
            <a:gsLst>
              <a:gs pos="0">
                <a:srgbClr val="FE9FD8"/>
              </a:gs>
              <a:gs pos="5000">
                <a:srgbClr val="FE9FD8"/>
              </a:gs>
              <a:gs pos="29000">
                <a:srgbClr val="FE87CD"/>
              </a:gs>
              <a:gs pos="72000">
                <a:srgbClr val="FE6FC2"/>
              </a:gs>
              <a:gs pos="100000">
                <a:srgbClr val="FE6FC2"/>
              </a:gs>
            </a:gsLst>
            <a:lin ang="0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g1648000bcc0_0_154"/>
          <p:cNvSpPr/>
          <p:nvPr/>
        </p:nvSpPr>
        <p:spPr>
          <a:xfrm>
            <a:off x="7352818" y="2380437"/>
            <a:ext cx="218407" cy="366661"/>
          </a:xfrm>
          <a:custGeom>
            <a:rect b="b" l="l" r="r" t="t"/>
            <a:pathLst>
              <a:path extrusionOk="0" h="783" w="466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62" y="51"/>
                  <a:pt x="465" y="623"/>
                </a:cubicBezTo>
                <a:lnTo>
                  <a:pt x="174" y="782"/>
                </a:lnTo>
                <a:lnTo>
                  <a:pt x="114" y="672"/>
                </a:lnTo>
                <a:lnTo>
                  <a:pt x="0" y="0"/>
                </a:lnTo>
              </a:path>
            </a:pathLst>
          </a:custGeom>
          <a:solidFill>
            <a:srgbClr val="FFDC0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3" name="Google Shape;183;g1648000bcc0_0_154"/>
          <p:cNvSpPr/>
          <p:nvPr/>
        </p:nvSpPr>
        <p:spPr>
          <a:xfrm>
            <a:off x="7435235" y="2679121"/>
            <a:ext cx="310181" cy="637940"/>
          </a:xfrm>
          <a:custGeom>
            <a:rect b="b" l="l" r="r" t="t"/>
            <a:pathLst>
              <a:path extrusionOk="0" h="1701174" w="827150">
                <a:moveTo>
                  <a:pt x="332528" y="0"/>
                </a:moveTo>
                <a:lnTo>
                  <a:pt x="688720" y="1244235"/>
                </a:lnTo>
                <a:lnTo>
                  <a:pt x="813263" y="1475663"/>
                </a:lnTo>
                <a:cubicBezTo>
                  <a:pt x="823226" y="1494327"/>
                  <a:pt x="828208" y="1515479"/>
                  <a:pt x="826962" y="1536631"/>
                </a:cubicBezTo>
                <a:lnTo>
                  <a:pt x="820735" y="1632437"/>
                </a:lnTo>
                <a:cubicBezTo>
                  <a:pt x="784618" y="1647368"/>
                  <a:pt x="782127" y="1605064"/>
                  <a:pt x="782127" y="1605064"/>
                </a:cubicBezTo>
                <a:lnTo>
                  <a:pt x="772163" y="1664787"/>
                </a:lnTo>
                <a:cubicBezTo>
                  <a:pt x="734801" y="1674741"/>
                  <a:pt x="729819" y="1638658"/>
                  <a:pt x="729819" y="1638658"/>
                </a:cubicBezTo>
                <a:lnTo>
                  <a:pt x="707401" y="1700870"/>
                </a:lnTo>
                <a:cubicBezTo>
                  <a:pt x="663811" y="1707091"/>
                  <a:pt x="658830" y="1616262"/>
                  <a:pt x="657584" y="1575202"/>
                </a:cubicBezTo>
                <a:cubicBezTo>
                  <a:pt x="656339" y="1562760"/>
                  <a:pt x="653848" y="1550317"/>
                  <a:pt x="647621" y="1537875"/>
                </a:cubicBezTo>
                <a:lnTo>
                  <a:pt x="599049" y="1449534"/>
                </a:lnTo>
                <a:cubicBezTo>
                  <a:pt x="635167" y="1577690"/>
                  <a:pt x="567914" y="1582667"/>
                  <a:pt x="567914" y="1582667"/>
                </a:cubicBezTo>
                <a:cubicBezTo>
                  <a:pt x="567914" y="1582667"/>
                  <a:pt x="533042" y="1453267"/>
                  <a:pt x="515606" y="1388567"/>
                </a:cubicBezTo>
                <a:cubicBezTo>
                  <a:pt x="493188" y="1301470"/>
                  <a:pt x="539269" y="1265387"/>
                  <a:pt x="539269" y="1265387"/>
                </a:cubicBezTo>
                <a:lnTo>
                  <a:pt x="0" y="181659"/>
                </a:lnTo>
                <a:close/>
              </a:path>
            </a:pathLst>
          </a:custGeom>
          <a:gradFill>
            <a:gsLst>
              <a:gs pos="0">
                <a:srgbClr val="FE9FD8"/>
              </a:gs>
              <a:gs pos="5000">
                <a:srgbClr val="FE9FD8"/>
              </a:gs>
              <a:gs pos="29000">
                <a:srgbClr val="FE87CD"/>
              </a:gs>
              <a:gs pos="72000">
                <a:srgbClr val="FE6FC2"/>
              </a:gs>
              <a:gs pos="100000">
                <a:srgbClr val="FE6FC2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4" name="Google Shape;184;g1648000bcc0_0_154"/>
          <p:cNvSpPr/>
          <p:nvPr/>
        </p:nvSpPr>
        <p:spPr>
          <a:xfrm>
            <a:off x="7130290" y="2213586"/>
            <a:ext cx="88600" cy="218349"/>
          </a:xfrm>
          <a:custGeom>
            <a:rect b="b" l="l" r="r" t="t"/>
            <a:pathLst>
              <a:path extrusionOk="0" h="468" w="191">
                <a:moveTo>
                  <a:pt x="95" y="467"/>
                </a:moveTo>
                <a:lnTo>
                  <a:pt x="95" y="467"/>
                </a:lnTo>
                <a:lnTo>
                  <a:pt x="95" y="467"/>
                </a:lnTo>
                <a:cubicBezTo>
                  <a:pt x="43" y="467"/>
                  <a:pt x="0" y="425"/>
                  <a:pt x="0" y="372"/>
                </a:cubicBezTo>
                <a:lnTo>
                  <a:pt x="0" y="0"/>
                </a:lnTo>
                <a:lnTo>
                  <a:pt x="190" y="0"/>
                </a:lnTo>
                <a:lnTo>
                  <a:pt x="190" y="372"/>
                </a:lnTo>
                <a:lnTo>
                  <a:pt x="190" y="372"/>
                </a:lnTo>
                <a:cubicBezTo>
                  <a:pt x="190" y="425"/>
                  <a:pt x="148" y="467"/>
                  <a:pt x="95" y="467"/>
                </a:cubicBez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g1648000bcc0_0_154"/>
          <p:cNvSpPr/>
          <p:nvPr/>
        </p:nvSpPr>
        <p:spPr>
          <a:xfrm>
            <a:off x="7130290" y="2213585"/>
            <a:ext cx="80358" cy="98875"/>
          </a:xfrm>
          <a:custGeom>
            <a:rect b="b" l="l" r="r" t="t"/>
            <a:pathLst>
              <a:path extrusionOk="0" h="212" w="174">
                <a:moveTo>
                  <a:pt x="173" y="0"/>
                </a:moveTo>
                <a:lnTo>
                  <a:pt x="173" y="0"/>
                </a:lnTo>
                <a:lnTo>
                  <a:pt x="0" y="0"/>
                </a:lnTo>
                <a:lnTo>
                  <a:pt x="0" y="211"/>
                </a:lnTo>
                <a:lnTo>
                  <a:pt x="75" y="169"/>
                </a:lnTo>
                <a:lnTo>
                  <a:pt x="75" y="169"/>
                </a:lnTo>
                <a:cubicBezTo>
                  <a:pt x="135" y="135"/>
                  <a:pt x="173" y="70"/>
                  <a:pt x="173" y="0"/>
                </a:cubicBezTo>
              </a:path>
            </a:pathLst>
          </a:custGeom>
          <a:solidFill>
            <a:srgbClr val="FE46A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6" name="Google Shape;186;g1648000bcc0_0_154"/>
          <p:cNvSpPr/>
          <p:nvPr/>
        </p:nvSpPr>
        <p:spPr>
          <a:xfrm>
            <a:off x="7081328" y="2092864"/>
            <a:ext cx="148060" cy="185164"/>
          </a:xfrm>
          <a:custGeom>
            <a:rect b="b" l="l" r="r" t="t"/>
            <a:pathLst>
              <a:path extrusionOk="0" h="493771" w="394828">
                <a:moveTo>
                  <a:pt x="138286" y="910"/>
                </a:moveTo>
                <a:cubicBezTo>
                  <a:pt x="164779" y="-1257"/>
                  <a:pt x="195568" y="773"/>
                  <a:pt x="231022" y="3583"/>
                </a:cubicBezTo>
                <a:cubicBezTo>
                  <a:pt x="372839" y="14825"/>
                  <a:pt x="403939" y="125988"/>
                  <a:pt x="392743" y="267128"/>
                </a:cubicBezTo>
                <a:cubicBezTo>
                  <a:pt x="381547" y="409516"/>
                  <a:pt x="211118" y="501944"/>
                  <a:pt x="96670" y="493201"/>
                </a:cubicBezTo>
                <a:cubicBezTo>
                  <a:pt x="-17779" y="483209"/>
                  <a:pt x="-2851" y="344567"/>
                  <a:pt x="5857" y="225910"/>
                </a:cubicBezTo>
                <a:cubicBezTo>
                  <a:pt x="17986" y="51671"/>
                  <a:pt x="58805" y="7409"/>
                  <a:pt x="138286" y="910"/>
                </a:cubicBezTo>
                <a:close/>
              </a:path>
            </a:pathLst>
          </a:custGeom>
          <a:gradFill>
            <a:gsLst>
              <a:gs pos="0">
                <a:srgbClr val="FE9FD8"/>
              </a:gs>
              <a:gs pos="14000">
                <a:srgbClr val="FE9FD8"/>
              </a:gs>
              <a:gs pos="46000">
                <a:srgbClr val="FE87CD"/>
              </a:gs>
              <a:gs pos="99000">
                <a:srgbClr val="FE6FC2"/>
              </a:gs>
              <a:gs pos="100000">
                <a:srgbClr val="FE6FC2"/>
              </a:gs>
            </a:gsLst>
            <a:lin ang="0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" name="Google Shape;187;g1648000bcc0_0_154"/>
          <p:cNvSpPr/>
          <p:nvPr/>
        </p:nvSpPr>
        <p:spPr>
          <a:xfrm>
            <a:off x="7027267" y="1993176"/>
            <a:ext cx="290524" cy="273966"/>
          </a:xfrm>
          <a:custGeom>
            <a:rect b="b" l="l" r="r" t="t"/>
            <a:pathLst>
              <a:path extrusionOk="0" h="587" w="622">
                <a:moveTo>
                  <a:pt x="30" y="182"/>
                </a:moveTo>
                <a:lnTo>
                  <a:pt x="30" y="182"/>
                </a:lnTo>
                <a:cubicBezTo>
                  <a:pt x="30" y="182"/>
                  <a:pt x="54" y="354"/>
                  <a:pt x="368" y="293"/>
                </a:cubicBezTo>
                <a:lnTo>
                  <a:pt x="368" y="293"/>
                </a:lnTo>
                <a:cubicBezTo>
                  <a:pt x="368" y="293"/>
                  <a:pt x="355" y="416"/>
                  <a:pt x="409" y="410"/>
                </a:cubicBezTo>
                <a:lnTo>
                  <a:pt x="409" y="586"/>
                </a:lnTo>
                <a:lnTo>
                  <a:pt x="409" y="586"/>
                </a:lnTo>
                <a:cubicBezTo>
                  <a:pt x="409" y="586"/>
                  <a:pt x="621" y="366"/>
                  <a:pt x="540" y="234"/>
                </a:cubicBezTo>
                <a:lnTo>
                  <a:pt x="540" y="234"/>
                </a:lnTo>
                <a:cubicBezTo>
                  <a:pt x="540" y="234"/>
                  <a:pt x="592" y="123"/>
                  <a:pt x="475" y="97"/>
                </a:cubicBezTo>
                <a:lnTo>
                  <a:pt x="475" y="97"/>
                </a:lnTo>
                <a:cubicBezTo>
                  <a:pt x="401" y="80"/>
                  <a:pt x="312" y="135"/>
                  <a:pt x="204" y="67"/>
                </a:cubicBezTo>
                <a:lnTo>
                  <a:pt x="204" y="67"/>
                </a:lnTo>
                <a:cubicBezTo>
                  <a:pt x="96" y="0"/>
                  <a:pt x="142" y="113"/>
                  <a:pt x="142" y="113"/>
                </a:cubicBezTo>
                <a:lnTo>
                  <a:pt x="142" y="113"/>
                </a:lnTo>
                <a:cubicBezTo>
                  <a:pt x="142" y="113"/>
                  <a:pt x="0" y="77"/>
                  <a:pt x="30" y="182"/>
                </a:cubicBezTo>
              </a:path>
            </a:pathLst>
          </a:custGeom>
          <a:solidFill>
            <a:srgbClr val="2E067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" name="Google Shape;188;g1648000bcc0_0_154"/>
          <p:cNvSpPr/>
          <p:nvPr/>
        </p:nvSpPr>
        <p:spPr>
          <a:xfrm>
            <a:off x="7202406" y="2153848"/>
            <a:ext cx="47390" cy="51498"/>
          </a:xfrm>
          <a:custGeom>
            <a:rect b="b" l="l" r="r" t="t"/>
            <a:pathLst>
              <a:path extrusionOk="0" h="110" w="100">
                <a:moveTo>
                  <a:pt x="75" y="75"/>
                </a:moveTo>
                <a:lnTo>
                  <a:pt x="75" y="75"/>
                </a:lnTo>
                <a:cubicBezTo>
                  <a:pt x="54" y="99"/>
                  <a:pt x="27" y="109"/>
                  <a:pt x="13" y="98"/>
                </a:cubicBezTo>
                <a:lnTo>
                  <a:pt x="13" y="98"/>
                </a:lnTo>
                <a:cubicBezTo>
                  <a:pt x="0" y="86"/>
                  <a:pt x="5" y="57"/>
                  <a:pt x="24" y="34"/>
                </a:cubicBezTo>
                <a:lnTo>
                  <a:pt x="24" y="34"/>
                </a:lnTo>
                <a:cubicBezTo>
                  <a:pt x="44" y="10"/>
                  <a:pt x="71" y="0"/>
                  <a:pt x="85" y="12"/>
                </a:cubicBezTo>
                <a:lnTo>
                  <a:pt x="85" y="12"/>
                </a:lnTo>
                <a:cubicBezTo>
                  <a:pt x="99" y="23"/>
                  <a:pt x="94" y="52"/>
                  <a:pt x="75" y="75"/>
                </a:cubicBez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g1648000bcc0_0_154"/>
          <p:cNvSpPr txBox="1"/>
          <p:nvPr/>
        </p:nvSpPr>
        <p:spPr>
          <a:xfrm>
            <a:off x="2629350" y="991700"/>
            <a:ext cx="39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чего используют</a:t>
            </a:r>
            <a:r>
              <a:rPr b="1" i="0" lang="en" sz="2800" u="none" cap="none" strike="noStrike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СКВ ?</a:t>
            </a:r>
            <a:endParaRPr b="1" i="0" sz="2800" u="none" cap="none" strike="noStrike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g1648000bcc0_0_1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1575" y="37256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67dccd0c24_0_1320"/>
          <p:cNvSpPr/>
          <p:nvPr/>
        </p:nvSpPr>
        <p:spPr>
          <a:xfrm>
            <a:off x="6926306" y="4174602"/>
            <a:ext cx="96840" cy="105054"/>
          </a:xfrm>
          <a:custGeom>
            <a:rect b="b" l="l" r="r" t="t"/>
            <a:pathLst>
              <a:path extrusionOk="0" h="223" w="208">
                <a:moveTo>
                  <a:pt x="180" y="222"/>
                </a:moveTo>
                <a:lnTo>
                  <a:pt x="0" y="222"/>
                </a:lnTo>
                <a:lnTo>
                  <a:pt x="27" y="0"/>
                </a:lnTo>
                <a:lnTo>
                  <a:pt x="207" y="0"/>
                </a:lnTo>
                <a:lnTo>
                  <a:pt x="180" y="222"/>
                </a:ln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2" name="Google Shape;992;g167dccd0c24_0_1320"/>
          <p:cNvSpPr/>
          <p:nvPr/>
        </p:nvSpPr>
        <p:spPr>
          <a:xfrm>
            <a:off x="7402268" y="4174602"/>
            <a:ext cx="94780" cy="105054"/>
          </a:xfrm>
          <a:custGeom>
            <a:rect b="b" l="l" r="r" t="t"/>
            <a:pathLst>
              <a:path extrusionOk="0" h="223" w="202">
                <a:moveTo>
                  <a:pt x="201" y="222"/>
                </a:moveTo>
                <a:lnTo>
                  <a:pt x="21" y="222"/>
                </a:lnTo>
                <a:lnTo>
                  <a:pt x="0" y="0"/>
                </a:lnTo>
                <a:lnTo>
                  <a:pt x="180" y="0"/>
                </a:lnTo>
                <a:lnTo>
                  <a:pt x="201" y="222"/>
                </a:ln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3" name="Google Shape;993;g167dccd0c24_0_1320"/>
          <p:cNvSpPr/>
          <p:nvPr/>
        </p:nvSpPr>
        <p:spPr>
          <a:xfrm>
            <a:off x="6909824" y="2998404"/>
            <a:ext cx="457419" cy="1194739"/>
          </a:xfrm>
          <a:custGeom>
            <a:rect b="b" l="l" r="r" t="t"/>
            <a:pathLst>
              <a:path extrusionOk="0" h="2557" w="977">
                <a:moveTo>
                  <a:pt x="296" y="2556"/>
                </a:moveTo>
                <a:lnTo>
                  <a:pt x="0" y="2556"/>
                </a:lnTo>
                <a:lnTo>
                  <a:pt x="227" y="0"/>
                </a:lnTo>
                <a:lnTo>
                  <a:pt x="976" y="0"/>
                </a:lnTo>
                <a:lnTo>
                  <a:pt x="296" y="2556"/>
                </a:lnTo>
              </a:path>
            </a:pathLst>
          </a:custGeom>
          <a:gradFill>
            <a:gsLst>
              <a:gs pos="0">
                <a:srgbClr val="7C75FF"/>
              </a:gs>
              <a:gs pos="9000">
                <a:srgbClr val="7C75FF"/>
              </a:gs>
              <a:gs pos="87000">
                <a:srgbClr val="7941FE"/>
              </a:gs>
              <a:gs pos="100000">
                <a:srgbClr val="7941FE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4" name="Google Shape;994;g167dccd0c24_0_1320"/>
          <p:cNvSpPr/>
          <p:nvPr/>
        </p:nvSpPr>
        <p:spPr>
          <a:xfrm>
            <a:off x="7082901" y="2998404"/>
            <a:ext cx="422389" cy="1194739"/>
          </a:xfrm>
          <a:custGeom>
            <a:rect b="b" l="l" r="r" t="t"/>
            <a:pathLst>
              <a:path extrusionOk="0" h="2557" w="904">
                <a:moveTo>
                  <a:pt x="903" y="2556"/>
                </a:moveTo>
                <a:lnTo>
                  <a:pt x="607" y="2556"/>
                </a:lnTo>
                <a:lnTo>
                  <a:pt x="0" y="0"/>
                </a:lnTo>
                <a:lnTo>
                  <a:pt x="669" y="0"/>
                </a:lnTo>
                <a:lnTo>
                  <a:pt x="903" y="2556"/>
                </a:lnTo>
              </a:path>
            </a:pathLst>
          </a:custGeom>
          <a:gradFill>
            <a:gsLst>
              <a:gs pos="0">
                <a:srgbClr val="7941FE"/>
              </a:gs>
              <a:gs pos="13000">
                <a:srgbClr val="7941FE"/>
              </a:gs>
              <a:gs pos="91000">
                <a:srgbClr val="7C75FF"/>
              </a:gs>
              <a:gs pos="100000">
                <a:srgbClr val="7C75FF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5" name="Google Shape;995;g167dccd0c24_0_1320"/>
          <p:cNvSpPr/>
          <p:nvPr/>
        </p:nvSpPr>
        <p:spPr>
          <a:xfrm>
            <a:off x="6749108" y="4265239"/>
            <a:ext cx="278159" cy="70036"/>
          </a:xfrm>
          <a:custGeom>
            <a:rect b="b" l="l" r="r" t="t"/>
            <a:pathLst>
              <a:path extrusionOk="0" h="151" w="597">
                <a:moveTo>
                  <a:pt x="554" y="0"/>
                </a:moveTo>
                <a:lnTo>
                  <a:pt x="383" y="0"/>
                </a:lnTo>
                <a:lnTo>
                  <a:pt x="28" y="111"/>
                </a:lnTo>
                <a:lnTo>
                  <a:pt x="28" y="111"/>
                </a:lnTo>
                <a:cubicBezTo>
                  <a:pt x="11" y="117"/>
                  <a:pt x="0" y="132"/>
                  <a:pt x="0" y="150"/>
                </a:cubicBezTo>
                <a:lnTo>
                  <a:pt x="596" y="150"/>
                </a:lnTo>
                <a:lnTo>
                  <a:pt x="596" y="42"/>
                </a:lnTo>
                <a:lnTo>
                  <a:pt x="596" y="42"/>
                </a:lnTo>
                <a:cubicBezTo>
                  <a:pt x="596" y="19"/>
                  <a:pt x="577" y="0"/>
                  <a:pt x="554" y="0"/>
                </a:cubicBezTo>
              </a:path>
            </a:pathLst>
          </a:custGeom>
          <a:gradFill>
            <a:gsLst>
              <a:gs pos="0">
                <a:srgbClr val="862704"/>
              </a:gs>
              <a:gs pos="1000">
                <a:srgbClr val="862704"/>
              </a:gs>
              <a:gs pos="92000">
                <a:srgbClr val="D46502"/>
              </a:gs>
              <a:gs pos="100000">
                <a:srgbClr val="D46502"/>
              </a:gs>
            </a:gsLst>
            <a:lin ang="10800025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6" name="Google Shape;996;g167dccd0c24_0_1320"/>
          <p:cNvSpPr/>
          <p:nvPr/>
        </p:nvSpPr>
        <p:spPr>
          <a:xfrm>
            <a:off x="7233312" y="4265239"/>
            <a:ext cx="278160" cy="70036"/>
          </a:xfrm>
          <a:custGeom>
            <a:rect b="b" l="l" r="r" t="t"/>
            <a:pathLst>
              <a:path extrusionOk="0" h="151" w="597">
                <a:moveTo>
                  <a:pt x="553" y="0"/>
                </a:moveTo>
                <a:lnTo>
                  <a:pt x="383" y="0"/>
                </a:lnTo>
                <a:lnTo>
                  <a:pt x="28" y="111"/>
                </a:lnTo>
                <a:lnTo>
                  <a:pt x="28" y="111"/>
                </a:lnTo>
                <a:cubicBezTo>
                  <a:pt x="11" y="117"/>
                  <a:pt x="0" y="132"/>
                  <a:pt x="0" y="150"/>
                </a:cubicBezTo>
                <a:lnTo>
                  <a:pt x="596" y="150"/>
                </a:lnTo>
                <a:lnTo>
                  <a:pt x="596" y="42"/>
                </a:lnTo>
                <a:lnTo>
                  <a:pt x="596" y="42"/>
                </a:lnTo>
                <a:cubicBezTo>
                  <a:pt x="596" y="19"/>
                  <a:pt x="577" y="0"/>
                  <a:pt x="553" y="0"/>
                </a:cubicBezTo>
              </a:path>
            </a:pathLst>
          </a:custGeom>
          <a:gradFill>
            <a:gsLst>
              <a:gs pos="0">
                <a:srgbClr val="862704"/>
              </a:gs>
              <a:gs pos="1000">
                <a:srgbClr val="862704"/>
              </a:gs>
              <a:gs pos="92000">
                <a:srgbClr val="D46502"/>
              </a:gs>
              <a:gs pos="100000">
                <a:srgbClr val="D46502"/>
              </a:gs>
            </a:gsLst>
            <a:lin ang="10800025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7" name="Google Shape;997;g167dccd0c24_0_1320"/>
          <p:cNvSpPr/>
          <p:nvPr/>
        </p:nvSpPr>
        <p:spPr>
          <a:xfrm>
            <a:off x="6986058" y="2347478"/>
            <a:ext cx="471841" cy="650925"/>
          </a:xfrm>
          <a:custGeom>
            <a:rect b="b" l="l" r="r" t="t"/>
            <a:pathLst>
              <a:path extrusionOk="0" h="1394" w="1011">
                <a:moveTo>
                  <a:pt x="1010" y="1393"/>
                </a:moveTo>
                <a:lnTo>
                  <a:pt x="0" y="1393"/>
                </a:lnTo>
                <a:lnTo>
                  <a:pt x="115" y="73"/>
                </a:lnTo>
                <a:lnTo>
                  <a:pt x="308" y="0"/>
                </a:lnTo>
                <a:lnTo>
                  <a:pt x="498" y="0"/>
                </a:lnTo>
                <a:lnTo>
                  <a:pt x="786" y="73"/>
                </a:lnTo>
                <a:lnTo>
                  <a:pt x="1010" y="1393"/>
                </a:lnTo>
              </a:path>
            </a:pathLst>
          </a:custGeom>
          <a:gradFill>
            <a:gsLst>
              <a:gs pos="0">
                <a:srgbClr val="FAB800"/>
              </a:gs>
              <a:gs pos="19000">
                <a:srgbClr val="FAB800"/>
              </a:gs>
              <a:gs pos="84000">
                <a:srgbClr val="FFDC05"/>
              </a:gs>
              <a:gs pos="100000">
                <a:srgbClr val="FFDC05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8" name="Google Shape;998;g167dccd0c24_0_1320"/>
          <p:cNvSpPr/>
          <p:nvPr/>
        </p:nvSpPr>
        <p:spPr>
          <a:xfrm>
            <a:off x="6835647" y="2380437"/>
            <a:ext cx="206044" cy="358421"/>
          </a:xfrm>
          <a:custGeom>
            <a:rect b="b" l="l" r="r" t="t"/>
            <a:pathLst>
              <a:path extrusionOk="0" h="769" w="440">
                <a:moveTo>
                  <a:pt x="439" y="0"/>
                </a:moveTo>
                <a:lnTo>
                  <a:pt x="439" y="0"/>
                </a:lnTo>
                <a:cubicBezTo>
                  <a:pt x="439" y="0"/>
                  <a:pt x="246" y="57"/>
                  <a:pt x="0" y="357"/>
                </a:cubicBezTo>
                <a:lnTo>
                  <a:pt x="158" y="768"/>
                </a:lnTo>
                <a:lnTo>
                  <a:pt x="385" y="623"/>
                </a:lnTo>
                <a:lnTo>
                  <a:pt x="439" y="0"/>
                </a:lnTo>
              </a:path>
            </a:pathLst>
          </a:custGeom>
          <a:solidFill>
            <a:srgbClr val="FFDC0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9" name="Google Shape;999;g167dccd0c24_0_1320"/>
          <p:cNvSpPr/>
          <p:nvPr/>
        </p:nvSpPr>
        <p:spPr>
          <a:xfrm>
            <a:off x="6570130" y="2253650"/>
            <a:ext cx="337076" cy="532118"/>
          </a:xfrm>
          <a:custGeom>
            <a:rect b="b" l="l" r="r" t="t"/>
            <a:pathLst>
              <a:path extrusionOk="0" h="1418982" w="898868">
                <a:moveTo>
                  <a:pt x="133775" y="23"/>
                </a:moveTo>
                <a:cubicBezTo>
                  <a:pt x="153647" y="-2471"/>
                  <a:pt x="223201" y="199525"/>
                  <a:pt x="256736" y="264363"/>
                </a:cubicBezTo>
                <a:cubicBezTo>
                  <a:pt x="292755" y="329202"/>
                  <a:pt x="224443" y="456384"/>
                  <a:pt x="224443" y="456384"/>
                </a:cubicBezTo>
                <a:lnTo>
                  <a:pt x="611958" y="881573"/>
                </a:lnTo>
                <a:lnTo>
                  <a:pt x="702626" y="783069"/>
                </a:lnTo>
                <a:lnTo>
                  <a:pt x="898868" y="1295540"/>
                </a:lnTo>
                <a:cubicBezTo>
                  <a:pt x="898868" y="1295540"/>
                  <a:pt x="715047" y="1418982"/>
                  <a:pt x="623136" y="1418982"/>
                </a:cubicBezTo>
                <a:cubicBezTo>
                  <a:pt x="533710" y="1418982"/>
                  <a:pt x="65463" y="522469"/>
                  <a:pt x="65463" y="522469"/>
                </a:cubicBezTo>
                <a:cubicBezTo>
                  <a:pt x="-22722" y="493791"/>
                  <a:pt x="4603" y="375337"/>
                  <a:pt x="4603" y="375337"/>
                </a:cubicBezTo>
                <a:cubicBezTo>
                  <a:pt x="-15270" y="309251"/>
                  <a:pt x="35654" y="301770"/>
                  <a:pt x="35654" y="301770"/>
                </a:cubicBezTo>
                <a:cubicBezTo>
                  <a:pt x="36896" y="258129"/>
                  <a:pt x="89061" y="266857"/>
                  <a:pt x="89061" y="266857"/>
                </a:cubicBezTo>
                <a:cubicBezTo>
                  <a:pt x="89061" y="215735"/>
                  <a:pt x="137501" y="225710"/>
                  <a:pt x="137501" y="225710"/>
                </a:cubicBezTo>
                <a:cubicBezTo>
                  <a:pt x="92788" y="87305"/>
                  <a:pt x="115144" y="1270"/>
                  <a:pt x="133775" y="23"/>
                </a:cubicBezTo>
                <a:close/>
              </a:path>
            </a:pathLst>
          </a:custGeom>
          <a:gradFill>
            <a:gsLst>
              <a:gs pos="0">
                <a:srgbClr val="FE9FD8"/>
              </a:gs>
              <a:gs pos="5000">
                <a:srgbClr val="FE9FD8"/>
              </a:gs>
              <a:gs pos="29000">
                <a:srgbClr val="FE87CD"/>
              </a:gs>
              <a:gs pos="72000">
                <a:srgbClr val="FE6FC2"/>
              </a:gs>
              <a:gs pos="100000">
                <a:srgbClr val="FE6FC2"/>
              </a:gs>
            </a:gsLst>
            <a:lin ang="0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0" name="Google Shape;1000;g167dccd0c24_0_1320"/>
          <p:cNvSpPr/>
          <p:nvPr/>
        </p:nvSpPr>
        <p:spPr>
          <a:xfrm>
            <a:off x="7352818" y="2380437"/>
            <a:ext cx="218407" cy="366661"/>
          </a:xfrm>
          <a:custGeom>
            <a:rect b="b" l="l" r="r" t="t"/>
            <a:pathLst>
              <a:path extrusionOk="0" h="783" w="466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62" y="51"/>
                  <a:pt x="465" y="623"/>
                </a:cubicBezTo>
                <a:lnTo>
                  <a:pt x="174" y="782"/>
                </a:lnTo>
                <a:lnTo>
                  <a:pt x="114" y="672"/>
                </a:lnTo>
                <a:lnTo>
                  <a:pt x="0" y="0"/>
                </a:lnTo>
              </a:path>
            </a:pathLst>
          </a:custGeom>
          <a:solidFill>
            <a:srgbClr val="FFDC0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1" name="Google Shape;1001;g167dccd0c24_0_1320"/>
          <p:cNvSpPr/>
          <p:nvPr/>
        </p:nvSpPr>
        <p:spPr>
          <a:xfrm>
            <a:off x="7435235" y="2679121"/>
            <a:ext cx="310181" cy="637940"/>
          </a:xfrm>
          <a:custGeom>
            <a:rect b="b" l="l" r="r" t="t"/>
            <a:pathLst>
              <a:path extrusionOk="0" h="1701174" w="827150">
                <a:moveTo>
                  <a:pt x="332528" y="0"/>
                </a:moveTo>
                <a:lnTo>
                  <a:pt x="688720" y="1244235"/>
                </a:lnTo>
                <a:lnTo>
                  <a:pt x="813263" y="1475663"/>
                </a:lnTo>
                <a:cubicBezTo>
                  <a:pt x="823226" y="1494327"/>
                  <a:pt x="828208" y="1515479"/>
                  <a:pt x="826962" y="1536631"/>
                </a:cubicBezTo>
                <a:lnTo>
                  <a:pt x="820735" y="1632437"/>
                </a:lnTo>
                <a:cubicBezTo>
                  <a:pt x="784618" y="1647368"/>
                  <a:pt x="782127" y="1605064"/>
                  <a:pt x="782127" y="1605064"/>
                </a:cubicBezTo>
                <a:lnTo>
                  <a:pt x="772163" y="1664787"/>
                </a:lnTo>
                <a:cubicBezTo>
                  <a:pt x="734801" y="1674741"/>
                  <a:pt x="729819" y="1638658"/>
                  <a:pt x="729819" y="1638658"/>
                </a:cubicBezTo>
                <a:lnTo>
                  <a:pt x="707401" y="1700870"/>
                </a:lnTo>
                <a:cubicBezTo>
                  <a:pt x="663811" y="1707091"/>
                  <a:pt x="658830" y="1616262"/>
                  <a:pt x="657584" y="1575202"/>
                </a:cubicBezTo>
                <a:cubicBezTo>
                  <a:pt x="656339" y="1562760"/>
                  <a:pt x="653848" y="1550317"/>
                  <a:pt x="647621" y="1537875"/>
                </a:cubicBezTo>
                <a:lnTo>
                  <a:pt x="599049" y="1449534"/>
                </a:lnTo>
                <a:cubicBezTo>
                  <a:pt x="635167" y="1577690"/>
                  <a:pt x="567914" y="1582667"/>
                  <a:pt x="567914" y="1582667"/>
                </a:cubicBezTo>
                <a:cubicBezTo>
                  <a:pt x="567914" y="1582667"/>
                  <a:pt x="533042" y="1453267"/>
                  <a:pt x="515606" y="1388567"/>
                </a:cubicBezTo>
                <a:cubicBezTo>
                  <a:pt x="493188" y="1301470"/>
                  <a:pt x="539269" y="1265387"/>
                  <a:pt x="539269" y="1265387"/>
                </a:cubicBezTo>
                <a:lnTo>
                  <a:pt x="0" y="181659"/>
                </a:lnTo>
                <a:close/>
              </a:path>
            </a:pathLst>
          </a:custGeom>
          <a:gradFill>
            <a:gsLst>
              <a:gs pos="0">
                <a:srgbClr val="FE9FD8"/>
              </a:gs>
              <a:gs pos="5000">
                <a:srgbClr val="FE9FD8"/>
              </a:gs>
              <a:gs pos="29000">
                <a:srgbClr val="FE87CD"/>
              </a:gs>
              <a:gs pos="72000">
                <a:srgbClr val="FE6FC2"/>
              </a:gs>
              <a:gs pos="100000">
                <a:srgbClr val="FE6FC2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2" name="Google Shape;1002;g167dccd0c24_0_1320"/>
          <p:cNvSpPr/>
          <p:nvPr/>
        </p:nvSpPr>
        <p:spPr>
          <a:xfrm>
            <a:off x="7130290" y="2213586"/>
            <a:ext cx="88600" cy="218349"/>
          </a:xfrm>
          <a:custGeom>
            <a:rect b="b" l="l" r="r" t="t"/>
            <a:pathLst>
              <a:path extrusionOk="0" h="468" w="191">
                <a:moveTo>
                  <a:pt x="95" y="467"/>
                </a:moveTo>
                <a:lnTo>
                  <a:pt x="95" y="467"/>
                </a:lnTo>
                <a:lnTo>
                  <a:pt x="95" y="467"/>
                </a:lnTo>
                <a:cubicBezTo>
                  <a:pt x="43" y="467"/>
                  <a:pt x="0" y="425"/>
                  <a:pt x="0" y="372"/>
                </a:cubicBezTo>
                <a:lnTo>
                  <a:pt x="0" y="0"/>
                </a:lnTo>
                <a:lnTo>
                  <a:pt x="190" y="0"/>
                </a:lnTo>
                <a:lnTo>
                  <a:pt x="190" y="372"/>
                </a:lnTo>
                <a:lnTo>
                  <a:pt x="190" y="372"/>
                </a:lnTo>
                <a:cubicBezTo>
                  <a:pt x="190" y="425"/>
                  <a:pt x="148" y="467"/>
                  <a:pt x="95" y="467"/>
                </a:cubicBez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3" name="Google Shape;1003;g167dccd0c24_0_1320"/>
          <p:cNvSpPr/>
          <p:nvPr/>
        </p:nvSpPr>
        <p:spPr>
          <a:xfrm>
            <a:off x="7130290" y="2213585"/>
            <a:ext cx="80358" cy="98875"/>
          </a:xfrm>
          <a:custGeom>
            <a:rect b="b" l="l" r="r" t="t"/>
            <a:pathLst>
              <a:path extrusionOk="0" h="212" w="174">
                <a:moveTo>
                  <a:pt x="173" y="0"/>
                </a:moveTo>
                <a:lnTo>
                  <a:pt x="173" y="0"/>
                </a:lnTo>
                <a:lnTo>
                  <a:pt x="0" y="0"/>
                </a:lnTo>
                <a:lnTo>
                  <a:pt x="0" y="211"/>
                </a:lnTo>
                <a:lnTo>
                  <a:pt x="75" y="169"/>
                </a:lnTo>
                <a:lnTo>
                  <a:pt x="75" y="169"/>
                </a:lnTo>
                <a:cubicBezTo>
                  <a:pt x="135" y="135"/>
                  <a:pt x="173" y="70"/>
                  <a:pt x="173" y="0"/>
                </a:cubicBezTo>
              </a:path>
            </a:pathLst>
          </a:custGeom>
          <a:solidFill>
            <a:srgbClr val="FE46A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4" name="Google Shape;1004;g167dccd0c24_0_1320"/>
          <p:cNvSpPr/>
          <p:nvPr/>
        </p:nvSpPr>
        <p:spPr>
          <a:xfrm>
            <a:off x="7081328" y="2092864"/>
            <a:ext cx="148060" cy="185164"/>
          </a:xfrm>
          <a:custGeom>
            <a:rect b="b" l="l" r="r" t="t"/>
            <a:pathLst>
              <a:path extrusionOk="0" h="493771" w="394828">
                <a:moveTo>
                  <a:pt x="138286" y="910"/>
                </a:moveTo>
                <a:cubicBezTo>
                  <a:pt x="164779" y="-1257"/>
                  <a:pt x="195568" y="773"/>
                  <a:pt x="231022" y="3583"/>
                </a:cubicBezTo>
                <a:cubicBezTo>
                  <a:pt x="372839" y="14825"/>
                  <a:pt x="403939" y="125988"/>
                  <a:pt x="392743" y="267128"/>
                </a:cubicBezTo>
                <a:cubicBezTo>
                  <a:pt x="381547" y="409516"/>
                  <a:pt x="211118" y="501944"/>
                  <a:pt x="96670" y="493201"/>
                </a:cubicBezTo>
                <a:cubicBezTo>
                  <a:pt x="-17779" y="483209"/>
                  <a:pt x="-2851" y="344567"/>
                  <a:pt x="5857" y="225910"/>
                </a:cubicBezTo>
                <a:cubicBezTo>
                  <a:pt x="17986" y="51671"/>
                  <a:pt x="58805" y="7409"/>
                  <a:pt x="138286" y="910"/>
                </a:cubicBezTo>
                <a:close/>
              </a:path>
            </a:pathLst>
          </a:custGeom>
          <a:gradFill>
            <a:gsLst>
              <a:gs pos="0">
                <a:srgbClr val="FE9FD8"/>
              </a:gs>
              <a:gs pos="14000">
                <a:srgbClr val="FE9FD8"/>
              </a:gs>
              <a:gs pos="46000">
                <a:srgbClr val="FE87CD"/>
              </a:gs>
              <a:gs pos="99000">
                <a:srgbClr val="FE6FC2"/>
              </a:gs>
              <a:gs pos="100000">
                <a:srgbClr val="FE6FC2"/>
              </a:gs>
            </a:gsLst>
            <a:lin ang="0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5" name="Google Shape;1005;g167dccd0c24_0_1320"/>
          <p:cNvSpPr/>
          <p:nvPr/>
        </p:nvSpPr>
        <p:spPr>
          <a:xfrm>
            <a:off x="7027267" y="1993176"/>
            <a:ext cx="290524" cy="273966"/>
          </a:xfrm>
          <a:custGeom>
            <a:rect b="b" l="l" r="r" t="t"/>
            <a:pathLst>
              <a:path extrusionOk="0" h="587" w="622">
                <a:moveTo>
                  <a:pt x="30" y="182"/>
                </a:moveTo>
                <a:lnTo>
                  <a:pt x="30" y="182"/>
                </a:lnTo>
                <a:cubicBezTo>
                  <a:pt x="30" y="182"/>
                  <a:pt x="54" y="354"/>
                  <a:pt x="368" y="293"/>
                </a:cubicBezTo>
                <a:lnTo>
                  <a:pt x="368" y="293"/>
                </a:lnTo>
                <a:cubicBezTo>
                  <a:pt x="368" y="293"/>
                  <a:pt x="355" y="416"/>
                  <a:pt x="409" y="410"/>
                </a:cubicBezTo>
                <a:lnTo>
                  <a:pt x="409" y="586"/>
                </a:lnTo>
                <a:lnTo>
                  <a:pt x="409" y="586"/>
                </a:lnTo>
                <a:cubicBezTo>
                  <a:pt x="409" y="586"/>
                  <a:pt x="621" y="366"/>
                  <a:pt x="540" y="234"/>
                </a:cubicBezTo>
                <a:lnTo>
                  <a:pt x="540" y="234"/>
                </a:lnTo>
                <a:cubicBezTo>
                  <a:pt x="540" y="234"/>
                  <a:pt x="592" y="123"/>
                  <a:pt x="475" y="97"/>
                </a:cubicBezTo>
                <a:lnTo>
                  <a:pt x="475" y="97"/>
                </a:lnTo>
                <a:cubicBezTo>
                  <a:pt x="401" y="80"/>
                  <a:pt x="312" y="135"/>
                  <a:pt x="204" y="67"/>
                </a:cubicBezTo>
                <a:lnTo>
                  <a:pt x="204" y="67"/>
                </a:lnTo>
                <a:cubicBezTo>
                  <a:pt x="96" y="0"/>
                  <a:pt x="142" y="113"/>
                  <a:pt x="142" y="113"/>
                </a:cubicBezTo>
                <a:lnTo>
                  <a:pt x="142" y="113"/>
                </a:lnTo>
                <a:cubicBezTo>
                  <a:pt x="142" y="113"/>
                  <a:pt x="0" y="77"/>
                  <a:pt x="30" y="182"/>
                </a:cubicBezTo>
              </a:path>
            </a:pathLst>
          </a:custGeom>
          <a:solidFill>
            <a:srgbClr val="2E067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6" name="Google Shape;1006;g167dccd0c24_0_1320"/>
          <p:cNvSpPr/>
          <p:nvPr/>
        </p:nvSpPr>
        <p:spPr>
          <a:xfrm>
            <a:off x="7202406" y="2153848"/>
            <a:ext cx="47390" cy="51498"/>
          </a:xfrm>
          <a:custGeom>
            <a:rect b="b" l="l" r="r" t="t"/>
            <a:pathLst>
              <a:path extrusionOk="0" h="110" w="100">
                <a:moveTo>
                  <a:pt x="75" y="75"/>
                </a:moveTo>
                <a:lnTo>
                  <a:pt x="75" y="75"/>
                </a:lnTo>
                <a:cubicBezTo>
                  <a:pt x="54" y="99"/>
                  <a:pt x="27" y="109"/>
                  <a:pt x="13" y="98"/>
                </a:cubicBezTo>
                <a:lnTo>
                  <a:pt x="13" y="98"/>
                </a:lnTo>
                <a:cubicBezTo>
                  <a:pt x="0" y="86"/>
                  <a:pt x="5" y="57"/>
                  <a:pt x="24" y="34"/>
                </a:cubicBezTo>
                <a:lnTo>
                  <a:pt x="24" y="34"/>
                </a:lnTo>
                <a:cubicBezTo>
                  <a:pt x="44" y="10"/>
                  <a:pt x="71" y="0"/>
                  <a:pt x="85" y="12"/>
                </a:cubicBezTo>
                <a:lnTo>
                  <a:pt x="85" y="12"/>
                </a:lnTo>
                <a:cubicBezTo>
                  <a:pt x="99" y="23"/>
                  <a:pt x="94" y="52"/>
                  <a:pt x="75" y="75"/>
                </a:cubicBez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7" name="Google Shape;1007;g167dccd0c24_0_1320"/>
          <p:cNvSpPr txBox="1"/>
          <p:nvPr/>
        </p:nvSpPr>
        <p:spPr>
          <a:xfrm>
            <a:off x="1507350" y="230675"/>
            <a:ext cx="61293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Зачем использовать</a:t>
            </a:r>
            <a:endParaRPr b="1" sz="2200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ветвление?</a:t>
            </a:r>
            <a:endParaRPr b="1" sz="2200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8" name="Google Shape;1008;g167dccd0c24_0_13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1575" y="37256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Google Shape;1013;g167dccd0c24_0_1470"/>
          <p:cNvGrpSpPr/>
          <p:nvPr/>
        </p:nvGrpSpPr>
        <p:grpSpPr>
          <a:xfrm>
            <a:off x="5641659" y="698308"/>
            <a:ext cx="3356048" cy="3670697"/>
            <a:chOff x="13900150" y="3290888"/>
            <a:chExt cx="8947075" cy="9788525"/>
          </a:xfrm>
        </p:grpSpPr>
        <p:sp>
          <p:nvSpPr>
            <p:cNvPr id="1014" name="Google Shape;1014;g167dccd0c24_0_1470"/>
            <p:cNvSpPr/>
            <p:nvPr/>
          </p:nvSpPr>
          <p:spPr>
            <a:xfrm>
              <a:off x="20799425" y="5407025"/>
              <a:ext cx="1727201" cy="3100385"/>
            </a:xfrm>
            <a:custGeom>
              <a:rect b="b" l="l" r="r" t="t"/>
              <a:pathLst>
                <a:path extrusionOk="0" h="4074" w="2268">
                  <a:moveTo>
                    <a:pt x="2129" y="0"/>
                  </a:moveTo>
                  <a:lnTo>
                    <a:pt x="2129" y="3923"/>
                  </a:lnTo>
                  <a:lnTo>
                    <a:pt x="0" y="3923"/>
                  </a:lnTo>
                  <a:lnTo>
                    <a:pt x="0" y="4074"/>
                  </a:lnTo>
                  <a:lnTo>
                    <a:pt x="2268" y="4074"/>
                  </a:lnTo>
                  <a:lnTo>
                    <a:pt x="2268" y="0"/>
                  </a:lnTo>
                  <a:lnTo>
                    <a:pt x="2129" y="0"/>
                  </a:lnTo>
                  <a:close/>
                </a:path>
              </a:pathLst>
            </a:custGeom>
            <a:solidFill>
              <a:srgbClr val="B97066">
                <a:alpha val="20000"/>
              </a:srgbClr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15" name="Google Shape;1015;g167dccd0c24_0_1470"/>
            <p:cNvSpPr/>
            <p:nvPr/>
          </p:nvSpPr>
          <p:spPr>
            <a:xfrm>
              <a:off x="17938750" y="7264400"/>
              <a:ext cx="2508248" cy="1936747"/>
            </a:xfrm>
            <a:custGeom>
              <a:rect b="b" l="l" r="r" t="t"/>
              <a:pathLst>
                <a:path extrusionOk="0" h="2544" w="3296">
                  <a:moveTo>
                    <a:pt x="3296" y="2227"/>
                  </a:moveTo>
                  <a:lnTo>
                    <a:pt x="3296" y="0"/>
                  </a:lnTo>
                  <a:lnTo>
                    <a:pt x="0" y="0"/>
                  </a:lnTo>
                  <a:lnTo>
                    <a:pt x="0" y="2227"/>
                  </a:lnTo>
                  <a:lnTo>
                    <a:pt x="1981" y="2227"/>
                  </a:lnTo>
                  <a:lnTo>
                    <a:pt x="1981" y="2385"/>
                  </a:lnTo>
                  <a:lnTo>
                    <a:pt x="1981" y="2544"/>
                  </a:lnTo>
                  <a:lnTo>
                    <a:pt x="2139" y="2544"/>
                  </a:lnTo>
                  <a:lnTo>
                    <a:pt x="3197" y="2544"/>
                  </a:lnTo>
                  <a:lnTo>
                    <a:pt x="3197" y="2423"/>
                  </a:lnTo>
                  <a:lnTo>
                    <a:pt x="2139" y="2423"/>
                  </a:lnTo>
                  <a:lnTo>
                    <a:pt x="2139" y="2227"/>
                  </a:lnTo>
                  <a:lnTo>
                    <a:pt x="3296" y="2227"/>
                  </a:lnTo>
                  <a:close/>
                </a:path>
              </a:pathLst>
            </a:custGeom>
            <a:solidFill>
              <a:srgbClr val="B97066">
                <a:alpha val="20000"/>
              </a:srgbClr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16" name="Google Shape;1016;g167dccd0c24_0_1470"/>
            <p:cNvSpPr/>
            <p:nvPr/>
          </p:nvSpPr>
          <p:spPr>
            <a:xfrm>
              <a:off x="14838363" y="9201150"/>
              <a:ext cx="6632575" cy="3878263"/>
            </a:xfrm>
            <a:custGeom>
              <a:rect b="b" l="l" r="r" t="t"/>
              <a:pathLst>
                <a:path extrusionOk="0" h="3878263" w="6632575">
                  <a:moveTo>
                    <a:pt x="5410201" y="3551238"/>
                  </a:moveTo>
                  <a:lnTo>
                    <a:pt x="5581649" y="3551238"/>
                  </a:lnTo>
                  <a:lnTo>
                    <a:pt x="5581649" y="3878263"/>
                  </a:lnTo>
                  <a:lnTo>
                    <a:pt x="5410201" y="3878263"/>
                  </a:lnTo>
                  <a:close/>
                  <a:moveTo>
                    <a:pt x="3462337" y="3551238"/>
                  </a:moveTo>
                  <a:lnTo>
                    <a:pt x="3633787" y="3551238"/>
                  </a:lnTo>
                  <a:lnTo>
                    <a:pt x="3633787" y="3878263"/>
                  </a:lnTo>
                  <a:lnTo>
                    <a:pt x="3462337" y="3878263"/>
                  </a:lnTo>
                  <a:close/>
                  <a:moveTo>
                    <a:pt x="0" y="3551238"/>
                  </a:moveTo>
                  <a:lnTo>
                    <a:pt x="190500" y="3551238"/>
                  </a:lnTo>
                  <a:lnTo>
                    <a:pt x="190500" y="3878263"/>
                  </a:lnTo>
                  <a:lnTo>
                    <a:pt x="0" y="3878263"/>
                  </a:lnTo>
                  <a:close/>
                  <a:moveTo>
                    <a:pt x="6292849" y="0"/>
                  </a:moveTo>
                  <a:lnTo>
                    <a:pt x="6461951" y="0"/>
                  </a:lnTo>
                  <a:lnTo>
                    <a:pt x="6464235" y="0"/>
                  </a:lnTo>
                  <a:lnTo>
                    <a:pt x="6632575" y="0"/>
                  </a:lnTo>
                  <a:lnTo>
                    <a:pt x="6632575" y="344684"/>
                  </a:lnTo>
                  <a:lnTo>
                    <a:pt x="6464235" y="344684"/>
                  </a:lnTo>
                  <a:lnTo>
                    <a:pt x="6464235" y="3878263"/>
                  </a:lnTo>
                  <a:lnTo>
                    <a:pt x="6292849" y="3878263"/>
                  </a:lnTo>
                  <a:close/>
                </a:path>
              </a:pathLst>
            </a:custGeom>
            <a:solidFill>
              <a:srgbClr val="B97066">
                <a:alpha val="20000"/>
              </a:srgbClr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17" name="Google Shape;1017;g167dccd0c24_0_1470"/>
            <p:cNvSpPr/>
            <p:nvPr/>
          </p:nvSpPr>
          <p:spPr>
            <a:xfrm>
              <a:off x="13900150" y="4881563"/>
              <a:ext cx="8943977" cy="395288"/>
            </a:xfrm>
            <a:custGeom>
              <a:rect b="b" l="l" r="r" t="t"/>
              <a:pathLst>
                <a:path extrusionOk="0" h="518" w="11752">
                  <a:moveTo>
                    <a:pt x="11752" y="2"/>
                  </a:moveTo>
                  <a:lnTo>
                    <a:pt x="8513" y="2"/>
                  </a:lnTo>
                  <a:lnTo>
                    <a:pt x="8513" y="0"/>
                  </a:lnTo>
                  <a:lnTo>
                    <a:pt x="8299" y="0"/>
                  </a:lnTo>
                  <a:lnTo>
                    <a:pt x="8299" y="2"/>
                  </a:lnTo>
                  <a:lnTo>
                    <a:pt x="2863" y="2"/>
                  </a:lnTo>
                  <a:lnTo>
                    <a:pt x="2649" y="2"/>
                  </a:lnTo>
                  <a:lnTo>
                    <a:pt x="0" y="2"/>
                  </a:lnTo>
                  <a:lnTo>
                    <a:pt x="0" y="240"/>
                  </a:lnTo>
                  <a:lnTo>
                    <a:pt x="2649" y="240"/>
                  </a:lnTo>
                  <a:lnTo>
                    <a:pt x="2649" y="518"/>
                  </a:lnTo>
                  <a:lnTo>
                    <a:pt x="2863" y="518"/>
                  </a:lnTo>
                  <a:lnTo>
                    <a:pt x="2863" y="240"/>
                  </a:lnTo>
                  <a:lnTo>
                    <a:pt x="8299" y="240"/>
                  </a:lnTo>
                  <a:lnTo>
                    <a:pt x="8299" y="518"/>
                  </a:lnTo>
                  <a:lnTo>
                    <a:pt x="8513" y="518"/>
                  </a:lnTo>
                  <a:lnTo>
                    <a:pt x="8513" y="240"/>
                  </a:lnTo>
                  <a:lnTo>
                    <a:pt x="11752" y="240"/>
                  </a:lnTo>
                  <a:lnTo>
                    <a:pt x="11752" y="2"/>
                  </a:lnTo>
                  <a:close/>
                </a:path>
              </a:pathLst>
            </a:custGeom>
            <a:solidFill>
              <a:srgbClr val="B97066">
                <a:alpha val="20000"/>
              </a:srgbClr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18" name="Google Shape;1018;g167dccd0c24_0_1470"/>
            <p:cNvSpPr/>
            <p:nvPr/>
          </p:nvSpPr>
          <p:spPr>
            <a:xfrm>
              <a:off x="14851063" y="3441700"/>
              <a:ext cx="676274" cy="1198563"/>
            </a:xfrm>
            <a:custGeom>
              <a:rect b="b" l="l" r="r" t="t"/>
              <a:pathLst>
                <a:path extrusionOk="0" h="1575" w="888">
                  <a:moveTo>
                    <a:pt x="578" y="1575"/>
                  </a:moveTo>
                  <a:lnTo>
                    <a:pt x="0" y="1575"/>
                  </a:lnTo>
                  <a:lnTo>
                    <a:pt x="96" y="0"/>
                  </a:lnTo>
                  <a:cubicBezTo>
                    <a:pt x="555" y="0"/>
                    <a:pt x="888" y="436"/>
                    <a:pt x="768" y="879"/>
                  </a:cubicBezTo>
                  <a:lnTo>
                    <a:pt x="578" y="1575"/>
                  </a:lnTo>
                  <a:close/>
                </a:path>
              </a:pathLst>
            </a:custGeom>
            <a:solidFill>
              <a:srgbClr val="B97066">
                <a:alpha val="20000"/>
              </a:srgbClr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19" name="Google Shape;1019;g167dccd0c24_0_1470"/>
            <p:cNvSpPr/>
            <p:nvPr/>
          </p:nvSpPr>
          <p:spPr>
            <a:xfrm>
              <a:off x="18040350" y="3290888"/>
              <a:ext cx="1357312" cy="1384301"/>
            </a:xfrm>
            <a:custGeom>
              <a:rect b="b" l="l" r="r" t="t"/>
              <a:pathLst>
                <a:path extrusionOk="0" h="1820" w="1784">
                  <a:moveTo>
                    <a:pt x="1784" y="0"/>
                  </a:moveTo>
                  <a:lnTo>
                    <a:pt x="1064" y="0"/>
                  </a:lnTo>
                  <a:lnTo>
                    <a:pt x="0" y="1820"/>
                  </a:lnTo>
                  <a:lnTo>
                    <a:pt x="701" y="1803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B97066">
                <a:alpha val="20000"/>
              </a:srgbClr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20" name="Google Shape;1020;g167dccd0c24_0_1470"/>
            <p:cNvSpPr/>
            <p:nvPr/>
          </p:nvSpPr>
          <p:spPr>
            <a:xfrm>
              <a:off x="20107275" y="4037013"/>
              <a:ext cx="930275" cy="603249"/>
            </a:xfrm>
            <a:custGeom>
              <a:rect b="b" l="l" r="r" t="t"/>
              <a:pathLst>
                <a:path extrusionOk="0" h="794" w="1223">
                  <a:moveTo>
                    <a:pt x="1223" y="169"/>
                  </a:moveTo>
                  <a:lnTo>
                    <a:pt x="1223" y="0"/>
                  </a:lnTo>
                  <a:lnTo>
                    <a:pt x="795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0" y="475"/>
                  </a:lnTo>
                  <a:lnTo>
                    <a:pt x="0" y="596"/>
                  </a:lnTo>
                  <a:lnTo>
                    <a:pt x="0" y="794"/>
                  </a:lnTo>
                  <a:lnTo>
                    <a:pt x="1148" y="794"/>
                  </a:lnTo>
                  <a:lnTo>
                    <a:pt x="1148" y="475"/>
                  </a:lnTo>
                  <a:lnTo>
                    <a:pt x="795" y="475"/>
                  </a:lnTo>
                  <a:lnTo>
                    <a:pt x="795" y="169"/>
                  </a:lnTo>
                  <a:lnTo>
                    <a:pt x="1223" y="169"/>
                  </a:lnTo>
                  <a:close/>
                </a:path>
              </a:pathLst>
            </a:custGeom>
            <a:solidFill>
              <a:srgbClr val="B97066">
                <a:alpha val="20000"/>
              </a:srgbClr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21" name="Google Shape;1021;g167dccd0c24_0_1470"/>
            <p:cNvSpPr/>
            <p:nvPr/>
          </p:nvSpPr>
          <p:spPr>
            <a:xfrm>
              <a:off x="21343938" y="3548063"/>
              <a:ext cx="1223961" cy="1092200"/>
            </a:xfrm>
            <a:custGeom>
              <a:rect b="b" l="l" r="r" t="t"/>
              <a:pathLst>
                <a:path extrusionOk="0" h="1436" w="1608">
                  <a:moveTo>
                    <a:pt x="1608" y="0"/>
                  </a:moveTo>
                  <a:lnTo>
                    <a:pt x="364" y="0"/>
                  </a:lnTo>
                  <a:lnTo>
                    <a:pt x="0" y="1436"/>
                  </a:lnTo>
                  <a:lnTo>
                    <a:pt x="1244" y="1436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rgbClr val="B97066">
                <a:alpha val="20000"/>
              </a:srgbClr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22" name="Google Shape;1022;g167dccd0c24_0_1470"/>
            <p:cNvSpPr/>
            <p:nvPr/>
          </p:nvSpPr>
          <p:spPr>
            <a:xfrm>
              <a:off x="14166850" y="9201150"/>
              <a:ext cx="7135800" cy="344400"/>
            </a:xfrm>
            <a:prstGeom prst="rect">
              <a:avLst/>
            </a:prstGeom>
            <a:solidFill>
              <a:srgbClr val="604A6E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23" name="Google Shape;1023;g167dccd0c24_0_1470"/>
            <p:cNvSpPr/>
            <p:nvPr/>
          </p:nvSpPr>
          <p:spPr>
            <a:xfrm>
              <a:off x="14336713" y="9545638"/>
              <a:ext cx="6796085" cy="3532185"/>
            </a:xfrm>
            <a:custGeom>
              <a:rect b="b" l="l" r="r" t="t"/>
              <a:pathLst>
                <a:path extrusionOk="0" h="4643" w="8929">
                  <a:moveTo>
                    <a:pt x="0" y="0"/>
                  </a:moveTo>
                  <a:lnTo>
                    <a:pt x="0" y="4643"/>
                  </a:lnTo>
                  <a:lnTo>
                    <a:pt x="659" y="4643"/>
                  </a:lnTo>
                  <a:lnTo>
                    <a:pt x="659" y="4215"/>
                  </a:lnTo>
                  <a:lnTo>
                    <a:pt x="8270" y="4215"/>
                  </a:lnTo>
                  <a:lnTo>
                    <a:pt x="8270" y="4643"/>
                  </a:lnTo>
                  <a:lnTo>
                    <a:pt x="8929" y="4643"/>
                  </a:lnTo>
                  <a:lnTo>
                    <a:pt x="8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ACC4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24" name="Google Shape;1024;g167dccd0c24_0_1470"/>
            <p:cNvSpPr/>
            <p:nvPr/>
          </p:nvSpPr>
          <p:spPr>
            <a:xfrm>
              <a:off x="16456025" y="9545638"/>
              <a:ext cx="4676768" cy="3532185"/>
            </a:xfrm>
            <a:custGeom>
              <a:rect b="b" l="l" r="r" t="t"/>
              <a:pathLst>
                <a:path extrusionOk="0" h="4643" w="6146">
                  <a:moveTo>
                    <a:pt x="4214" y="0"/>
                  </a:moveTo>
                  <a:lnTo>
                    <a:pt x="0" y="4215"/>
                  </a:lnTo>
                  <a:lnTo>
                    <a:pt x="5487" y="4215"/>
                  </a:lnTo>
                  <a:lnTo>
                    <a:pt x="5487" y="4643"/>
                  </a:lnTo>
                  <a:lnTo>
                    <a:pt x="6146" y="4643"/>
                  </a:lnTo>
                  <a:lnTo>
                    <a:pt x="6146" y="0"/>
                  </a:lnTo>
                  <a:lnTo>
                    <a:pt x="4214" y="0"/>
                  </a:lnTo>
                  <a:close/>
                </a:path>
              </a:pathLst>
            </a:custGeom>
            <a:solidFill>
              <a:srgbClr val="604A6E">
                <a:alpha val="20000"/>
              </a:srgbClr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25" name="Google Shape;1025;g167dccd0c24_0_1470"/>
            <p:cNvSpPr/>
            <p:nvPr/>
          </p:nvSpPr>
          <p:spPr>
            <a:xfrm>
              <a:off x="19664363" y="9201150"/>
              <a:ext cx="1638298" cy="344488"/>
            </a:xfrm>
            <a:custGeom>
              <a:rect b="b" l="l" r="r" t="t"/>
              <a:pathLst>
                <a:path extrusionOk="0" h="452" w="2153">
                  <a:moveTo>
                    <a:pt x="2153" y="0"/>
                  </a:moveTo>
                  <a:lnTo>
                    <a:pt x="439" y="0"/>
                  </a:lnTo>
                  <a:lnTo>
                    <a:pt x="0" y="452"/>
                  </a:lnTo>
                  <a:lnTo>
                    <a:pt x="2153" y="452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rgbClr val="4E3553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26" name="Google Shape;1026;g167dccd0c24_0_1470"/>
            <p:cNvSpPr/>
            <p:nvPr/>
          </p:nvSpPr>
          <p:spPr>
            <a:xfrm>
              <a:off x="17786350" y="7927975"/>
              <a:ext cx="377826" cy="1270002"/>
            </a:xfrm>
            <a:custGeom>
              <a:rect b="b" l="l" r="r" t="t"/>
              <a:pathLst>
                <a:path extrusionOk="0" h="1670" w="496">
                  <a:moveTo>
                    <a:pt x="0" y="0"/>
                  </a:moveTo>
                  <a:lnTo>
                    <a:pt x="0" y="0"/>
                  </a:lnTo>
                  <a:lnTo>
                    <a:pt x="1" y="1668"/>
                  </a:lnTo>
                  <a:lnTo>
                    <a:pt x="496" y="1670"/>
                  </a:lnTo>
                  <a:lnTo>
                    <a:pt x="310" y="565"/>
                  </a:lnTo>
                  <a:cubicBezTo>
                    <a:pt x="286" y="314"/>
                    <a:pt x="228" y="0"/>
                    <a:pt x="0" y="0"/>
                  </a:cubicBezTo>
                  <a:close/>
                </a:path>
              </a:pathLst>
            </a:custGeom>
            <a:solidFill>
              <a:srgbClr val="7E81A6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27" name="Google Shape;1027;g167dccd0c24_0_1470"/>
            <p:cNvSpPr/>
            <p:nvPr/>
          </p:nvSpPr>
          <p:spPr>
            <a:xfrm>
              <a:off x="16236950" y="8018463"/>
              <a:ext cx="379413" cy="1182687"/>
            </a:xfrm>
            <a:custGeom>
              <a:rect b="b" l="l" r="r" t="t"/>
              <a:pathLst>
                <a:path extrusionOk="0" h="1554" w="498">
                  <a:moveTo>
                    <a:pt x="332" y="275"/>
                  </a:moveTo>
                  <a:lnTo>
                    <a:pt x="498" y="0"/>
                  </a:lnTo>
                  <a:lnTo>
                    <a:pt x="498" y="1554"/>
                  </a:lnTo>
                  <a:lnTo>
                    <a:pt x="0" y="1554"/>
                  </a:lnTo>
                  <a:lnTo>
                    <a:pt x="0" y="1473"/>
                  </a:lnTo>
                  <a:cubicBezTo>
                    <a:pt x="0" y="1051"/>
                    <a:pt x="115" y="637"/>
                    <a:pt x="332" y="275"/>
                  </a:cubicBezTo>
                  <a:close/>
                </a:path>
              </a:pathLst>
            </a:custGeom>
            <a:solidFill>
              <a:srgbClr val="7E81A6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28" name="Google Shape;1028;g167dccd0c24_0_1470"/>
            <p:cNvSpPr/>
            <p:nvPr/>
          </p:nvSpPr>
          <p:spPr>
            <a:xfrm>
              <a:off x="16579850" y="7850188"/>
              <a:ext cx="1339848" cy="1350963"/>
            </a:xfrm>
            <a:custGeom>
              <a:rect b="b" l="l" r="r" t="t"/>
              <a:pathLst>
                <a:path extrusionOk="0" h="1776" w="1760">
                  <a:moveTo>
                    <a:pt x="1483" y="68"/>
                  </a:moveTo>
                  <a:lnTo>
                    <a:pt x="1078" y="0"/>
                  </a:lnTo>
                  <a:lnTo>
                    <a:pt x="683" y="0"/>
                  </a:lnTo>
                  <a:lnTo>
                    <a:pt x="278" y="68"/>
                  </a:lnTo>
                  <a:cubicBezTo>
                    <a:pt x="117" y="95"/>
                    <a:pt x="0" y="237"/>
                    <a:pt x="5" y="400"/>
                  </a:cubicBezTo>
                  <a:lnTo>
                    <a:pt x="48" y="1776"/>
                  </a:lnTo>
                  <a:lnTo>
                    <a:pt x="1714" y="1776"/>
                  </a:lnTo>
                  <a:lnTo>
                    <a:pt x="1755" y="400"/>
                  </a:lnTo>
                  <a:cubicBezTo>
                    <a:pt x="1760" y="237"/>
                    <a:pt x="1644" y="95"/>
                    <a:pt x="1483" y="68"/>
                  </a:cubicBezTo>
                  <a:close/>
                </a:path>
              </a:pathLst>
            </a:custGeom>
            <a:gradFill>
              <a:gsLst>
                <a:gs pos="0">
                  <a:srgbClr val="7E81A6"/>
                </a:gs>
                <a:gs pos="24000">
                  <a:srgbClr val="7E81A6"/>
                </a:gs>
                <a:gs pos="79000">
                  <a:srgbClr val="ABACC4"/>
                </a:gs>
                <a:gs pos="100000">
                  <a:srgbClr val="ABACC4"/>
                </a:gs>
              </a:gsLst>
              <a:lin ang="16200038" scaled="0"/>
            </a:gra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29" name="Google Shape;1029;g167dccd0c24_0_1470"/>
            <p:cNvSpPr/>
            <p:nvPr/>
          </p:nvSpPr>
          <p:spPr>
            <a:xfrm>
              <a:off x="17100550" y="7532688"/>
              <a:ext cx="300038" cy="460375"/>
            </a:xfrm>
            <a:custGeom>
              <a:rect b="b" l="l" r="r" t="t"/>
              <a:pathLst>
                <a:path extrusionOk="0" h="605" w="395">
                  <a:moveTo>
                    <a:pt x="0" y="0"/>
                  </a:moveTo>
                  <a:lnTo>
                    <a:pt x="0" y="417"/>
                  </a:lnTo>
                  <a:cubicBezTo>
                    <a:pt x="0" y="417"/>
                    <a:pt x="38" y="605"/>
                    <a:pt x="205" y="605"/>
                  </a:cubicBezTo>
                  <a:cubicBezTo>
                    <a:pt x="372" y="605"/>
                    <a:pt x="395" y="417"/>
                    <a:pt x="395" y="417"/>
                  </a:cubicBezTo>
                  <a:lnTo>
                    <a:pt x="395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A5C0"/>
                </a:gs>
                <a:gs pos="42000">
                  <a:srgbClr val="FFA5C0"/>
                </a:gs>
                <a:gs pos="100000">
                  <a:srgbClr val="EF7FA2"/>
                </a:gs>
              </a:gsLst>
              <a:lin ang="16200038" scaled="0"/>
            </a:gra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30" name="Google Shape;1030;g167dccd0c24_0_1470"/>
            <p:cNvSpPr/>
            <p:nvPr/>
          </p:nvSpPr>
          <p:spPr>
            <a:xfrm>
              <a:off x="17191038" y="7532688"/>
              <a:ext cx="209550" cy="246063"/>
            </a:xfrm>
            <a:custGeom>
              <a:rect b="b" l="l" r="r" t="t"/>
              <a:pathLst>
                <a:path extrusionOk="0" h="324" w="276">
                  <a:moveTo>
                    <a:pt x="0" y="0"/>
                  </a:moveTo>
                  <a:cubicBezTo>
                    <a:pt x="13" y="101"/>
                    <a:pt x="65" y="310"/>
                    <a:pt x="276" y="324"/>
                  </a:cubicBezTo>
                  <a:lnTo>
                    <a:pt x="2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7FA2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31" name="Google Shape;1031;g167dccd0c24_0_1470"/>
            <p:cNvSpPr/>
            <p:nvPr/>
          </p:nvSpPr>
          <p:spPr>
            <a:xfrm>
              <a:off x="16797338" y="7212013"/>
              <a:ext cx="334963" cy="528638"/>
            </a:xfrm>
            <a:custGeom>
              <a:rect b="b" l="l" r="r" t="t"/>
              <a:pathLst>
                <a:path extrusionOk="0" h="695" w="441">
                  <a:moveTo>
                    <a:pt x="0" y="584"/>
                  </a:moveTo>
                  <a:lnTo>
                    <a:pt x="112" y="395"/>
                  </a:lnTo>
                  <a:lnTo>
                    <a:pt x="73" y="307"/>
                  </a:lnTo>
                  <a:cubicBezTo>
                    <a:pt x="38" y="229"/>
                    <a:pt x="51" y="138"/>
                    <a:pt x="105" y="72"/>
                  </a:cubicBezTo>
                  <a:lnTo>
                    <a:pt x="136" y="35"/>
                  </a:lnTo>
                  <a:cubicBezTo>
                    <a:pt x="164" y="0"/>
                    <a:pt x="217" y="1"/>
                    <a:pt x="244" y="37"/>
                  </a:cubicBezTo>
                  <a:lnTo>
                    <a:pt x="339" y="164"/>
                  </a:lnTo>
                  <a:cubicBezTo>
                    <a:pt x="358" y="189"/>
                    <a:pt x="358" y="223"/>
                    <a:pt x="339" y="247"/>
                  </a:cubicBezTo>
                  <a:cubicBezTo>
                    <a:pt x="339" y="247"/>
                    <a:pt x="441" y="376"/>
                    <a:pt x="411" y="480"/>
                  </a:cubicBezTo>
                  <a:cubicBezTo>
                    <a:pt x="385" y="573"/>
                    <a:pt x="295" y="556"/>
                    <a:pt x="295" y="556"/>
                  </a:cubicBezTo>
                  <a:lnTo>
                    <a:pt x="215" y="695"/>
                  </a:lnTo>
                  <a:lnTo>
                    <a:pt x="0" y="584"/>
                  </a:lnTo>
                  <a:close/>
                </a:path>
              </a:pathLst>
            </a:custGeom>
            <a:solidFill>
              <a:srgbClr val="EF7FA2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32" name="Google Shape;1032;g167dccd0c24_0_1470"/>
            <p:cNvSpPr/>
            <p:nvPr/>
          </p:nvSpPr>
          <p:spPr>
            <a:xfrm>
              <a:off x="16916400" y="6872288"/>
              <a:ext cx="731839" cy="784224"/>
            </a:xfrm>
            <a:custGeom>
              <a:rect b="b" l="l" r="r" t="t"/>
              <a:pathLst>
                <a:path extrusionOk="0" h="1029" w="963">
                  <a:moveTo>
                    <a:pt x="86" y="634"/>
                  </a:moveTo>
                  <a:cubicBezTo>
                    <a:pt x="86" y="852"/>
                    <a:pt x="263" y="1029"/>
                    <a:pt x="482" y="1029"/>
                  </a:cubicBezTo>
                  <a:cubicBezTo>
                    <a:pt x="700" y="1029"/>
                    <a:pt x="877" y="852"/>
                    <a:pt x="877" y="634"/>
                  </a:cubicBezTo>
                  <a:cubicBezTo>
                    <a:pt x="877" y="415"/>
                    <a:pt x="963" y="0"/>
                    <a:pt x="482" y="0"/>
                  </a:cubicBezTo>
                  <a:cubicBezTo>
                    <a:pt x="0" y="0"/>
                    <a:pt x="86" y="415"/>
                    <a:pt x="86" y="634"/>
                  </a:cubicBezTo>
                  <a:close/>
                </a:path>
              </a:pathLst>
            </a:custGeom>
            <a:gradFill>
              <a:gsLst>
                <a:gs pos="0">
                  <a:srgbClr val="FFA5C0"/>
                </a:gs>
                <a:gs pos="42000">
                  <a:srgbClr val="FFA5C0"/>
                </a:gs>
                <a:gs pos="85000">
                  <a:srgbClr val="EF7FA2"/>
                </a:gs>
                <a:gs pos="100000">
                  <a:srgbClr val="EF7FA2"/>
                </a:gs>
              </a:gsLst>
              <a:lin ang="16200038" scaled="0"/>
            </a:gra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33" name="Google Shape;1033;g167dccd0c24_0_1470"/>
            <p:cNvSpPr/>
            <p:nvPr/>
          </p:nvSpPr>
          <p:spPr>
            <a:xfrm>
              <a:off x="16625888" y="6530975"/>
              <a:ext cx="1201737" cy="895351"/>
            </a:xfrm>
            <a:custGeom>
              <a:rect b="b" l="l" r="r" t="t"/>
              <a:pathLst>
                <a:path extrusionOk="0" h="1176" w="1579">
                  <a:moveTo>
                    <a:pt x="486" y="964"/>
                  </a:moveTo>
                  <a:cubicBezTo>
                    <a:pt x="486" y="964"/>
                    <a:pt x="460" y="1044"/>
                    <a:pt x="570" y="1044"/>
                  </a:cubicBezTo>
                  <a:cubicBezTo>
                    <a:pt x="679" y="1044"/>
                    <a:pt x="623" y="695"/>
                    <a:pt x="623" y="695"/>
                  </a:cubicBezTo>
                  <a:cubicBezTo>
                    <a:pt x="623" y="695"/>
                    <a:pt x="802" y="804"/>
                    <a:pt x="872" y="651"/>
                  </a:cubicBezTo>
                  <a:cubicBezTo>
                    <a:pt x="872" y="651"/>
                    <a:pt x="1004" y="756"/>
                    <a:pt x="1191" y="669"/>
                  </a:cubicBezTo>
                  <a:cubicBezTo>
                    <a:pt x="1191" y="669"/>
                    <a:pt x="1334" y="743"/>
                    <a:pt x="1428" y="563"/>
                  </a:cubicBezTo>
                  <a:cubicBezTo>
                    <a:pt x="1579" y="277"/>
                    <a:pt x="1106" y="4"/>
                    <a:pt x="983" y="173"/>
                  </a:cubicBezTo>
                  <a:cubicBezTo>
                    <a:pt x="983" y="173"/>
                    <a:pt x="720" y="0"/>
                    <a:pt x="592" y="183"/>
                  </a:cubicBezTo>
                  <a:cubicBezTo>
                    <a:pt x="592" y="183"/>
                    <a:pt x="206" y="115"/>
                    <a:pt x="232" y="434"/>
                  </a:cubicBezTo>
                  <a:cubicBezTo>
                    <a:pt x="232" y="434"/>
                    <a:pt x="0" y="577"/>
                    <a:pt x="215" y="784"/>
                  </a:cubicBezTo>
                  <a:cubicBezTo>
                    <a:pt x="215" y="784"/>
                    <a:pt x="200" y="964"/>
                    <a:pt x="319" y="981"/>
                  </a:cubicBezTo>
                  <a:cubicBezTo>
                    <a:pt x="319" y="981"/>
                    <a:pt x="433" y="1176"/>
                    <a:pt x="486" y="964"/>
                  </a:cubicBezTo>
                  <a:close/>
                </a:path>
              </a:pathLst>
            </a:custGeom>
            <a:solidFill>
              <a:srgbClr val="3C223B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34" name="Google Shape;1034;g167dccd0c24_0_1470"/>
            <p:cNvSpPr/>
            <p:nvPr/>
          </p:nvSpPr>
          <p:spPr>
            <a:xfrm>
              <a:off x="17322800" y="7208838"/>
              <a:ext cx="77788" cy="169863"/>
            </a:xfrm>
            <a:custGeom>
              <a:rect b="b" l="l" r="r" t="t"/>
              <a:pathLst>
                <a:path extrusionOk="0" h="224" w="103">
                  <a:moveTo>
                    <a:pt x="44" y="224"/>
                  </a:moveTo>
                  <a:cubicBezTo>
                    <a:pt x="25" y="224"/>
                    <a:pt x="9" y="220"/>
                    <a:pt x="7" y="220"/>
                  </a:cubicBezTo>
                  <a:cubicBezTo>
                    <a:pt x="3" y="219"/>
                    <a:pt x="0" y="214"/>
                    <a:pt x="1" y="210"/>
                  </a:cubicBezTo>
                  <a:cubicBezTo>
                    <a:pt x="2" y="206"/>
                    <a:pt x="7" y="203"/>
                    <a:pt x="11" y="204"/>
                  </a:cubicBezTo>
                  <a:cubicBezTo>
                    <a:pt x="12" y="204"/>
                    <a:pt x="75" y="219"/>
                    <a:pt x="82" y="190"/>
                  </a:cubicBezTo>
                  <a:cubicBezTo>
                    <a:pt x="86" y="174"/>
                    <a:pt x="80" y="153"/>
                    <a:pt x="72" y="127"/>
                  </a:cubicBezTo>
                  <a:cubicBezTo>
                    <a:pt x="62" y="96"/>
                    <a:pt x="51" y="57"/>
                    <a:pt x="51" y="8"/>
                  </a:cubicBezTo>
                  <a:cubicBezTo>
                    <a:pt x="51" y="4"/>
                    <a:pt x="54" y="0"/>
                    <a:pt x="59" y="0"/>
                  </a:cubicBezTo>
                  <a:cubicBezTo>
                    <a:pt x="63" y="0"/>
                    <a:pt x="67" y="4"/>
                    <a:pt x="67" y="8"/>
                  </a:cubicBezTo>
                  <a:cubicBezTo>
                    <a:pt x="67" y="55"/>
                    <a:pt x="78" y="92"/>
                    <a:pt x="87" y="123"/>
                  </a:cubicBezTo>
                  <a:cubicBezTo>
                    <a:pt x="96" y="151"/>
                    <a:pt x="103" y="174"/>
                    <a:pt x="98" y="194"/>
                  </a:cubicBezTo>
                  <a:cubicBezTo>
                    <a:pt x="92" y="218"/>
                    <a:pt x="66" y="224"/>
                    <a:pt x="44" y="224"/>
                  </a:cubicBezTo>
                  <a:close/>
                </a:path>
              </a:pathLst>
            </a:custGeom>
            <a:solidFill>
              <a:srgbClr val="EF7FA2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35" name="Google Shape;1035;g167dccd0c24_0_1470"/>
            <p:cNvSpPr/>
            <p:nvPr/>
          </p:nvSpPr>
          <p:spPr>
            <a:xfrm>
              <a:off x="16917988" y="7196138"/>
              <a:ext cx="136500" cy="190500"/>
            </a:xfrm>
            <a:prstGeom prst="ellipse">
              <a:avLst/>
            </a:prstGeom>
            <a:solidFill>
              <a:srgbClr val="FFA5C0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36" name="Google Shape;1036;g167dccd0c24_0_1470"/>
            <p:cNvSpPr/>
            <p:nvPr/>
          </p:nvSpPr>
          <p:spPr>
            <a:xfrm>
              <a:off x="15962313" y="7637463"/>
              <a:ext cx="1044575" cy="1597024"/>
            </a:xfrm>
            <a:custGeom>
              <a:rect b="b" l="l" r="r" t="t"/>
              <a:pathLst>
                <a:path extrusionOk="0" h="2098" w="1373">
                  <a:moveTo>
                    <a:pt x="602" y="1903"/>
                  </a:moveTo>
                  <a:cubicBezTo>
                    <a:pt x="521" y="2047"/>
                    <a:pt x="339" y="2098"/>
                    <a:pt x="195" y="2017"/>
                  </a:cubicBezTo>
                  <a:cubicBezTo>
                    <a:pt x="51" y="1936"/>
                    <a:pt x="0" y="1754"/>
                    <a:pt x="81" y="1610"/>
                  </a:cubicBezTo>
                  <a:cubicBezTo>
                    <a:pt x="148" y="1490"/>
                    <a:pt x="738" y="440"/>
                    <a:pt x="935" y="88"/>
                  </a:cubicBezTo>
                  <a:cubicBezTo>
                    <a:pt x="971" y="24"/>
                    <a:pt x="1051" y="0"/>
                    <a:pt x="1116" y="34"/>
                  </a:cubicBezTo>
                  <a:lnTo>
                    <a:pt x="1281" y="119"/>
                  </a:lnTo>
                  <a:cubicBezTo>
                    <a:pt x="1346" y="153"/>
                    <a:pt x="1373" y="231"/>
                    <a:pt x="1343" y="297"/>
                  </a:cubicBezTo>
                  <a:cubicBezTo>
                    <a:pt x="1172" y="672"/>
                    <a:pt x="649" y="1819"/>
                    <a:pt x="602" y="1903"/>
                  </a:cubicBezTo>
                  <a:close/>
                </a:path>
              </a:pathLst>
            </a:custGeom>
            <a:solidFill>
              <a:srgbClr val="ABACC4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37" name="Google Shape;1037;g167dccd0c24_0_1470"/>
            <p:cNvSpPr/>
            <p:nvPr/>
          </p:nvSpPr>
          <p:spPr>
            <a:xfrm>
              <a:off x="16241713" y="8934450"/>
              <a:ext cx="533400" cy="285750"/>
            </a:xfrm>
            <a:custGeom>
              <a:rect b="b" l="l" r="r" t="t"/>
              <a:pathLst>
                <a:path extrusionOk="0" h="375" w="701">
                  <a:moveTo>
                    <a:pt x="622" y="0"/>
                  </a:moveTo>
                  <a:lnTo>
                    <a:pt x="350" y="61"/>
                  </a:lnTo>
                  <a:cubicBezTo>
                    <a:pt x="337" y="53"/>
                    <a:pt x="326" y="46"/>
                    <a:pt x="300" y="48"/>
                  </a:cubicBezTo>
                  <a:cubicBezTo>
                    <a:pt x="274" y="49"/>
                    <a:pt x="250" y="66"/>
                    <a:pt x="238" y="91"/>
                  </a:cubicBezTo>
                  <a:lnTo>
                    <a:pt x="227" y="82"/>
                  </a:lnTo>
                  <a:cubicBezTo>
                    <a:pt x="199" y="62"/>
                    <a:pt x="161" y="62"/>
                    <a:pt x="135" y="84"/>
                  </a:cubicBezTo>
                  <a:lnTo>
                    <a:pt x="116" y="99"/>
                  </a:lnTo>
                  <a:lnTo>
                    <a:pt x="114" y="99"/>
                  </a:lnTo>
                  <a:cubicBezTo>
                    <a:pt x="77" y="81"/>
                    <a:pt x="4" y="87"/>
                    <a:pt x="0" y="164"/>
                  </a:cubicBezTo>
                  <a:lnTo>
                    <a:pt x="32" y="351"/>
                  </a:lnTo>
                  <a:lnTo>
                    <a:pt x="348" y="351"/>
                  </a:lnTo>
                  <a:lnTo>
                    <a:pt x="345" y="327"/>
                  </a:lnTo>
                  <a:cubicBezTo>
                    <a:pt x="344" y="319"/>
                    <a:pt x="352" y="313"/>
                    <a:pt x="359" y="316"/>
                  </a:cubicBezTo>
                  <a:cubicBezTo>
                    <a:pt x="407" y="333"/>
                    <a:pt x="556" y="375"/>
                    <a:pt x="701" y="319"/>
                  </a:cubicBezTo>
                  <a:lnTo>
                    <a:pt x="622" y="0"/>
                  </a:lnTo>
                  <a:close/>
                </a:path>
              </a:pathLst>
            </a:custGeom>
            <a:solidFill>
              <a:srgbClr val="FFA5C0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38" name="Google Shape;1038;g167dccd0c24_0_1470"/>
            <p:cNvSpPr/>
            <p:nvPr/>
          </p:nvSpPr>
          <p:spPr>
            <a:xfrm>
              <a:off x="16708438" y="8732838"/>
              <a:ext cx="1674812" cy="469900"/>
            </a:xfrm>
            <a:custGeom>
              <a:rect b="b" l="l" r="r" t="t"/>
              <a:pathLst>
                <a:path extrusionOk="0" h="616" w="2201">
                  <a:moveTo>
                    <a:pt x="1913" y="608"/>
                  </a:moveTo>
                  <a:cubicBezTo>
                    <a:pt x="2078" y="596"/>
                    <a:pt x="2201" y="453"/>
                    <a:pt x="2189" y="289"/>
                  </a:cubicBezTo>
                  <a:cubicBezTo>
                    <a:pt x="2177" y="124"/>
                    <a:pt x="2034" y="0"/>
                    <a:pt x="1869" y="13"/>
                  </a:cubicBezTo>
                  <a:cubicBezTo>
                    <a:pt x="1733" y="23"/>
                    <a:pt x="532" y="109"/>
                    <a:pt x="129" y="138"/>
                  </a:cubicBezTo>
                  <a:cubicBezTo>
                    <a:pt x="56" y="144"/>
                    <a:pt x="0" y="206"/>
                    <a:pt x="3" y="279"/>
                  </a:cubicBezTo>
                  <a:lnTo>
                    <a:pt x="10" y="465"/>
                  </a:lnTo>
                  <a:cubicBezTo>
                    <a:pt x="13" y="537"/>
                    <a:pt x="72" y="595"/>
                    <a:pt x="144" y="596"/>
                  </a:cubicBezTo>
                  <a:cubicBezTo>
                    <a:pt x="556" y="601"/>
                    <a:pt x="1817" y="616"/>
                    <a:pt x="1913" y="608"/>
                  </a:cubicBezTo>
                  <a:close/>
                </a:path>
              </a:pathLst>
            </a:custGeom>
            <a:gradFill>
              <a:gsLst>
                <a:gs pos="0">
                  <a:srgbClr val="ABACC4"/>
                </a:gs>
                <a:gs pos="18000">
                  <a:srgbClr val="ABACC4"/>
                </a:gs>
                <a:gs pos="91000">
                  <a:srgbClr val="7E81A6"/>
                </a:gs>
                <a:gs pos="100000">
                  <a:srgbClr val="7E81A6"/>
                </a:gs>
              </a:gsLst>
              <a:lin ang="21593863" scaled="0"/>
            </a:gra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39" name="Google Shape;1039;g167dccd0c24_0_1470"/>
            <p:cNvSpPr/>
            <p:nvPr/>
          </p:nvSpPr>
          <p:spPr>
            <a:xfrm>
              <a:off x="17989550" y="7264400"/>
              <a:ext cx="2362200" cy="1936751"/>
            </a:xfrm>
            <a:custGeom>
              <a:rect b="b" l="l" r="r" t="t"/>
              <a:pathLst>
                <a:path extrusionOk="0" h="1936751" w="2362200">
                  <a:moveTo>
                    <a:pt x="0" y="0"/>
                  </a:moveTo>
                  <a:lnTo>
                    <a:pt x="2362200" y="0"/>
                  </a:lnTo>
                  <a:lnTo>
                    <a:pt x="2362200" y="1592263"/>
                  </a:lnTo>
                  <a:lnTo>
                    <a:pt x="1457326" y="1592263"/>
                  </a:lnTo>
                  <a:lnTo>
                    <a:pt x="1457326" y="1844675"/>
                  </a:lnTo>
                  <a:lnTo>
                    <a:pt x="2293938" y="1844675"/>
                  </a:lnTo>
                  <a:lnTo>
                    <a:pt x="2293938" y="1936750"/>
                  </a:lnTo>
                  <a:lnTo>
                    <a:pt x="1457326" y="1936750"/>
                  </a:lnTo>
                  <a:lnTo>
                    <a:pt x="1457326" y="1936751"/>
                  </a:lnTo>
                  <a:lnTo>
                    <a:pt x="885826" y="1936751"/>
                  </a:lnTo>
                  <a:lnTo>
                    <a:pt x="885826" y="1936750"/>
                  </a:lnTo>
                  <a:lnTo>
                    <a:pt x="47626" y="1936750"/>
                  </a:lnTo>
                  <a:lnTo>
                    <a:pt x="47626" y="1844675"/>
                  </a:lnTo>
                  <a:lnTo>
                    <a:pt x="885826" y="1844675"/>
                  </a:lnTo>
                  <a:lnTo>
                    <a:pt x="885826" y="1592263"/>
                  </a:lnTo>
                  <a:lnTo>
                    <a:pt x="0" y="1592263"/>
                  </a:lnTo>
                  <a:close/>
                </a:path>
              </a:pathLst>
            </a:custGeom>
            <a:solidFill>
              <a:srgbClr val="8AB6CE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40" name="Google Shape;1040;g167dccd0c24_0_1470"/>
            <p:cNvSpPr/>
            <p:nvPr/>
          </p:nvSpPr>
          <p:spPr>
            <a:xfrm>
              <a:off x="17989550" y="7264400"/>
              <a:ext cx="66600" cy="1592400"/>
            </a:xfrm>
            <a:prstGeom prst="rect">
              <a:avLst/>
            </a:prstGeom>
            <a:solidFill>
              <a:srgbClr val="3C223B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41" name="Google Shape;1041;g167dccd0c24_0_1470"/>
            <p:cNvSpPr/>
            <p:nvPr/>
          </p:nvSpPr>
          <p:spPr>
            <a:xfrm>
              <a:off x="18375312" y="7593013"/>
              <a:ext cx="1071564" cy="1516063"/>
            </a:xfrm>
            <a:custGeom>
              <a:rect b="b" l="l" r="r" t="t"/>
              <a:pathLst>
                <a:path extrusionOk="0" h="1516063" w="1071564">
                  <a:moveTo>
                    <a:pt x="546100" y="1263650"/>
                  </a:moveTo>
                  <a:lnTo>
                    <a:pt x="1071564" y="1263650"/>
                  </a:lnTo>
                  <a:lnTo>
                    <a:pt x="546100" y="1516063"/>
                  </a:lnTo>
                  <a:close/>
                  <a:moveTo>
                    <a:pt x="0" y="0"/>
                  </a:moveTo>
                  <a:lnTo>
                    <a:pt x="160340" y="0"/>
                  </a:lnTo>
                  <a:lnTo>
                    <a:pt x="160340" y="935038"/>
                  </a:lnTo>
                  <a:lnTo>
                    <a:pt x="0" y="935038"/>
                  </a:lnTo>
                  <a:close/>
                </a:path>
              </a:pathLst>
            </a:custGeom>
            <a:solidFill>
              <a:srgbClr val="604A6E">
                <a:alpha val="49019"/>
              </a:srgbClr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42" name="Google Shape;1042;g167dccd0c24_0_1470"/>
            <p:cNvSpPr/>
            <p:nvPr/>
          </p:nvSpPr>
          <p:spPr>
            <a:xfrm>
              <a:off x="18535650" y="7593013"/>
              <a:ext cx="1417500" cy="935100"/>
            </a:xfrm>
            <a:prstGeom prst="rect">
              <a:avLst/>
            </a:prstGeom>
            <a:solidFill>
              <a:srgbClr val="FFFFFF">
                <a:alpha val="49019"/>
              </a:srgbClr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43" name="Google Shape;1043;g167dccd0c24_0_1470"/>
            <p:cNvSpPr/>
            <p:nvPr/>
          </p:nvSpPr>
          <p:spPr>
            <a:xfrm>
              <a:off x="18407064" y="7667625"/>
              <a:ext cx="98424" cy="781050"/>
            </a:xfrm>
            <a:custGeom>
              <a:rect b="b" l="l" r="r" t="t"/>
              <a:pathLst>
                <a:path extrusionOk="0" h="781050" w="98424">
                  <a:moveTo>
                    <a:pt x="12206" y="755650"/>
                  </a:moveTo>
                  <a:lnTo>
                    <a:pt x="86216" y="755650"/>
                  </a:lnTo>
                  <a:cubicBezTo>
                    <a:pt x="93084" y="755650"/>
                    <a:pt x="98424" y="760879"/>
                    <a:pt x="98424" y="767603"/>
                  </a:cubicBezTo>
                  <a:lnTo>
                    <a:pt x="98424" y="768350"/>
                  </a:lnTo>
                  <a:cubicBezTo>
                    <a:pt x="98424" y="775074"/>
                    <a:pt x="93084" y="781050"/>
                    <a:pt x="86216" y="781050"/>
                  </a:cubicBezTo>
                  <a:lnTo>
                    <a:pt x="12206" y="781050"/>
                  </a:lnTo>
                  <a:cubicBezTo>
                    <a:pt x="5340" y="781050"/>
                    <a:pt x="0" y="775074"/>
                    <a:pt x="0" y="768350"/>
                  </a:cubicBezTo>
                  <a:lnTo>
                    <a:pt x="0" y="767603"/>
                  </a:lnTo>
                  <a:cubicBezTo>
                    <a:pt x="0" y="760879"/>
                    <a:pt x="5340" y="755650"/>
                    <a:pt x="12206" y="755650"/>
                  </a:cubicBezTo>
                  <a:close/>
                  <a:moveTo>
                    <a:pt x="12206" y="688975"/>
                  </a:moveTo>
                  <a:lnTo>
                    <a:pt x="86216" y="688975"/>
                  </a:lnTo>
                  <a:cubicBezTo>
                    <a:pt x="93084" y="688975"/>
                    <a:pt x="98424" y="694205"/>
                    <a:pt x="98424" y="701675"/>
                  </a:cubicBezTo>
                  <a:cubicBezTo>
                    <a:pt x="98424" y="708399"/>
                    <a:pt x="93084" y="714375"/>
                    <a:pt x="86216" y="714375"/>
                  </a:cubicBezTo>
                  <a:lnTo>
                    <a:pt x="12206" y="714375"/>
                  </a:lnTo>
                  <a:cubicBezTo>
                    <a:pt x="5340" y="714375"/>
                    <a:pt x="0" y="708399"/>
                    <a:pt x="0" y="701675"/>
                  </a:cubicBezTo>
                  <a:cubicBezTo>
                    <a:pt x="0" y="694205"/>
                    <a:pt x="5340" y="688975"/>
                    <a:pt x="12206" y="688975"/>
                  </a:cubicBezTo>
                  <a:close/>
                  <a:moveTo>
                    <a:pt x="12206" y="620713"/>
                  </a:moveTo>
                  <a:lnTo>
                    <a:pt x="86216" y="620713"/>
                  </a:lnTo>
                  <a:cubicBezTo>
                    <a:pt x="93084" y="620713"/>
                    <a:pt x="98424" y="626690"/>
                    <a:pt x="98424" y="633413"/>
                  </a:cubicBezTo>
                  <a:lnTo>
                    <a:pt x="98424" y="634160"/>
                  </a:lnTo>
                  <a:cubicBezTo>
                    <a:pt x="98424" y="640884"/>
                    <a:pt x="93084" y="646113"/>
                    <a:pt x="86216" y="646113"/>
                  </a:cubicBezTo>
                  <a:lnTo>
                    <a:pt x="12206" y="646113"/>
                  </a:lnTo>
                  <a:cubicBezTo>
                    <a:pt x="5340" y="646113"/>
                    <a:pt x="0" y="640884"/>
                    <a:pt x="0" y="634160"/>
                  </a:cubicBezTo>
                  <a:lnTo>
                    <a:pt x="0" y="633413"/>
                  </a:lnTo>
                  <a:cubicBezTo>
                    <a:pt x="0" y="626690"/>
                    <a:pt x="5340" y="620713"/>
                    <a:pt x="12206" y="620713"/>
                  </a:cubicBezTo>
                  <a:close/>
                  <a:moveTo>
                    <a:pt x="12206" y="134938"/>
                  </a:moveTo>
                  <a:lnTo>
                    <a:pt x="86216" y="134938"/>
                  </a:lnTo>
                  <a:cubicBezTo>
                    <a:pt x="93084" y="134938"/>
                    <a:pt x="98424" y="140168"/>
                    <a:pt x="98424" y="146891"/>
                  </a:cubicBezTo>
                  <a:lnTo>
                    <a:pt x="98424" y="147638"/>
                  </a:lnTo>
                  <a:cubicBezTo>
                    <a:pt x="98424" y="154362"/>
                    <a:pt x="93084" y="160338"/>
                    <a:pt x="86216" y="160338"/>
                  </a:cubicBezTo>
                  <a:lnTo>
                    <a:pt x="12206" y="160338"/>
                  </a:lnTo>
                  <a:cubicBezTo>
                    <a:pt x="5340" y="160338"/>
                    <a:pt x="0" y="154362"/>
                    <a:pt x="0" y="147638"/>
                  </a:cubicBezTo>
                  <a:lnTo>
                    <a:pt x="0" y="146891"/>
                  </a:lnTo>
                  <a:cubicBezTo>
                    <a:pt x="0" y="140168"/>
                    <a:pt x="5340" y="134938"/>
                    <a:pt x="12206" y="134938"/>
                  </a:cubicBezTo>
                  <a:close/>
                  <a:moveTo>
                    <a:pt x="12206" y="66675"/>
                  </a:moveTo>
                  <a:lnTo>
                    <a:pt x="86216" y="66675"/>
                  </a:lnTo>
                  <a:cubicBezTo>
                    <a:pt x="93084" y="66675"/>
                    <a:pt x="98424" y="72232"/>
                    <a:pt x="98424" y="80169"/>
                  </a:cubicBezTo>
                  <a:cubicBezTo>
                    <a:pt x="98424" y="87313"/>
                    <a:pt x="93084" y="93663"/>
                    <a:pt x="86216" y="93663"/>
                  </a:cubicBezTo>
                  <a:lnTo>
                    <a:pt x="12206" y="93663"/>
                  </a:lnTo>
                  <a:cubicBezTo>
                    <a:pt x="5340" y="93663"/>
                    <a:pt x="0" y="87313"/>
                    <a:pt x="0" y="80169"/>
                  </a:cubicBezTo>
                  <a:cubicBezTo>
                    <a:pt x="0" y="72232"/>
                    <a:pt x="5340" y="66675"/>
                    <a:pt x="12206" y="66675"/>
                  </a:cubicBezTo>
                  <a:close/>
                  <a:moveTo>
                    <a:pt x="12206" y="0"/>
                  </a:moveTo>
                  <a:lnTo>
                    <a:pt x="86216" y="0"/>
                  </a:lnTo>
                  <a:cubicBezTo>
                    <a:pt x="93084" y="0"/>
                    <a:pt x="98424" y="5977"/>
                    <a:pt x="98424" y="12700"/>
                  </a:cubicBezTo>
                  <a:lnTo>
                    <a:pt x="98424" y="13447"/>
                  </a:lnTo>
                  <a:cubicBezTo>
                    <a:pt x="98424" y="20171"/>
                    <a:pt x="93084" y="25400"/>
                    <a:pt x="86216" y="25400"/>
                  </a:cubicBezTo>
                  <a:lnTo>
                    <a:pt x="12206" y="25400"/>
                  </a:lnTo>
                  <a:cubicBezTo>
                    <a:pt x="5340" y="25400"/>
                    <a:pt x="0" y="20171"/>
                    <a:pt x="0" y="13447"/>
                  </a:cubicBezTo>
                  <a:lnTo>
                    <a:pt x="0" y="12700"/>
                  </a:lnTo>
                  <a:cubicBezTo>
                    <a:pt x="0" y="5977"/>
                    <a:pt x="5340" y="0"/>
                    <a:pt x="12206" y="0"/>
                  </a:cubicBezTo>
                  <a:close/>
                </a:path>
              </a:pathLst>
            </a:custGeom>
            <a:solidFill>
              <a:srgbClr val="3C223B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44" name="Google Shape;1044;g167dccd0c24_0_1470"/>
            <p:cNvSpPr/>
            <p:nvPr/>
          </p:nvSpPr>
          <p:spPr>
            <a:xfrm>
              <a:off x="19332576" y="8634413"/>
              <a:ext cx="560388" cy="41275"/>
            </a:xfrm>
            <a:custGeom>
              <a:rect b="b" l="l" r="r" t="t"/>
              <a:pathLst>
                <a:path extrusionOk="0" h="41275" w="560388">
                  <a:moveTo>
                    <a:pt x="411162" y="0"/>
                  </a:moveTo>
                  <a:lnTo>
                    <a:pt x="560388" y="0"/>
                  </a:lnTo>
                  <a:lnTo>
                    <a:pt x="560388" y="41275"/>
                  </a:lnTo>
                  <a:lnTo>
                    <a:pt x="411162" y="41275"/>
                  </a:lnTo>
                  <a:close/>
                  <a:moveTo>
                    <a:pt x="206374" y="0"/>
                  </a:moveTo>
                  <a:lnTo>
                    <a:pt x="355600" y="0"/>
                  </a:lnTo>
                  <a:lnTo>
                    <a:pt x="355600" y="41275"/>
                  </a:lnTo>
                  <a:lnTo>
                    <a:pt x="206374" y="41275"/>
                  </a:lnTo>
                  <a:close/>
                  <a:moveTo>
                    <a:pt x="0" y="0"/>
                  </a:moveTo>
                  <a:lnTo>
                    <a:pt x="147636" y="0"/>
                  </a:lnTo>
                  <a:lnTo>
                    <a:pt x="147636" y="41275"/>
                  </a:lnTo>
                  <a:lnTo>
                    <a:pt x="0" y="41275"/>
                  </a:lnTo>
                  <a:close/>
                </a:path>
              </a:pathLst>
            </a:custGeom>
            <a:solidFill>
              <a:srgbClr val="3C223B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45" name="Google Shape;1045;g167dccd0c24_0_1470"/>
            <p:cNvSpPr/>
            <p:nvPr/>
          </p:nvSpPr>
          <p:spPr>
            <a:xfrm>
              <a:off x="18875375" y="8856663"/>
              <a:ext cx="45600" cy="252300"/>
            </a:xfrm>
            <a:prstGeom prst="rect">
              <a:avLst/>
            </a:prstGeom>
            <a:solidFill>
              <a:srgbClr val="604A6E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46" name="Google Shape;1046;g167dccd0c24_0_1470"/>
            <p:cNvSpPr/>
            <p:nvPr/>
          </p:nvSpPr>
          <p:spPr>
            <a:xfrm>
              <a:off x="17543463" y="9109075"/>
              <a:ext cx="493714" cy="92075"/>
            </a:xfrm>
            <a:custGeom>
              <a:rect b="b" l="l" r="r" t="t"/>
              <a:pathLst>
                <a:path extrusionOk="0" h="122" w="649">
                  <a:moveTo>
                    <a:pt x="0" y="122"/>
                  </a:moveTo>
                  <a:lnTo>
                    <a:pt x="649" y="122"/>
                  </a:lnTo>
                  <a:lnTo>
                    <a:pt x="649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3C223B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47" name="Google Shape;1047;g167dccd0c24_0_1470"/>
            <p:cNvSpPr/>
            <p:nvPr/>
          </p:nvSpPr>
          <p:spPr>
            <a:xfrm>
              <a:off x="21870988" y="3844925"/>
              <a:ext cx="696913" cy="795339"/>
            </a:xfrm>
            <a:custGeom>
              <a:rect b="b" l="l" r="r" t="t"/>
              <a:pathLst>
                <a:path extrusionOk="0" h="1046" w="916">
                  <a:moveTo>
                    <a:pt x="458" y="0"/>
                  </a:moveTo>
                  <a:lnTo>
                    <a:pt x="0" y="0"/>
                  </a:lnTo>
                  <a:lnTo>
                    <a:pt x="458" y="1046"/>
                  </a:lnTo>
                  <a:lnTo>
                    <a:pt x="916" y="1046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604A6E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48" name="Google Shape;1048;g167dccd0c24_0_1470"/>
            <p:cNvSpPr/>
            <p:nvPr/>
          </p:nvSpPr>
          <p:spPr>
            <a:xfrm>
              <a:off x="14752638" y="3436938"/>
              <a:ext cx="300038" cy="792162"/>
            </a:xfrm>
            <a:custGeom>
              <a:rect b="b" l="l" r="r" t="t"/>
              <a:pathLst>
                <a:path extrusionOk="0" h="1041" w="393">
                  <a:moveTo>
                    <a:pt x="185" y="21"/>
                  </a:moveTo>
                  <a:lnTo>
                    <a:pt x="24" y="634"/>
                  </a:lnTo>
                  <a:cubicBezTo>
                    <a:pt x="3" y="712"/>
                    <a:pt x="0" y="794"/>
                    <a:pt x="15" y="873"/>
                  </a:cubicBezTo>
                  <a:lnTo>
                    <a:pt x="47" y="1041"/>
                  </a:lnTo>
                  <a:lnTo>
                    <a:pt x="345" y="1041"/>
                  </a:lnTo>
                  <a:lnTo>
                    <a:pt x="378" y="869"/>
                  </a:lnTo>
                  <a:cubicBezTo>
                    <a:pt x="393" y="792"/>
                    <a:pt x="392" y="713"/>
                    <a:pt x="374" y="638"/>
                  </a:cubicBezTo>
                  <a:lnTo>
                    <a:pt x="226" y="22"/>
                  </a:lnTo>
                  <a:cubicBezTo>
                    <a:pt x="220" y="1"/>
                    <a:pt x="191" y="0"/>
                    <a:pt x="185" y="21"/>
                  </a:cubicBezTo>
                  <a:close/>
                </a:path>
              </a:pathLst>
            </a:custGeom>
            <a:solidFill>
              <a:srgbClr val="3C223B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49" name="Google Shape;1049;g167dccd0c24_0_1470"/>
            <p:cNvSpPr/>
            <p:nvPr/>
          </p:nvSpPr>
          <p:spPr>
            <a:xfrm>
              <a:off x="14617700" y="3559363"/>
              <a:ext cx="579438" cy="669739"/>
            </a:xfrm>
            <a:custGeom>
              <a:rect b="b" l="l" r="r" t="t"/>
              <a:pathLst>
                <a:path extrusionOk="0" h="669739" w="579438">
                  <a:moveTo>
                    <a:pt x="548615" y="1129"/>
                  </a:moveTo>
                  <a:cubicBezTo>
                    <a:pt x="555084" y="2459"/>
                    <a:pt x="560792" y="7588"/>
                    <a:pt x="561172" y="15565"/>
                  </a:cubicBezTo>
                  <a:lnTo>
                    <a:pt x="579438" y="481313"/>
                  </a:lnTo>
                  <a:lnTo>
                    <a:pt x="542146" y="669739"/>
                  </a:lnTo>
                  <a:lnTo>
                    <a:pt x="347312" y="669739"/>
                  </a:lnTo>
                  <a:lnTo>
                    <a:pt x="337418" y="615035"/>
                  </a:lnTo>
                  <a:cubicBezTo>
                    <a:pt x="320675" y="527660"/>
                    <a:pt x="332091" y="438005"/>
                    <a:pt x="369383" y="357468"/>
                  </a:cubicBezTo>
                  <a:lnTo>
                    <a:pt x="531491" y="9487"/>
                  </a:lnTo>
                  <a:cubicBezTo>
                    <a:pt x="534916" y="2269"/>
                    <a:pt x="542146" y="-200"/>
                    <a:pt x="548615" y="1129"/>
                  </a:cubicBezTo>
                  <a:close/>
                  <a:moveTo>
                    <a:pt x="73677" y="85"/>
                  </a:moveTo>
                  <a:cubicBezTo>
                    <a:pt x="80357" y="-580"/>
                    <a:pt x="87420" y="2649"/>
                    <a:pt x="90092" y="10247"/>
                  </a:cubicBezTo>
                  <a:lnTo>
                    <a:pt x="225993" y="368105"/>
                  </a:lnTo>
                  <a:cubicBezTo>
                    <a:pt x="253479" y="441804"/>
                    <a:pt x="260350" y="522341"/>
                    <a:pt x="245080" y="599079"/>
                  </a:cubicBezTo>
                  <a:lnTo>
                    <a:pt x="231337" y="669739"/>
                  </a:lnTo>
                  <a:lnTo>
                    <a:pt x="35884" y="669739"/>
                  </a:lnTo>
                  <a:lnTo>
                    <a:pt x="0" y="481313"/>
                  </a:lnTo>
                  <a:lnTo>
                    <a:pt x="59552" y="13286"/>
                  </a:lnTo>
                  <a:cubicBezTo>
                    <a:pt x="60698" y="5308"/>
                    <a:pt x="66996" y="749"/>
                    <a:pt x="73677" y="85"/>
                  </a:cubicBezTo>
                  <a:close/>
                </a:path>
              </a:pathLst>
            </a:custGeom>
            <a:solidFill>
              <a:srgbClr val="604A6E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50" name="Google Shape;1050;g167dccd0c24_0_1470"/>
            <p:cNvSpPr/>
            <p:nvPr/>
          </p:nvSpPr>
          <p:spPr>
            <a:xfrm>
              <a:off x="14413095" y="3486952"/>
              <a:ext cx="991251" cy="742148"/>
            </a:xfrm>
            <a:custGeom>
              <a:rect b="b" l="l" r="r" t="t"/>
              <a:pathLst>
                <a:path extrusionOk="0" h="742148" w="991251">
                  <a:moveTo>
                    <a:pt x="972663" y="210"/>
                  </a:moveTo>
                  <a:cubicBezTo>
                    <a:pt x="982924" y="-1500"/>
                    <a:pt x="994041" y="7477"/>
                    <a:pt x="990620" y="19446"/>
                  </a:cubicBezTo>
                  <a:lnTo>
                    <a:pt x="860644" y="523286"/>
                  </a:lnTo>
                  <a:lnTo>
                    <a:pt x="817319" y="742148"/>
                  </a:lnTo>
                  <a:lnTo>
                    <a:pt x="591571" y="742148"/>
                  </a:lnTo>
                  <a:cubicBezTo>
                    <a:pt x="564968" y="603079"/>
                    <a:pt x="600692" y="459451"/>
                    <a:pt x="689623" y="348500"/>
                  </a:cubicBezTo>
                  <a:lnTo>
                    <a:pt x="963257" y="5767"/>
                  </a:lnTo>
                  <a:cubicBezTo>
                    <a:pt x="965917" y="2537"/>
                    <a:pt x="969243" y="780"/>
                    <a:pt x="972663" y="210"/>
                  </a:cubicBezTo>
                  <a:close/>
                  <a:moveTo>
                    <a:pt x="19188" y="210"/>
                  </a:moveTo>
                  <a:cubicBezTo>
                    <a:pt x="22627" y="780"/>
                    <a:pt x="25958" y="2537"/>
                    <a:pt x="28623" y="5767"/>
                  </a:cubicBezTo>
                  <a:lnTo>
                    <a:pt x="302741" y="348500"/>
                  </a:lnTo>
                  <a:cubicBezTo>
                    <a:pt x="391068" y="459451"/>
                    <a:pt x="426856" y="603079"/>
                    <a:pt x="400206" y="742148"/>
                  </a:cubicBezTo>
                  <a:lnTo>
                    <a:pt x="174058" y="742148"/>
                  </a:lnTo>
                  <a:lnTo>
                    <a:pt x="131418" y="523286"/>
                  </a:lnTo>
                  <a:lnTo>
                    <a:pt x="450" y="19446"/>
                  </a:lnTo>
                  <a:cubicBezTo>
                    <a:pt x="-2405" y="7477"/>
                    <a:pt x="8873" y="-1500"/>
                    <a:pt x="19188" y="210"/>
                  </a:cubicBezTo>
                  <a:close/>
                </a:path>
              </a:pathLst>
            </a:custGeom>
            <a:solidFill>
              <a:srgbClr val="4E3553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51" name="Google Shape;1051;g167dccd0c24_0_1470"/>
            <p:cNvSpPr/>
            <p:nvPr/>
          </p:nvSpPr>
          <p:spPr>
            <a:xfrm>
              <a:off x="14313826" y="3754752"/>
              <a:ext cx="1191924" cy="474349"/>
            </a:xfrm>
            <a:custGeom>
              <a:rect b="b" l="l" r="r" t="t"/>
              <a:pathLst>
                <a:path extrusionOk="0" h="474349" w="1191924">
                  <a:moveTo>
                    <a:pt x="1178493" y="246"/>
                  </a:moveTo>
                  <a:cubicBezTo>
                    <a:pt x="1189131" y="2170"/>
                    <a:pt x="1196557" y="14993"/>
                    <a:pt x="1188560" y="25252"/>
                  </a:cubicBezTo>
                  <a:lnTo>
                    <a:pt x="997394" y="270698"/>
                  </a:lnTo>
                  <a:lnTo>
                    <a:pt x="918186" y="474349"/>
                  </a:lnTo>
                  <a:lnTo>
                    <a:pt x="691223" y="474349"/>
                  </a:lnTo>
                  <a:lnTo>
                    <a:pt x="724734" y="364924"/>
                  </a:lnTo>
                  <a:cubicBezTo>
                    <a:pt x="746821" y="294254"/>
                    <a:pt x="793280" y="233463"/>
                    <a:pt x="855733" y="194708"/>
                  </a:cubicBezTo>
                  <a:lnTo>
                    <a:pt x="1167235" y="2455"/>
                  </a:lnTo>
                  <a:cubicBezTo>
                    <a:pt x="1171043" y="175"/>
                    <a:pt x="1174946" y="-395"/>
                    <a:pt x="1178493" y="246"/>
                  </a:cubicBezTo>
                  <a:close/>
                  <a:moveTo>
                    <a:pt x="13099" y="246"/>
                  </a:moveTo>
                  <a:cubicBezTo>
                    <a:pt x="16533" y="-395"/>
                    <a:pt x="20287" y="175"/>
                    <a:pt x="23899" y="2455"/>
                  </a:cubicBezTo>
                  <a:lnTo>
                    <a:pt x="334894" y="194708"/>
                  </a:lnTo>
                  <a:cubicBezTo>
                    <a:pt x="398005" y="233463"/>
                    <a:pt x="444389" y="294254"/>
                    <a:pt x="466440" y="364924"/>
                  </a:cubicBezTo>
                  <a:lnTo>
                    <a:pt x="499136" y="474349"/>
                  </a:lnTo>
                  <a:lnTo>
                    <a:pt x="273303" y="474349"/>
                  </a:lnTo>
                  <a:lnTo>
                    <a:pt x="194224" y="270698"/>
                  </a:lnTo>
                  <a:lnTo>
                    <a:pt x="3368" y="25252"/>
                  </a:lnTo>
                  <a:cubicBezTo>
                    <a:pt x="-4616" y="14993"/>
                    <a:pt x="2798" y="2170"/>
                    <a:pt x="13099" y="246"/>
                  </a:cubicBezTo>
                  <a:close/>
                </a:path>
              </a:pathLst>
            </a:custGeom>
            <a:solidFill>
              <a:srgbClr val="604A6E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52" name="Google Shape;1052;g167dccd0c24_0_1470"/>
            <p:cNvSpPr/>
            <p:nvPr/>
          </p:nvSpPr>
          <p:spPr>
            <a:xfrm>
              <a:off x="13903325" y="4640263"/>
              <a:ext cx="8943900" cy="241200"/>
            </a:xfrm>
            <a:prstGeom prst="rect">
              <a:avLst/>
            </a:prstGeom>
            <a:solidFill>
              <a:srgbClr val="EBAE8C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53" name="Google Shape;1053;g167dccd0c24_0_1470"/>
            <p:cNvSpPr/>
            <p:nvPr/>
          </p:nvSpPr>
          <p:spPr>
            <a:xfrm>
              <a:off x="15598775" y="4881563"/>
              <a:ext cx="317400" cy="395400"/>
            </a:xfrm>
            <a:prstGeom prst="rect">
              <a:avLst/>
            </a:prstGeom>
            <a:solidFill>
              <a:srgbClr val="B97066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54" name="Google Shape;1054;g167dccd0c24_0_1470"/>
            <p:cNvSpPr/>
            <p:nvPr/>
          </p:nvSpPr>
          <p:spPr>
            <a:xfrm>
              <a:off x="19897725" y="4881563"/>
              <a:ext cx="317400" cy="395400"/>
            </a:xfrm>
            <a:prstGeom prst="rect">
              <a:avLst/>
            </a:prstGeom>
            <a:solidFill>
              <a:srgbClr val="B97066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55" name="Google Shape;1055;g167dccd0c24_0_1470"/>
            <p:cNvSpPr/>
            <p:nvPr/>
          </p:nvSpPr>
          <p:spPr>
            <a:xfrm>
              <a:off x="14584363" y="4267200"/>
              <a:ext cx="650875" cy="373063"/>
            </a:xfrm>
            <a:custGeom>
              <a:rect b="b" l="l" r="r" t="t"/>
              <a:pathLst>
                <a:path extrusionOk="0" h="491" w="855">
                  <a:moveTo>
                    <a:pt x="855" y="0"/>
                  </a:moveTo>
                  <a:lnTo>
                    <a:pt x="0" y="0"/>
                  </a:lnTo>
                  <a:lnTo>
                    <a:pt x="174" y="491"/>
                  </a:lnTo>
                  <a:lnTo>
                    <a:pt x="680" y="491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8AB6CE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56" name="Google Shape;1056;g167dccd0c24_0_1470"/>
            <p:cNvSpPr/>
            <p:nvPr/>
          </p:nvSpPr>
          <p:spPr>
            <a:xfrm>
              <a:off x="14508163" y="4157663"/>
              <a:ext cx="803400" cy="109500"/>
            </a:xfrm>
            <a:prstGeom prst="rect">
              <a:avLst/>
            </a:prstGeom>
            <a:solidFill>
              <a:srgbClr val="8AB6CE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57" name="Google Shape;1057;g167dccd0c24_0_1470"/>
            <p:cNvSpPr/>
            <p:nvPr/>
          </p:nvSpPr>
          <p:spPr>
            <a:xfrm>
              <a:off x="14855825" y="4267200"/>
              <a:ext cx="379413" cy="373063"/>
            </a:xfrm>
            <a:custGeom>
              <a:rect b="b" l="l" r="r" t="t"/>
              <a:pathLst>
                <a:path extrusionOk="0" h="491" w="499">
                  <a:moveTo>
                    <a:pt x="499" y="0"/>
                  </a:moveTo>
                  <a:lnTo>
                    <a:pt x="0" y="0"/>
                  </a:lnTo>
                  <a:lnTo>
                    <a:pt x="174" y="491"/>
                  </a:lnTo>
                  <a:lnTo>
                    <a:pt x="324" y="49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604A6E">
                <a:alpha val="20000"/>
              </a:srgbClr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58" name="Google Shape;1058;g167dccd0c24_0_1470"/>
            <p:cNvSpPr/>
            <p:nvPr/>
          </p:nvSpPr>
          <p:spPr>
            <a:xfrm>
              <a:off x="17914938" y="3392488"/>
              <a:ext cx="823914" cy="1249362"/>
            </a:xfrm>
            <a:custGeom>
              <a:rect b="b" l="l" r="r" t="t"/>
              <a:pathLst>
                <a:path extrusionOk="0" h="1643" w="1081">
                  <a:moveTo>
                    <a:pt x="888" y="0"/>
                  </a:moveTo>
                  <a:lnTo>
                    <a:pt x="1081" y="112"/>
                  </a:lnTo>
                  <a:lnTo>
                    <a:pt x="193" y="1643"/>
                  </a:lnTo>
                  <a:lnTo>
                    <a:pt x="0" y="1531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FFA5C0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59" name="Google Shape;1059;g167dccd0c24_0_1470"/>
            <p:cNvSpPr/>
            <p:nvPr/>
          </p:nvSpPr>
          <p:spPr>
            <a:xfrm>
              <a:off x="18121313" y="3298825"/>
              <a:ext cx="879475" cy="1333500"/>
            </a:xfrm>
            <a:custGeom>
              <a:rect b="b" l="l" r="r" t="t"/>
              <a:pathLst>
                <a:path extrusionOk="0" h="1752" w="1155">
                  <a:moveTo>
                    <a:pt x="1155" y="121"/>
                  </a:moveTo>
                  <a:lnTo>
                    <a:pt x="945" y="0"/>
                  </a:lnTo>
                  <a:lnTo>
                    <a:pt x="0" y="1631"/>
                  </a:lnTo>
                  <a:lnTo>
                    <a:pt x="209" y="1752"/>
                  </a:lnTo>
                  <a:lnTo>
                    <a:pt x="1155" y="121"/>
                  </a:lnTo>
                  <a:close/>
                </a:path>
              </a:pathLst>
            </a:custGeom>
            <a:solidFill>
              <a:srgbClr val="7E81A6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60" name="Google Shape;1060;g167dccd0c24_0_1470"/>
            <p:cNvSpPr/>
            <p:nvPr/>
          </p:nvSpPr>
          <p:spPr>
            <a:xfrm>
              <a:off x="18551525" y="4165600"/>
              <a:ext cx="2036700" cy="233400"/>
            </a:xfrm>
            <a:prstGeom prst="rect">
              <a:avLst/>
            </a:prstGeom>
            <a:solidFill>
              <a:srgbClr val="8AB6CE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61" name="Google Shape;1061;g167dccd0c24_0_1470"/>
            <p:cNvSpPr/>
            <p:nvPr/>
          </p:nvSpPr>
          <p:spPr>
            <a:xfrm>
              <a:off x="18821400" y="4398963"/>
              <a:ext cx="2008200" cy="241200"/>
            </a:xfrm>
            <a:prstGeom prst="rect">
              <a:avLst/>
            </a:prstGeom>
            <a:solidFill>
              <a:srgbClr val="B97066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62" name="Google Shape;1062;g167dccd0c24_0_1470"/>
            <p:cNvSpPr/>
            <p:nvPr/>
          </p:nvSpPr>
          <p:spPr>
            <a:xfrm>
              <a:off x="21232813" y="3465513"/>
              <a:ext cx="1192213" cy="1174748"/>
            </a:xfrm>
            <a:custGeom>
              <a:rect b="b" l="l" r="r" t="t"/>
              <a:pathLst>
                <a:path extrusionOk="0" h="1545" w="1567">
                  <a:moveTo>
                    <a:pt x="1567" y="0"/>
                  </a:moveTo>
                  <a:lnTo>
                    <a:pt x="376" y="0"/>
                  </a:lnTo>
                  <a:lnTo>
                    <a:pt x="0" y="1545"/>
                  </a:lnTo>
                  <a:lnTo>
                    <a:pt x="1191" y="1545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8AB6CE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63" name="Google Shape;1063;g167dccd0c24_0_1470"/>
            <p:cNvSpPr/>
            <p:nvPr/>
          </p:nvSpPr>
          <p:spPr>
            <a:xfrm>
              <a:off x="18994438" y="4037013"/>
              <a:ext cx="1912800" cy="128700"/>
            </a:xfrm>
            <a:prstGeom prst="rect">
              <a:avLst/>
            </a:prstGeom>
            <a:solidFill>
              <a:srgbClr val="4E3553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64" name="Google Shape;1064;g167dccd0c24_0_1470"/>
            <p:cNvSpPr/>
            <p:nvPr/>
          </p:nvSpPr>
          <p:spPr>
            <a:xfrm>
              <a:off x="21324888" y="3536950"/>
              <a:ext cx="1022349" cy="1011239"/>
            </a:xfrm>
            <a:custGeom>
              <a:rect b="b" l="l" r="r" t="t"/>
              <a:pathLst>
                <a:path extrusionOk="0" h="1330" w="1342">
                  <a:moveTo>
                    <a:pt x="1342" y="0"/>
                  </a:moveTo>
                  <a:lnTo>
                    <a:pt x="315" y="0"/>
                  </a:lnTo>
                  <a:lnTo>
                    <a:pt x="0" y="1330"/>
                  </a:lnTo>
                  <a:lnTo>
                    <a:pt x="1005" y="1330"/>
                  </a:lnTo>
                  <a:lnTo>
                    <a:pt x="1342" y="0"/>
                  </a:lnTo>
                  <a:close/>
                </a:path>
              </a:pathLst>
            </a:custGeom>
            <a:solidFill>
              <a:srgbClr val="F7EDDD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65" name="Google Shape;1065;g167dccd0c24_0_1470"/>
            <p:cNvSpPr/>
            <p:nvPr/>
          </p:nvSpPr>
          <p:spPr>
            <a:xfrm>
              <a:off x="15782925" y="8807450"/>
              <a:ext cx="388938" cy="433388"/>
            </a:xfrm>
            <a:custGeom>
              <a:rect b="b" l="l" r="r" t="t"/>
              <a:pathLst>
                <a:path extrusionOk="0" h="570" w="512">
                  <a:moveTo>
                    <a:pt x="149" y="457"/>
                  </a:moveTo>
                  <a:cubicBezTo>
                    <a:pt x="149" y="457"/>
                    <a:pt x="198" y="570"/>
                    <a:pt x="328" y="500"/>
                  </a:cubicBezTo>
                  <a:cubicBezTo>
                    <a:pt x="422" y="450"/>
                    <a:pt x="512" y="343"/>
                    <a:pt x="415" y="265"/>
                  </a:cubicBezTo>
                  <a:cubicBezTo>
                    <a:pt x="318" y="187"/>
                    <a:pt x="311" y="269"/>
                    <a:pt x="265" y="134"/>
                  </a:cubicBezTo>
                  <a:cubicBezTo>
                    <a:pt x="219" y="0"/>
                    <a:pt x="41" y="109"/>
                    <a:pt x="50" y="189"/>
                  </a:cubicBezTo>
                  <a:cubicBezTo>
                    <a:pt x="56" y="238"/>
                    <a:pt x="7" y="243"/>
                    <a:pt x="5" y="295"/>
                  </a:cubicBezTo>
                  <a:cubicBezTo>
                    <a:pt x="0" y="400"/>
                    <a:pt x="77" y="476"/>
                    <a:pt x="149" y="457"/>
                  </a:cubicBezTo>
                  <a:close/>
                </a:path>
              </a:pathLst>
            </a:custGeom>
            <a:solidFill>
              <a:srgbClr val="604A6E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66" name="Google Shape;1066;g167dccd0c24_0_1470"/>
            <p:cNvSpPr/>
            <p:nvPr/>
          </p:nvSpPr>
          <p:spPr>
            <a:xfrm>
              <a:off x="15850365" y="8890260"/>
              <a:ext cx="179448" cy="313034"/>
            </a:xfrm>
            <a:custGeom>
              <a:rect b="b" l="l" r="r" t="t"/>
              <a:pathLst>
                <a:path extrusionOk="0" h="313034" w="179448">
                  <a:moveTo>
                    <a:pt x="158852" y="202109"/>
                  </a:moveTo>
                  <a:cubicBezTo>
                    <a:pt x="159615" y="202866"/>
                    <a:pt x="160377" y="202866"/>
                    <a:pt x="161140" y="203622"/>
                  </a:cubicBezTo>
                  <a:cubicBezTo>
                    <a:pt x="162666" y="205135"/>
                    <a:pt x="163429" y="207405"/>
                    <a:pt x="162666" y="209674"/>
                  </a:cubicBezTo>
                  <a:lnTo>
                    <a:pt x="148172" y="257331"/>
                  </a:lnTo>
                  <a:lnTo>
                    <a:pt x="171057" y="245228"/>
                  </a:lnTo>
                  <a:cubicBezTo>
                    <a:pt x="173346" y="244471"/>
                    <a:pt x="176397" y="244471"/>
                    <a:pt x="177923" y="246741"/>
                  </a:cubicBezTo>
                  <a:cubicBezTo>
                    <a:pt x="178685" y="246741"/>
                    <a:pt x="178685" y="247497"/>
                    <a:pt x="178685" y="247497"/>
                  </a:cubicBezTo>
                  <a:cubicBezTo>
                    <a:pt x="180211" y="250523"/>
                    <a:pt x="179448" y="254305"/>
                    <a:pt x="176397" y="255062"/>
                  </a:cubicBezTo>
                  <a:lnTo>
                    <a:pt x="144358" y="272461"/>
                  </a:lnTo>
                  <a:lnTo>
                    <a:pt x="132915" y="308771"/>
                  </a:lnTo>
                  <a:cubicBezTo>
                    <a:pt x="132153" y="311797"/>
                    <a:pt x="129101" y="314066"/>
                    <a:pt x="126050" y="312553"/>
                  </a:cubicBezTo>
                  <a:cubicBezTo>
                    <a:pt x="122999" y="311797"/>
                    <a:pt x="121473" y="308771"/>
                    <a:pt x="122236" y="305745"/>
                  </a:cubicBezTo>
                  <a:lnTo>
                    <a:pt x="151223" y="205892"/>
                  </a:lnTo>
                  <a:cubicBezTo>
                    <a:pt x="152749" y="202866"/>
                    <a:pt x="155800" y="201353"/>
                    <a:pt x="158852" y="202109"/>
                  </a:cubicBezTo>
                  <a:close/>
                  <a:moveTo>
                    <a:pt x="93298" y="67942"/>
                  </a:moveTo>
                  <a:cubicBezTo>
                    <a:pt x="94056" y="67942"/>
                    <a:pt x="94814" y="68705"/>
                    <a:pt x="95572" y="68705"/>
                  </a:cubicBezTo>
                  <a:cubicBezTo>
                    <a:pt x="97088" y="70232"/>
                    <a:pt x="97846" y="72523"/>
                    <a:pt x="97088" y="74813"/>
                  </a:cubicBezTo>
                  <a:cubicBezTo>
                    <a:pt x="96330" y="76340"/>
                    <a:pt x="87992" y="101534"/>
                    <a:pt x="111490" y="117566"/>
                  </a:cubicBezTo>
                  <a:cubicBezTo>
                    <a:pt x="120586" y="122911"/>
                    <a:pt x="125134" y="130545"/>
                    <a:pt x="125134" y="138943"/>
                  </a:cubicBezTo>
                  <a:cubicBezTo>
                    <a:pt x="125892" y="146578"/>
                    <a:pt x="122860" y="153449"/>
                    <a:pt x="119070" y="158793"/>
                  </a:cubicBezTo>
                  <a:lnTo>
                    <a:pt x="161518" y="150395"/>
                  </a:lnTo>
                  <a:cubicBezTo>
                    <a:pt x="165308" y="150395"/>
                    <a:pt x="167582" y="151922"/>
                    <a:pt x="168340" y="154976"/>
                  </a:cubicBezTo>
                  <a:cubicBezTo>
                    <a:pt x="169098" y="158030"/>
                    <a:pt x="166824" y="161083"/>
                    <a:pt x="163792" y="161847"/>
                  </a:cubicBezTo>
                  <a:lnTo>
                    <a:pt x="106942" y="173299"/>
                  </a:lnTo>
                  <a:cubicBezTo>
                    <a:pt x="103910" y="176352"/>
                    <a:pt x="97846" y="179406"/>
                    <a:pt x="87992" y="184750"/>
                  </a:cubicBezTo>
                  <a:cubicBezTo>
                    <a:pt x="31143" y="216052"/>
                    <a:pt x="47819" y="255752"/>
                    <a:pt x="48577" y="258042"/>
                  </a:cubicBezTo>
                  <a:cubicBezTo>
                    <a:pt x="50093" y="260332"/>
                    <a:pt x="48577" y="264150"/>
                    <a:pt x="45545" y="264913"/>
                  </a:cubicBezTo>
                  <a:cubicBezTo>
                    <a:pt x="43271" y="266440"/>
                    <a:pt x="39481" y="265677"/>
                    <a:pt x="38723" y="262623"/>
                  </a:cubicBezTo>
                  <a:cubicBezTo>
                    <a:pt x="37965" y="261859"/>
                    <a:pt x="15983" y="211471"/>
                    <a:pt x="82687" y="174826"/>
                  </a:cubicBezTo>
                  <a:cubicBezTo>
                    <a:pt x="85718" y="173299"/>
                    <a:pt x="88750" y="171772"/>
                    <a:pt x="90266" y="171008"/>
                  </a:cubicBezTo>
                  <a:cubicBezTo>
                    <a:pt x="89508" y="171008"/>
                    <a:pt x="88750" y="171008"/>
                    <a:pt x="88750" y="171008"/>
                  </a:cubicBezTo>
                  <a:cubicBezTo>
                    <a:pt x="63737" y="170245"/>
                    <a:pt x="17499" y="170245"/>
                    <a:pt x="2339" y="132836"/>
                  </a:cubicBezTo>
                  <a:cubicBezTo>
                    <a:pt x="823" y="129782"/>
                    <a:pt x="2339" y="126728"/>
                    <a:pt x="5371" y="125201"/>
                  </a:cubicBezTo>
                  <a:cubicBezTo>
                    <a:pt x="8403" y="124438"/>
                    <a:pt x="11435" y="125964"/>
                    <a:pt x="12951" y="128255"/>
                  </a:cubicBezTo>
                  <a:cubicBezTo>
                    <a:pt x="25079" y="158793"/>
                    <a:pt x="66769" y="159556"/>
                    <a:pt x="88750" y="159556"/>
                  </a:cubicBezTo>
                  <a:cubicBezTo>
                    <a:pt x="95572" y="159556"/>
                    <a:pt x="100120" y="159556"/>
                    <a:pt x="103152" y="160320"/>
                  </a:cubicBezTo>
                  <a:cubicBezTo>
                    <a:pt x="108458" y="155739"/>
                    <a:pt x="114522" y="147341"/>
                    <a:pt x="114522" y="139707"/>
                  </a:cubicBezTo>
                  <a:cubicBezTo>
                    <a:pt x="113764" y="134362"/>
                    <a:pt x="110732" y="130545"/>
                    <a:pt x="105426" y="126728"/>
                  </a:cubicBezTo>
                  <a:cubicBezTo>
                    <a:pt x="80413" y="109932"/>
                    <a:pt x="81929" y="83211"/>
                    <a:pt x="86476" y="70996"/>
                  </a:cubicBezTo>
                  <a:cubicBezTo>
                    <a:pt x="87234" y="67942"/>
                    <a:pt x="90266" y="66415"/>
                    <a:pt x="93298" y="67942"/>
                  </a:cubicBezTo>
                  <a:close/>
                  <a:moveTo>
                    <a:pt x="3064" y="499"/>
                  </a:moveTo>
                  <a:cubicBezTo>
                    <a:pt x="5361" y="-260"/>
                    <a:pt x="7658" y="-260"/>
                    <a:pt x="9955" y="1258"/>
                  </a:cubicBezTo>
                  <a:cubicBezTo>
                    <a:pt x="9955" y="2018"/>
                    <a:pt x="9955" y="2777"/>
                    <a:pt x="10721" y="2777"/>
                  </a:cubicBezTo>
                  <a:lnTo>
                    <a:pt x="27567" y="33906"/>
                  </a:lnTo>
                  <a:lnTo>
                    <a:pt x="58963" y="35424"/>
                  </a:lnTo>
                  <a:cubicBezTo>
                    <a:pt x="60494" y="36183"/>
                    <a:pt x="62026" y="36183"/>
                    <a:pt x="62792" y="37702"/>
                  </a:cubicBezTo>
                  <a:cubicBezTo>
                    <a:pt x="64323" y="38461"/>
                    <a:pt x="64323" y="39980"/>
                    <a:pt x="64323" y="41498"/>
                  </a:cubicBezTo>
                  <a:cubicBezTo>
                    <a:pt x="64323" y="45294"/>
                    <a:pt x="61260" y="47572"/>
                    <a:pt x="58197" y="46813"/>
                  </a:cubicBezTo>
                  <a:lnTo>
                    <a:pt x="34459" y="45294"/>
                  </a:lnTo>
                  <a:lnTo>
                    <a:pt x="42882" y="60479"/>
                  </a:lnTo>
                  <a:cubicBezTo>
                    <a:pt x="44414" y="62757"/>
                    <a:pt x="43648" y="66553"/>
                    <a:pt x="40585" y="68072"/>
                  </a:cubicBezTo>
                  <a:cubicBezTo>
                    <a:pt x="38288" y="69590"/>
                    <a:pt x="34459" y="68831"/>
                    <a:pt x="32928" y="65794"/>
                  </a:cubicBezTo>
                  <a:lnTo>
                    <a:pt x="766" y="8092"/>
                  </a:lnTo>
                  <a:cubicBezTo>
                    <a:pt x="-765" y="5814"/>
                    <a:pt x="1" y="2018"/>
                    <a:pt x="3064" y="499"/>
                  </a:cubicBezTo>
                  <a:close/>
                </a:path>
              </a:pathLst>
            </a:custGeom>
            <a:solidFill>
              <a:srgbClr val="4E3553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67" name="Google Shape;1067;g167dccd0c24_0_1470"/>
            <p:cNvSpPr/>
            <p:nvPr/>
          </p:nvSpPr>
          <p:spPr>
            <a:xfrm>
              <a:off x="15327313" y="8789988"/>
              <a:ext cx="328613" cy="309563"/>
            </a:xfrm>
            <a:custGeom>
              <a:rect b="b" l="l" r="r" t="t"/>
              <a:pathLst>
                <a:path extrusionOk="0" h="407" w="432">
                  <a:moveTo>
                    <a:pt x="174" y="331"/>
                  </a:moveTo>
                  <a:cubicBezTo>
                    <a:pt x="174" y="331"/>
                    <a:pt x="216" y="407"/>
                    <a:pt x="306" y="348"/>
                  </a:cubicBezTo>
                  <a:cubicBezTo>
                    <a:pt x="371" y="306"/>
                    <a:pt x="432" y="229"/>
                    <a:pt x="356" y="179"/>
                  </a:cubicBezTo>
                  <a:cubicBezTo>
                    <a:pt x="281" y="128"/>
                    <a:pt x="281" y="188"/>
                    <a:pt x="239" y="94"/>
                  </a:cubicBezTo>
                  <a:cubicBezTo>
                    <a:pt x="197" y="0"/>
                    <a:pt x="66" y="104"/>
                    <a:pt x="87" y="147"/>
                  </a:cubicBezTo>
                  <a:cubicBezTo>
                    <a:pt x="108" y="191"/>
                    <a:pt x="0" y="254"/>
                    <a:pt x="174" y="331"/>
                  </a:cubicBezTo>
                  <a:close/>
                </a:path>
              </a:pathLst>
            </a:custGeom>
            <a:solidFill>
              <a:srgbClr val="604A6E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68" name="Google Shape;1068;g167dccd0c24_0_1470"/>
            <p:cNvSpPr/>
            <p:nvPr/>
          </p:nvSpPr>
          <p:spPr>
            <a:xfrm>
              <a:off x="15411753" y="8855458"/>
              <a:ext cx="132488" cy="189386"/>
            </a:xfrm>
            <a:custGeom>
              <a:rect b="b" l="l" r="r" t="t"/>
              <a:pathLst>
                <a:path extrusionOk="0" h="189386" w="132488">
                  <a:moveTo>
                    <a:pt x="72273" y="43240"/>
                  </a:moveTo>
                  <a:cubicBezTo>
                    <a:pt x="73033" y="43240"/>
                    <a:pt x="73792" y="43240"/>
                    <a:pt x="73792" y="44001"/>
                  </a:cubicBezTo>
                  <a:cubicBezTo>
                    <a:pt x="75312" y="44762"/>
                    <a:pt x="76071" y="46284"/>
                    <a:pt x="75312" y="47806"/>
                  </a:cubicBezTo>
                  <a:cubicBezTo>
                    <a:pt x="75312" y="48567"/>
                    <a:pt x="70754" y="67593"/>
                    <a:pt x="88986" y="77486"/>
                  </a:cubicBezTo>
                  <a:cubicBezTo>
                    <a:pt x="95823" y="81291"/>
                    <a:pt x="99621" y="86618"/>
                    <a:pt x="100381" y="92706"/>
                  </a:cubicBezTo>
                  <a:cubicBezTo>
                    <a:pt x="101140" y="98034"/>
                    <a:pt x="98861" y="103361"/>
                    <a:pt x="96582" y="107927"/>
                  </a:cubicBezTo>
                  <a:lnTo>
                    <a:pt x="127728" y="98795"/>
                  </a:lnTo>
                  <a:cubicBezTo>
                    <a:pt x="129248" y="98034"/>
                    <a:pt x="131527" y="99556"/>
                    <a:pt x="132286" y="101839"/>
                  </a:cubicBezTo>
                  <a:cubicBezTo>
                    <a:pt x="133046" y="103361"/>
                    <a:pt x="131527" y="105644"/>
                    <a:pt x="130007" y="106405"/>
                  </a:cubicBezTo>
                  <a:lnTo>
                    <a:pt x="88986" y="118581"/>
                  </a:lnTo>
                  <a:cubicBezTo>
                    <a:pt x="86707" y="120864"/>
                    <a:pt x="82908" y="123908"/>
                    <a:pt x="76071" y="128474"/>
                  </a:cubicBezTo>
                  <a:cubicBezTo>
                    <a:pt x="36569" y="154349"/>
                    <a:pt x="51002" y="182507"/>
                    <a:pt x="51762" y="183268"/>
                  </a:cubicBezTo>
                  <a:cubicBezTo>
                    <a:pt x="53281" y="185551"/>
                    <a:pt x="52522" y="187834"/>
                    <a:pt x="50243" y="188595"/>
                  </a:cubicBezTo>
                  <a:cubicBezTo>
                    <a:pt x="48723" y="190117"/>
                    <a:pt x="45685" y="189356"/>
                    <a:pt x="44925" y="187073"/>
                  </a:cubicBezTo>
                  <a:cubicBezTo>
                    <a:pt x="44925" y="187073"/>
                    <a:pt x="25174" y="152066"/>
                    <a:pt x="71513" y="121625"/>
                  </a:cubicBezTo>
                  <a:cubicBezTo>
                    <a:pt x="73792" y="120103"/>
                    <a:pt x="75312" y="118581"/>
                    <a:pt x="76831" y="117820"/>
                  </a:cubicBezTo>
                  <a:cubicBezTo>
                    <a:pt x="76071" y="117820"/>
                    <a:pt x="76071" y="117820"/>
                    <a:pt x="75312" y="117820"/>
                  </a:cubicBezTo>
                  <a:cubicBezTo>
                    <a:pt x="57080" y="119342"/>
                    <a:pt x="23655" y="122386"/>
                    <a:pt x="9981" y="95750"/>
                  </a:cubicBezTo>
                  <a:cubicBezTo>
                    <a:pt x="9221" y="94228"/>
                    <a:pt x="9981" y="91945"/>
                    <a:pt x="12260" y="90423"/>
                  </a:cubicBezTo>
                  <a:cubicBezTo>
                    <a:pt x="13779" y="89662"/>
                    <a:pt x="16818" y="90423"/>
                    <a:pt x="17577" y="91945"/>
                  </a:cubicBezTo>
                  <a:cubicBezTo>
                    <a:pt x="28972" y="113254"/>
                    <a:pt x="58599" y="110971"/>
                    <a:pt x="74552" y="109449"/>
                  </a:cubicBezTo>
                  <a:cubicBezTo>
                    <a:pt x="79870" y="109449"/>
                    <a:pt x="82908" y="109449"/>
                    <a:pt x="85187" y="109449"/>
                  </a:cubicBezTo>
                  <a:cubicBezTo>
                    <a:pt x="88986" y="105644"/>
                    <a:pt x="92784" y="98795"/>
                    <a:pt x="92024" y="93467"/>
                  </a:cubicBezTo>
                  <a:cubicBezTo>
                    <a:pt x="91265" y="90423"/>
                    <a:pt x="88986" y="87379"/>
                    <a:pt x="85187" y="85096"/>
                  </a:cubicBezTo>
                  <a:cubicBezTo>
                    <a:pt x="66196" y="74442"/>
                    <a:pt x="65436" y="54655"/>
                    <a:pt x="67715" y="46284"/>
                  </a:cubicBezTo>
                  <a:cubicBezTo>
                    <a:pt x="67715" y="44001"/>
                    <a:pt x="69994" y="42479"/>
                    <a:pt x="72273" y="43240"/>
                  </a:cubicBezTo>
                  <a:close/>
                  <a:moveTo>
                    <a:pt x="1967" y="1154"/>
                  </a:moveTo>
                  <a:cubicBezTo>
                    <a:pt x="3482" y="-384"/>
                    <a:pt x="5753" y="-384"/>
                    <a:pt x="6510" y="1154"/>
                  </a:cubicBezTo>
                  <a:cubicBezTo>
                    <a:pt x="7267" y="1154"/>
                    <a:pt x="7267" y="1154"/>
                    <a:pt x="7267" y="1923"/>
                  </a:cubicBezTo>
                  <a:lnTo>
                    <a:pt x="21653" y="23454"/>
                  </a:lnTo>
                  <a:lnTo>
                    <a:pt x="44366" y="22685"/>
                  </a:lnTo>
                  <a:cubicBezTo>
                    <a:pt x="45881" y="22685"/>
                    <a:pt x="46638" y="23454"/>
                    <a:pt x="47395" y="23454"/>
                  </a:cubicBezTo>
                  <a:cubicBezTo>
                    <a:pt x="48152" y="24223"/>
                    <a:pt x="48909" y="25760"/>
                    <a:pt x="48909" y="27298"/>
                  </a:cubicBezTo>
                  <a:cubicBezTo>
                    <a:pt x="48909" y="29605"/>
                    <a:pt x="46638" y="31143"/>
                    <a:pt x="44366" y="31143"/>
                  </a:cubicBezTo>
                  <a:lnTo>
                    <a:pt x="27710" y="31143"/>
                  </a:lnTo>
                  <a:lnTo>
                    <a:pt x="34524" y="41908"/>
                  </a:lnTo>
                  <a:cubicBezTo>
                    <a:pt x="36038" y="43446"/>
                    <a:pt x="35281" y="46522"/>
                    <a:pt x="33009" y="48060"/>
                  </a:cubicBezTo>
                  <a:cubicBezTo>
                    <a:pt x="31495" y="48829"/>
                    <a:pt x="29224" y="48829"/>
                    <a:pt x="27710" y="46522"/>
                  </a:cubicBezTo>
                  <a:lnTo>
                    <a:pt x="453" y="6537"/>
                  </a:lnTo>
                  <a:cubicBezTo>
                    <a:pt x="-304" y="4999"/>
                    <a:pt x="-304" y="1923"/>
                    <a:pt x="1967" y="1154"/>
                  </a:cubicBezTo>
                  <a:close/>
                </a:path>
              </a:pathLst>
            </a:custGeom>
            <a:solidFill>
              <a:srgbClr val="4E3553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69" name="Google Shape;1069;g167dccd0c24_0_1470"/>
            <p:cNvSpPr/>
            <p:nvPr/>
          </p:nvSpPr>
          <p:spPr>
            <a:xfrm>
              <a:off x="15517813" y="8991600"/>
              <a:ext cx="39688" cy="82550"/>
            </a:xfrm>
            <a:custGeom>
              <a:rect b="b" l="l" r="r" t="t"/>
              <a:pathLst>
                <a:path extrusionOk="0" h="110" w="51">
                  <a:moveTo>
                    <a:pt x="1" y="103"/>
                  </a:moveTo>
                  <a:cubicBezTo>
                    <a:pt x="0" y="106"/>
                    <a:pt x="2" y="109"/>
                    <a:pt x="5" y="109"/>
                  </a:cubicBezTo>
                  <a:cubicBezTo>
                    <a:pt x="8" y="110"/>
                    <a:pt x="11" y="108"/>
                    <a:pt x="12" y="105"/>
                  </a:cubicBezTo>
                  <a:lnTo>
                    <a:pt x="19" y="69"/>
                  </a:lnTo>
                  <a:lnTo>
                    <a:pt x="48" y="50"/>
                  </a:lnTo>
                  <a:cubicBezTo>
                    <a:pt x="51" y="48"/>
                    <a:pt x="51" y="45"/>
                    <a:pt x="50" y="43"/>
                  </a:cubicBezTo>
                  <a:cubicBezTo>
                    <a:pt x="50" y="42"/>
                    <a:pt x="49" y="42"/>
                    <a:pt x="49" y="41"/>
                  </a:cubicBezTo>
                  <a:cubicBezTo>
                    <a:pt x="47" y="40"/>
                    <a:pt x="44" y="40"/>
                    <a:pt x="42" y="41"/>
                  </a:cubicBezTo>
                  <a:lnTo>
                    <a:pt x="22" y="54"/>
                  </a:lnTo>
                  <a:lnTo>
                    <a:pt x="31" y="7"/>
                  </a:lnTo>
                  <a:cubicBezTo>
                    <a:pt x="31" y="5"/>
                    <a:pt x="30" y="3"/>
                    <a:pt x="29" y="2"/>
                  </a:cubicBezTo>
                  <a:cubicBezTo>
                    <a:pt x="28" y="1"/>
                    <a:pt x="28" y="1"/>
                    <a:pt x="27" y="1"/>
                  </a:cubicBezTo>
                  <a:cubicBezTo>
                    <a:pt x="24" y="0"/>
                    <a:pt x="21" y="2"/>
                    <a:pt x="20" y="5"/>
                  </a:cubicBezTo>
                  <a:lnTo>
                    <a:pt x="1" y="103"/>
                  </a:lnTo>
                  <a:close/>
                </a:path>
              </a:pathLst>
            </a:custGeom>
            <a:solidFill>
              <a:srgbClr val="4E3553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70" name="Google Shape;1070;g167dccd0c24_0_1470"/>
            <p:cNvSpPr/>
            <p:nvPr/>
          </p:nvSpPr>
          <p:spPr>
            <a:xfrm>
              <a:off x="14447838" y="9007475"/>
              <a:ext cx="1111200" cy="193800"/>
            </a:xfrm>
            <a:prstGeom prst="rect">
              <a:avLst/>
            </a:prstGeom>
            <a:solidFill>
              <a:srgbClr val="B97066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71" name="Google Shape;1071;g167dccd0c24_0_1470"/>
            <p:cNvSpPr/>
            <p:nvPr/>
          </p:nvSpPr>
          <p:spPr>
            <a:xfrm>
              <a:off x="14247813" y="8824913"/>
              <a:ext cx="1195500" cy="182700"/>
            </a:xfrm>
            <a:prstGeom prst="rect">
              <a:avLst/>
            </a:prstGeom>
            <a:solidFill>
              <a:srgbClr val="8AB6CE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72" name="Google Shape;1072;g167dccd0c24_0_1470"/>
            <p:cNvSpPr/>
            <p:nvPr/>
          </p:nvSpPr>
          <p:spPr>
            <a:xfrm>
              <a:off x="14352588" y="8650288"/>
              <a:ext cx="1162200" cy="174600"/>
            </a:xfrm>
            <a:prstGeom prst="rect">
              <a:avLst/>
            </a:prstGeom>
            <a:solidFill>
              <a:srgbClr val="604A6E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73" name="Google Shape;1073;g167dccd0c24_0_1470"/>
            <p:cNvSpPr/>
            <p:nvPr/>
          </p:nvSpPr>
          <p:spPr>
            <a:xfrm>
              <a:off x="14108113" y="8475663"/>
              <a:ext cx="1128600" cy="174600"/>
            </a:xfrm>
            <a:prstGeom prst="rect">
              <a:avLst/>
            </a:prstGeom>
            <a:solidFill>
              <a:srgbClr val="EF7FA2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74" name="Google Shape;1074;g167dccd0c24_0_1470"/>
            <p:cNvSpPr/>
            <p:nvPr/>
          </p:nvSpPr>
          <p:spPr>
            <a:xfrm>
              <a:off x="14235113" y="8323263"/>
              <a:ext cx="1127100" cy="152400"/>
            </a:xfrm>
            <a:prstGeom prst="rect">
              <a:avLst/>
            </a:prstGeom>
            <a:solidFill>
              <a:srgbClr val="8AB6CE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75" name="Google Shape;1075;g167dccd0c24_0_1470"/>
            <p:cNvSpPr/>
            <p:nvPr/>
          </p:nvSpPr>
          <p:spPr>
            <a:xfrm>
              <a:off x="14538325" y="8707438"/>
              <a:ext cx="790500" cy="58800"/>
            </a:xfrm>
            <a:prstGeom prst="rect">
              <a:avLst/>
            </a:prstGeom>
            <a:solidFill>
              <a:srgbClr val="3C223B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76" name="Google Shape;1076;g167dccd0c24_0_1470"/>
            <p:cNvSpPr/>
            <p:nvPr/>
          </p:nvSpPr>
          <p:spPr>
            <a:xfrm>
              <a:off x="14108113" y="8475663"/>
              <a:ext cx="516000" cy="174600"/>
            </a:xfrm>
            <a:prstGeom prst="rect">
              <a:avLst/>
            </a:prstGeom>
            <a:solidFill>
              <a:srgbClr val="FFA5C0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77" name="Google Shape;1077;g167dccd0c24_0_1470"/>
            <p:cNvSpPr/>
            <p:nvPr/>
          </p:nvSpPr>
          <p:spPr>
            <a:xfrm>
              <a:off x="14876463" y="8824913"/>
              <a:ext cx="566700" cy="182700"/>
            </a:xfrm>
            <a:prstGeom prst="rect">
              <a:avLst/>
            </a:prstGeom>
            <a:solidFill>
              <a:srgbClr val="604A6E">
                <a:alpha val="29019"/>
              </a:srgbClr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78" name="Google Shape;1078;g167dccd0c24_0_1470"/>
            <p:cNvSpPr/>
            <p:nvPr/>
          </p:nvSpPr>
          <p:spPr>
            <a:xfrm>
              <a:off x="15487650" y="8893175"/>
              <a:ext cx="407988" cy="349250"/>
            </a:xfrm>
            <a:custGeom>
              <a:rect b="b" l="l" r="r" t="t"/>
              <a:pathLst>
                <a:path extrusionOk="0" h="459" w="537">
                  <a:moveTo>
                    <a:pt x="213" y="54"/>
                  </a:moveTo>
                  <a:cubicBezTo>
                    <a:pt x="213" y="54"/>
                    <a:pt x="93" y="5"/>
                    <a:pt x="42" y="157"/>
                  </a:cubicBezTo>
                  <a:cubicBezTo>
                    <a:pt x="6" y="266"/>
                    <a:pt x="0" y="368"/>
                    <a:pt x="94" y="405"/>
                  </a:cubicBezTo>
                  <a:cubicBezTo>
                    <a:pt x="223" y="456"/>
                    <a:pt x="239" y="363"/>
                    <a:pt x="353" y="405"/>
                  </a:cubicBezTo>
                  <a:cubicBezTo>
                    <a:pt x="498" y="459"/>
                    <a:pt x="537" y="236"/>
                    <a:pt x="484" y="187"/>
                  </a:cubicBezTo>
                  <a:cubicBezTo>
                    <a:pt x="445" y="151"/>
                    <a:pt x="456" y="97"/>
                    <a:pt x="432" y="68"/>
                  </a:cubicBezTo>
                  <a:cubicBezTo>
                    <a:pt x="374" y="0"/>
                    <a:pt x="248" y="1"/>
                    <a:pt x="213" y="54"/>
                  </a:cubicBezTo>
                  <a:close/>
                </a:path>
              </a:pathLst>
            </a:custGeom>
            <a:solidFill>
              <a:srgbClr val="4E3553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79" name="Google Shape;1079;g167dccd0c24_0_1470"/>
            <p:cNvSpPr/>
            <p:nvPr/>
          </p:nvSpPr>
          <p:spPr>
            <a:xfrm>
              <a:off x="15542373" y="8927082"/>
              <a:ext cx="332062" cy="194694"/>
            </a:xfrm>
            <a:custGeom>
              <a:rect b="b" l="l" r="r" t="t"/>
              <a:pathLst>
                <a:path extrusionOk="0" h="194694" w="332062">
                  <a:moveTo>
                    <a:pt x="259987" y="150996"/>
                  </a:moveTo>
                  <a:lnTo>
                    <a:pt x="328087" y="172091"/>
                  </a:lnTo>
                  <a:cubicBezTo>
                    <a:pt x="331114" y="172845"/>
                    <a:pt x="332627" y="175858"/>
                    <a:pt x="331870" y="179625"/>
                  </a:cubicBezTo>
                  <a:cubicBezTo>
                    <a:pt x="331114" y="181885"/>
                    <a:pt x="328844" y="183392"/>
                    <a:pt x="325817" y="183392"/>
                  </a:cubicBezTo>
                  <a:cubicBezTo>
                    <a:pt x="325817" y="183392"/>
                    <a:pt x="325060" y="183392"/>
                    <a:pt x="324304" y="183392"/>
                  </a:cubicBezTo>
                  <a:lnTo>
                    <a:pt x="287984" y="172091"/>
                  </a:lnTo>
                  <a:lnTo>
                    <a:pt x="262257" y="193186"/>
                  </a:lnTo>
                  <a:cubicBezTo>
                    <a:pt x="260744" y="194693"/>
                    <a:pt x="259987" y="194693"/>
                    <a:pt x="258474" y="194693"/>
                  </a:cubicBezTo>
                  <a:cubicBezTo>
                    <a:pt x="256961" y="194693"/>
                    <a:pt x="254691" y="193940"/>
                    <a:pt x="253934" y="192433"/>
                  </a:cubicBezTo>
                  <a:cubicBezTo>
                    <a:pt x="251664" y="190173"/>
                    <a:pt x="251664" y="186406"/>
                    <a:pt x="254691" y="184146"/>
                  </a:cubicBezTo>
                  <a:lnTo>
                    <a:pt x="274364" y="167571"/>
                  </a:lnTo>
                  <a:lnTo>
                    <a:pt x="256204" y="162297"/>
                  </a:lnTo>
                  <a:cubicBezTo>
                    <a:pt x="253177" y="161544"/>
                    <a:pt x="251664" y="157777"/>
                    <a:pt x="252421" y="154763"/>
                  </a:cubicBezTo>
                  <a:cubicBezTo>
                    <a:pt x="253934" y="151750"/>
                    <a:pt x="256961" y="150243"/>
                    <a:pt x="259987" y="150996"/>
                  </a:cubicBezTo>
                  <a:close/>
                  <a:moveTo>
                    <a:pt x="2992" y="26365"/>
                  </a:moveTo>
                  <a:cubicBezTo>
                    <a:pt x="5984" y="24831"/>
                    <a:pt x="9725" y="25598"/>
                    <a:pt x="11221" y="28667"/>
                  </a:cubicBezTo>
                  <a:lnTo>
                    <a:pt x="62843" y="129926"/>
                  </a:lnTo>
                  <a:cubicBezTo>
                    <a:pt x="64339" y="132994"/>
                    <a:pt x="62843" y="136830"/>
                    <a:pt x="59850" y="138364"/>
                  </a:cubicBezTo>
                  <a:cubicBezTo>
                    <a:pt x="59102" y="139131"/>
                    <a:pt x="58354" y="139131"/>
                    <a:pt x="56858" y="139131"/>
                  </a:cubicBezTo>
                  <a:cubicBezTo>
                    <a:pt x="55361" y="139131"/>
                    <a:pt x="53117" y="137597"/>
                    <a:pt x="51621" y="136063"/>
                  </a:cubicBezTo>
                  <a:lnTo>
                    <a:pt x="26932" y="86967"/>
                  </a:lnTo>
                  <a:lnTo>
                    <a:pt x="17954" y="113816"/>
                  </a:lnTo>
                  <a:cubicBezTo>
                    <a:pt x="17206" y="116118"/>
                    <a:pt x="14962" y="117652"/>
                    <a:pt x="12717" y="117652"/>
                  </a:cubicBezTo>
                  <a:cubicBezTo>
                    <a:pt x="11969" y="117652"/>
                    <a:pt x="11221" y="117652"/>
                    <a:pt x="10473" y="117652"/>
                  </a:cubicBezTo>
                  <a:cubicBezTo>
                    <a:pt x="7481" y="116118"/>
                    <a:pt x="5984" y="113049"/>
                    <a:pt x="6732" y="109981"/>
                  </a:cubicBezTo>
                  <a:lnTo>
                    <a:pt x="19451" y="72392"/>
                  </a:lnTo>
                  <a:lnTo>
                    <a:pt x="747" y="34803"/>
                  </a:lnTo>
                  <a:cubicBezTo>
                    <a:pt x="-749" y="31735"/>
                    <a:pt x="-1" y="27899"/>
                    <a:pt x="2992" y="26365"/>
                  </a:cubicBezTo>
                  <a:close/>
                  <a:moveTo>
                    <a:pt x="109318" y="194"/>
                  </a:moveTo>
                  <a:cubicBezTo>
                    <a:pt x="110081" y="956"/>
                    <a:pt x="164990" y="23839"/>
                    <a:pt x="139823" y="102402"/>
                  </a:cubicBezTo>
                  <a:cubicBezTo>
                    <a:pt x="138298" y="106215"/>
                    <a:pt x="137535" y="109266"/>
                    <a:pt x="136773" y="111555"/>
                  </a:cubicBezTo>
                  <a:cubicBezTo>
                    <a:pt x="137535" y="110792"/>
                    <a:pt x="137535" y="110792"/>
                    <a:pt x="138298" y="110029"/>
                  </a:cubicBezTo>
                  <a:cubicBezTo>
                    <a:pt x="158126" y="91723"/>
                    <a:pt x="193969" y="57400"/>
                    <a:pt x="234388" y="74943"/>
                  </a:cubicBezTo>
                  <a:cubicBezTo>
                    <a:pt x="237439" y="76468"/>
                    <a:pt x="238964" y="79519"/>
                    <a:pt x="237439" y="82570"/>
                  </a:cubicBezTo>
                  <a:cubicBezTo>
                    <a:pt x="235914" y="86384"/>
                    <a:pt x="232863" y="87147"/>
                    <a:pt x="229813" y="86384"/>
                  </a:cubicBezTo>
                  <a:cubicBezTo>
                    <a:pt x="197020" y="71892"/>
                    <a:pt x="164227" y="102402"/>
                    <a:pt x="146687" y="119182"/>
                  </a:cubicBezTo>
                  <a:cubicBezTo>
                    <a:pt x="141348" y="123759"/>
                    <a:pt x="137535" y="127572"/>
                    <a:pt x="133722" y="129098"/>
                  </a:cubicBezTo>
                  <a:cubicBezTo>
                    <a:pt x="133722" y="136725"/>
                    <a:pt x="135247" y="148166"/>
                    <a:pt x="141348" y="153506"/>
                  </a:cubicBezTo>
                  <a:cubicBezTo>
                    <a:pt x="145161" y="157319"/>
                    <a:pt x="150500" y="158845"/>
                    <a:pt x="157363" y="157319"/>
                  </a:cubicBezTo>
                  <a:cubicBezTo>
                    <a:pt x="189394" y="151980"/>
                    <a:pt x="208459" y="174100"/>
                    <a:pt x="214560" y="186304"/>
                  </a:cubicBezTo>
                  <a:cubicBezTo>
                    <a:pt x="215323" y="189355"/>
                    <a:pt x="214560" y="193168"/>
                    <a:pt x="211510" y="194694"/>
                  </a:cubicBezTo>
                  <a:cubicBezTo>
                    <a:pt x="209984" y="194694"/>
                    <a:pt x="209222" y="194694"/>
                    <a:pt x="208459" y="194694"/>
                  </a:cubicBezTo>
                  <a:cubicBezTo>
                    <a:pt x="206171" y="194694"/>
                    <a:pt x="203883" y="193931"/>
                    <a:pt x="203121" y="191643"/>
                  </a:cubicBezTo>
                  <a:cubicBezTo>
                    <a:pt x="202358" y="190118"/>
                    <a:pt x="190156" y="164184"/>
                    <a:pt x="159651" y="169523"/>
                  </a:cubicBezTo>
                  <a:cubicBezTo>
                    <a:pt x="148212" y="171049"/>
                    <a:pt x="139823" y="168761"/>
                    <a:pt x="132959" y="162659"/>
                  </a:cubicBezTo>
                  <a:cubicBezTo>
                    <a:pt x="126858" y="157319"/>
                    <a:pt x="123808" y="148929"/>
                    <a:pt x="123045" y="142065"/>
                  </a:cubicBezTo>
                  <a:lnTo>
                    <a:pt x="95591" y="180965"/>
                  </a:lnTo>
                  <a:cubicBezTo>
                    <a:pt x="93303" y="184016"/>
                    <a:pt x="89490" y="184016"/>
                    <a:pt x="86439" y="182490"/>
                  </a:cubicBezTo>
                  <a:cubicBezTo>
                    <a:pt x="84152" y="180202"/>
                    <a:pt x="83389" y="176388"/>
                    <a:pt x="85677" y="174100"/>
                  </a:cubicBezTo>
                  <a:lnTo>
                    <a:pt x="122283" y="122233"/>
                  </a:lnTo>
                  <a:cubicBezTo>
                    <a:pt x="122283" y="116894"/>
                    <a:pt x="123808" y="110029"/>
                    <a:pt x="127621" y="98588"/>
                  </a:cubicBezTo>
                  <a:cubicBezTo>
                    <a:pt x="149737" y="30704"/>
                    <a:pt x="106268" y="12398"/>
                    <a:pt x="104742" y="11635"/>
                  </a:cubicBezTo>
                  <a:cubicBezTo>
                    <a:pt x="101692" y="10872"/>
                    <a:pt x="100167" y="7058"/>
                    <a:pt x="100929" y="4007"/>
                  </a:cubicBezTo>
                  <a:cubicBezTo>
                    <a:pt x="102455" y="956"/>
                    <a:pt x="106268" y="-569"/>
                    <a:pt x="109318" y="194"/>
                  </a:cubicBezTo>
                  <a:close/>
                </a:path>
              </a:pathLst>
            </a:custGeom>
            <a:solidFill>
              <a:srgbClr val="3C223B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80" name="Google Shape;1080;g167dccd0c24_0_1470"/>
            <p:cNvSpPr/>
            <p:nvPr/>
          </p:nvSpPr>
          <p:spPr>
            <a:xfrm>
              <a:off x="15028863" y="9007475"/>
              <a:ext cx="530100" cy="193800"/>
            </a:xfrm>
            <a:prstGeom prst="rect">
              <a:avLst/>
            </a:prstGeom>
            <a:solidFill>
              <a:srgbClr val="A85A4F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81" name="Google Shape;1081;g167dccd0c24_0_1470"/>
            <p:cNvSpPr/>
            <p:nvPr/>
          </p:nvSpPr>
          <p:spPr>
            <a:xfrm>
              <a:off x="14846300" y="8323263"/>
              <a:ext cx="516000" cy="152400"/>
            </a:xfrm>
            <a:prstGeom prst="rect">
              <a:avLst/>
            </a:prstGeom>
            <a:solidFill>
              <a:srgbClr val="604A6E">
                <a:alpha val="29019"/>
              </a:srgbClr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82" name="Google Shape;1082;g167dccd0c24_0_1470"/>
            <p:cNvSpPr/>
            <p:nvPr/>
          </p:nvSpPr>
          <p:spPr>
            <a:xfrm>
              <a:off x="14447838" y="9040813"/>
              <a:ext cx="538200" cy="126900"/>
            </a:xfrm>
            <a:prstGeom prst="rect">
              <a:avLst/>
            </a:prstGeom>
            <a:solidFill>
              <a:srgbClr val="F7EDDD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83" name="Google Shape;1083;g167dccd0c24_0_1470"/>
            <p:cNvSpPr/>
            <p:nvPr/>
          </p:nvSpPr>
          <p:spPr>
            <a:xfrm>
              <a:off x="14247813" y="8861425"/>
              <a:ext cx="573000" cy="109500"/>
            </a:xfrm>
            <a:prstGeom prst="rect">
              <a:avLst/>
            </a:prstGeom>
            <a:solidFill>
              <a:srgbClr val="F7EDDD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84" name="Google Shape;1084;g167dccd0c24_0_1470"/>
            <p:cNvSpPr/>
            <p:nvPr/>
          </p:nvSpPr>
          <p:spPr>
            <a:xfrm>
              <a:off x="14752638" y="8861425"/>
              <a:ext cx="68400" cy="109500"/>
            </a:xfrm>
            <a:prstGeom prst="rect">
              <a:avLst/>
            </a:prstGeom>
            <a:solidFill>
              <a:srgbClr val="EEDECF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85" name="Google Shape;1085;g167dccd0c24_0_1470"/>
            <p:cNvSpPr/>
            <p:nvPr/>
          </p:nvSpPr>
          <p:spPr>
            <a:xfrm>
              <a:off x="14900275" y="9040813"/>
              <a:ext cx="85800" cy="126900"/>
            </a:xfrm>
            <a:prstGeom prst="rect">
              <a:avLst/>
            </a:prstGeom>
            <a:solidFill>
              <a:srgbClr val="EEDECF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86" name="Google Shape;1086;g167dccd0c24_0_1470"/>
            <p:cNvSpPr/>
            <p:nvPr/>
          </p:nvSpPr>
          <p:spPr>
            <a:xfrm>
              <a:off x="14892338" y="8348663"/>
              <a:ext cx="469800" cy="101700"/>
            </a:xfrm>
            <a:prstGeom prst="rect">
              <a:avLst/>
            </a:prstGeom>
            <a:solidFill>
              <a:srgbClr val="F7EDDD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87" name="Google Shape;1087;g167dccd0c24_0_1470"/>
            <p:cNvSpPr/>
            <p:nvPr/>
          </p:nvSpPr>
          <p:spPr>
            <a:xfrm>
              <a:off x="14892338" y="8348663"/>
              <a:ext cx="93600" cy="101700"/>
            </a:xfrm>
            <a:prstGeom prst="rect">
              <a:avLst/>
            </a:prstGeom>
            <a:solidFill>
              <a:srgbClr val="EEDECF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88" name="Google Shape;1088;g167dccd0c24_0_1470"/>
            <p:cNvSpPr/>
            <p:nvPr/>
          </p:nvSpPr>
          <p:spPr>
            <a:xfrm>
              <a:off x="17491075" y="11444288"/>
              <a:ext cx="981076" cy="350838"/>
            </a:xfrm>
            <a:custGeom>
              <a:rect b="b" l="l" r="r" t="t"/>
              <a:pathLst>
                <a:path extrusionOk="0" h="461" w="1288">
                  <a:moveTo>
                    <a:pt x="1063" y="461"/>
                  </a:moveTo>
                  <a:lnTo>
                    <a:pt x="1288" y="0"/>
                  </a:lnTo>
                  <a:lnTo>
                    <a:pt x="226" y="0"/>
                  </a:lnTo>
                  <a:lnTo>
                    <a:pt x="0" y="461"/>
                  </a:lnTo>
                  <a:lnTo>
                    <a:pt x="1063" y="461"/>
                  </a:lnTo>
                  <a:close/>
                </a:path>
              </a:pathLst>
            </a:custGeom>
            <a:solidFill>
              <a:srgbClr val="B97066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89" name="Google Shape;1089;g167dccd0c24_0_1470"/>
            <p:cNvSpPr/>
            <p:nvPr/>
          </p:nvSpPr>
          <p:spPr>
            <a:xfrm>
              <a:off x="16683038" y="11795125"/>
              <a:ext cx="807900" cy="1282800"/>
            </a:xfrm>
            <a:prstGeom prst="rect">
              <a:avLst/>
            </a:prstGeom>
            <a:solidFill>
              <a:srgbClr val="B97066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90" name="Google Shape;1090;g167dccd0c24_0_1470"/>
            <p:cNvSpPr/>
            <p:nvPr/>
          </p:nvSpPr>
          <p:spPr>
            <a:xfrm>
              <a:off x="17491075" y="11795125"/>
              <a:ext cx="809700" cy="1282800"/>
            </a:xfrm>
            <a:prstGeom prst="rect">
              <a:avLst/>
            </a:prstGeom>
            <a:solidFill>
              <a:srgbClr val="A85A4F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91" name="Google Shape;1091;g167dccd0c24_0_1470"/>
            <p:cNvSpPr/>
            <p:nvPr/>
          </p:nvSpPr>
          <p:spPr>
            <a:xfrm>
              <a:off x="18740438" y="11498263"/>
              <a:ext cx="376200" cy="1579500"/>
            </a:xfrm>
            <a:prstGeom prst="rect">
              <a:avLst/>
            </a:prstGeom>
            <a:solidFill>
              <a:srgbClr val="B97066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92" name="Google Shape;1092;g167dccd0c24_0_1470"/>
            <p:cNvSpPr/>
            <p:nvPr/>
          </p:nvSpPr>
          <p:spPr>
            <a:xfrm>
              <a:off x="19116675" y="11498263"/>
              <a:ext cx="1130400" cy="1579500"/>
            </a:xfrm>
            <a:prstGeom prst="rect">
              <a:avLst/>
            </a:prstGeom>
            <a:solidFill>
              <a:srgbClr val="A85A4F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93" name="Google Shape;1093;g167dccd0c24_0_1470"/>
            <p:cNvSpPr/>
            <p:nvPr/>
          </p:nvSpPr>
          <p:spPr>
            <a:xfrm>
              <a:off x="17540287" y="11006137"/>
              <a:ext cx="793750" cy="779462"/>
            </a:xfrm>
            <a:custGeom>
              <a:rect b="b" l="l" r="r" t="t"/>
              <a:pathLst>
                <a:path extrusionOk="0" h="779462" w="793750">
                  <a:moveTo>
                    <a:pt x="539436" y="23812"/>
                  </a:moveTo>
                  <a:lnTo>
                    <a:pt x="569912" y="46664"/>
                  </a:lnTo>
                  <a:lnTo>
                    <a:pt x="30476" y="779462"/>
                  </a:lnTo>
                  <a:lnTo>
                    <a:pt x="0" y="757371"/>
                  </a:lnTo>
                  <a:close/>
                  <a:moveTo>
                    <a:pt x="602400" y="0"/>
                  </a:moveTo>
                  <a:lnTo>
                    <a:pt x="793750" y="138155"/>
                  </a:lnTo>
                  <a:lnTo>
                    <a:pt x="770022" y="169863"/>
                  </a:lnTo>
                  <a:lnTo>
                    <a:pt x="579436" y="30953"/>
                  </a:lnTo>
                  <a:close/>
                </a:path>
              </a:pathLst>
            </a:custGeom>
            <a:solidFill>
              <a:srgbClr val="EBAE8C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94" name="Google Shape;1094;g167dccd0c24_0_1470"/>
            <p:cNvSpPr/>
            <p:nvPr/>
          </p:nvSpPr>
          <p:spPr>
            <a:xfrm>
              <a:off x="18045113" y="10953750"/>
              <a:ext cx="128700" cy="126900"/>
            </a:xfrm>
            <a:prstGeom prst="ellipse">
              <a:avLst/>
            </a:prstGeom>
            <a:solidFill>
              <a:srgbClr val="4E3553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95" name="Google Shape;1095;g167dccd0c24_0_1470"/>
            <p:cNvSpPr/>
            <p:nvPr/>
          </p:nvSpPr>
          <p:spPr>
            <a:xfrm>
              <a:off x="18184813" y="11144250"/>
              <a:ext cx="339725" cy="198438"/>
            </a:xfrm>
            <a:custGeom>
              <a:rect b="b" l="l" r="r" t="t"/>
              <a:pathLst>
                <a:path extrusionOk="0" h="260" w="446">
                  <a:moveTo>
                    <a:pt x="446" y="260"/>
                  </a:moveTo>
                  <a:lnTo>
                    <a:pt x="0" y="260"/>
                  </a:lnTo>
                  <a:lnTo>
                    <a:pt x="196" y="0"/>
                  </a:lnTo>
                  <a:lnTo>
                    <a:pt x="446" y="260"/>
                  </a:lnTo>
                  <a:close/>
                </a:path>
              </a:pathLst>
            </a:custGeom>
            <a:solidFill>
              <a:srgbClr val="4E3553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96" name="Google Shape;1096;g167dccd0c24_0_1470"/>
            <p:cNvSpPr/>
            <p:nvPr/>
          </p:nvSpPr>
          <p:spPr>
            <a:xfrm>
              <a:off x="18580100" y="11118850"/>
              <a:ext cx="536575" cy="379413"/>
            </a:xfrm>
            <a:custGeom>
              <a:rect b="b" l="l" r="r" t="t"/>
              <a:pathLst>
                <a:path extrusionOk="0" h="498" w="704">
                  <a:moveTo>
                    <a:pt x="210" y="498"/>
                  </a:moveTo>
                  <a:lnTo>
                    <a:pt x="0" y="0"/>
                  </a:lnTo>
                  <a:lnTo>
                    <a:pt x="494" y="0"/>
                  </a:lnTo>
                  <a:lnTo>
                    <a:pt x="704" y="498"/>
                  </a:lnTo>
                  <a:lnTo>
                    <a:pt x="210" y="498"/>
                  </a:lnTo>
                  <a:close/>
                </a:path>
              </a:pathLst>
            </a:custGeom>
            <a:solidFill>
              <a:srgbClr val="A85A4F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97" name="Google Shape;1097;g167dccd0c24_0_1470"/>
            <p:cNvSpPr/>
            <p:nvPr/>
          </p:nvSpPr>
          <p:spPr>
            <a:xfrm>
              <a:off x="19116675" y="11118850"/>
              <a:ext cx="1433512" cy="379413"/>
            </a:xfrm>
            <a:custGeom>
              <a:rect b="b" l="l" r="r" t="t"/>
              <a:pathLst>
                <a:path extrusionOk="0" h="498" w="1884">
                  <a:moveTo>
                    <a:pt x="1487" y="498"/>
                  </a:moveTo>
                  <a:lnTo>
                    <a:pt x="0" y="498"/>
                  </a:lnTo>
                  <a:lnTo>
                    <a:pt x="398" y="0"/>
                  </a:lnTo>
                  <a:lnTo>
                    <a:pt x="1884" y="0"/>
                  </a:lnTo>
                  <a:lnTo>
                    <a:pt x="1487" y="498"/>
                  </a:lnTo>
                  <a:close/>
                </a:path>
              </a:pathLst>
            </a:custGeom>
            <a:solidFill>
              <a:srgbClr val="B97066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98" name="Google Shape;1098;g167dccd0c24_0_1470"/>
            <p:cNvSpPr/>
            <p:nvPr/>
          </p:nvSpPr>
          <p:spPr>
            <a:xfrm>
              <a:off x="17176750" y="11642725"/>
              <a:ext cx="950913" cy="152400"/>
            </a:xfrm>
            <a:custGeom>
              <a:rect b="b" l="l" r="r" t="t"/>
              <a:pathLst>
                <a:path extrusionOk="0" h="200" w="1250">
                  <a:moveTo>
                    <a:pt x="144" y="56"/>
                  </a:moveTo>
                  <a:lnTo>
                    <a:pt x="1153" y="56"/>
                  </a:lnTo>
                  <a:lnTo>
                    <a:pt x="1075" y="200"/>
                  </a:lnTo>
                  <a:lnTo>
                    <a:pt x="1141" y="200"/>
                  </a:lnTo>
                  <a:lnTo>
                    <a:pt x="1250" y="0"/>
                  </a:lnTo>
                  <a:lnTo>
                    <a:pt x="109" y="0"/>
                  </a:lnTo>
                  <a:lnTo>
                    <a:pt x="0" y="200"/>
                  </a:lnTo>
                  <a:lnTo>
                    <a:pt x="66" y="200"/>
                  </a:lnTo>
                  <a:lnTo>
                    <a:pt x="144" y="56"/>
                  </a:lnTo>
                  <a:close/>
                </a:path>
              </a:pathLst>
            </a:custGeom>
            <a:solidFill>
              <a:srgbClr val="604A6E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99" name="Google Shape;1099;g167dccd0c24_0_1470"/>
            <p:cNvSpPr/>
            <p:nvPr/>
          </p:nvSpPr>
          <p:spPr>
            <a:xfrm>
              <a:off x="17227550" y="11685588"/>
              <a:ext cx="827087" cy="109538"/>
            </a:xfrm>
            <a:custGeom>
              <a:rect b="b" l="l" r="r" t="t"/>
              <a:pathLst>
                <a:path extrusionOk="0" h="144" w="1087">
                  <a:moveTo>
                    <a:pt x="78" y="0"/>
                  </a:moveTo>
                  <a:lnTo>
                    <a:pt x="0" y="144"/>
                  </a:lnTo>
                  <a:lnTo>
                    <a:pt x="62" y="144"/>
                  </a:lnTo>
                  <a:lnTo>
                    <a:pt x="109" y="58"/>
                  </a:lnTo>
                  <a:lnTo>
                    <a:pt x="994" y="58"/>
                  </a:lnTo>
                  <a:lnTo>
                    <a:pt x="947" y="144"/>
                  </a:lnTo>
                  <a:lnTo>
                    <a:pt x="1009" y="144"/>
                  </a:lnTo>
                  <a:lnTo>
                    <a:pt x="1087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3C223B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00" name="Google Shape;1100;g167dccd0c24_0_1470"/>
            <p:cNvSpPr/>
            <p:nvPr/>
          </p:nvSpPr>
          <p:spPr>
            <a:xfrm>
              <a:off x="17273588" y="11728450"/>
              <a:ext cx="709613" cy="66675"/>
            </a:xfrm>
            <a:custGeom>
              <a:rect b="b" l="l" r="r" t="t"/>
              <a:pathLst>
                <a:path extrusionOk="0" h="86" w="932">
                  <a:moveTo>
                    <a:pt x="932" y="0"/>
                  </a:moveTo>
                  <a:lnTo>
                    <a:pt x="47" y="0"/>
                  </a:lnTo>
                  <a:lnTo>
                    <a:pt x="0" y="86"/>
                  </a:lnTo>
                  <a:lnTo>
                    <a:pt x="885" y="86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rgbClr val="F7EDDD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01" name="Google Shape;1101;g167dccd0c24_0_1470"/>
            <p:cNvSpPr/>
            <p:nvPr/>
          </p:nvSpPr>
          <p:spPr>
            <a:xfrm>
              <a:off x="16511588" y="11444288"/>
              <a:ext cx="979489" cy="350838"/>
            </a:xfrm>
            <a:custGeom>
              <a:rect b="b" l="l" r="r" t="t"/>
              <a:pathLst>
                <a:path extrusionOk="0" h="461" w="1288">
                  <a:moveTo>
                    <a:pt x="226" y="461"/>
                  </a:moveTo>
                  <a:lnTo>
                    <a:pt x="0" y="0"/>
                  </a:lnTo>
                  <a:lnTo>
                    <a:pt x="1062" y="0"/>
                  </a:lnTo>
                  <a:lnTo>
                    <a:pt x="1288" y="461"/>
                  </a:lnTo>
                  <a:lnTo>
                    <a:pt x="226" y="461"/>
                  </a:lnTo>
                  <a:close/>
                </a:path>
              </a:pathLst>
            </a:custGeom>
            <a:solidFill>
              <a:srgbClr val="A85A4F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02" name="Google Shape;1102;g167dccd0c24_0_1470"/>
            <p:cNvSpPr/>
            <p:nvPr/>
          </p:nvSpPr>
          <p:spPr>
            <a:xfrm>
              <a:off x="20799425" y="7296150"/>
              <a:ext cx="1620900" cy="1097100"/>
            </a:xfrm>
            <a:prstGeom prst="rect">
              <a:avLst/>
            </a:prstGeom>
            <a:solidFill>
              <a:srgbClr val="FFFFFF">
                <a:alpha val="69019"/>
              </a:srgbClr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03" name="Google Shape;1103;g167dccd0c24_0_1470"/>
            <p:cNvSpPr/>
            <p:nvPr/>
          </p:nvSpPr>
          <p:spPr>
            <a:xfrm>
              <a:off x="20799425" y="5407025"/>
              <a:ext cx="1620900" cy="762000"/>
            </a:xfrm>
            <a:prstGeom prst="rect">
              <a:avLst/>
            </a:prstGeom>
            <a:solidFill>
              <a:srgbClr val="8AB6CE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04" name="Google Shape;1104;g167dccd0c24_0_1470"/>
            <p:cNvSpPr/>
            <p:nvPr/>
          </p:nvSpPr>
          <p:spPr>
            <a:xfrm>
              <a:off x="20799425" y="6169025"/>
              <a:ext cx="1620900" cy="1127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05" name="Google Shape;1105;g167dccd0c24_0_1470"/>
            <p:cNvSpPr/>
            <p:nvPr/>
          </p:nvSpPr>
          <p:spPr>
            <a:xfrm>
              <a:off x="20878800" y="6453188"/>
              <a:ext cx="1446214" cy="749299"/>
            </a:xfrm>
            <a:custGeom>
              <a:rect b="b" l="l" r="r" t="t"/>
              <a:pathLst>
                <a:path extrusionOk="0" h="985" w="1900">
                  <a:moveTo>
                    <a:pt x="1868" y="180"/>
                  </a:moveTo>
                  <a:cubicBezTo>
                    <a:pt x="1868" y="215"/>
                    <a:pt x="1839" y="244"/>
                    <a:pt x="1804" y="244"/>
                  </a:cubicBezTo>
                  <a:lnTo>
                    <a:pt x="1599" y="244"/>
                  </a:lnTo>
                  <a:cubicBezTo>
                    <a:pt x="1564" y="244"/>
                    <a:pt x="1535" y="215"/>
                    <a:pt x="1535" y="180"/>
                  </a:cubicBezTo>
                  <a:lnTo>
                    <a:pt x="1535" y="96"/>
                  </a:lnTo>
                  <a:cubicBezTo>
                    <a:pt x="1535" y="61"/>
                    <a:pt x="1564" y="32"/>
                    <a:pt x="1599" y="32"/>
                  </a:cubicBezTo>
                  <a:lnTo>
                    <a:pt x="1804" y="32"/>
                  </a:lnTo>
                  <a:cubicBezTo>
                    <a:pt x="1839" y="32"/>
                    <a:pt x="1868" y="61"/>
                    <a:pt x="1868" y="96"/>
                  </a:cubicBezTo>
                  <a:lnTo>
                    <a:pt x="1868" y="180"/>
                  </a:lnTo>
                  <a:close/>
                  <a:moveTo>
                    <a:pt x="1868" y="340"/>
                  </a:moveTo>
                  <a:lnTo>
                    <a:pt x="1868" y="413"/>
                  </a:lnTo>
                  <a:cubicBezTo>
                    <a:pt x="1868" y="448"/>
                    <a:pt x="1839" y="477"/>
                    <a:pt x="1804" y="477"/>
                  </a:cubicBezTo>
                  <a:lnTo>
                    <a:pt x="1599" y="477"/>
                  </a:lnTo>
                  <a:cubicBezTo>
                    <a:pt x="1564" y="477"/>
                    <a:pt x="1535" y="448"/>
                    <a:pt x="1535" y="413"/>
                  </a:cubicBezTo>
                  <a:lnTo>
                    <a:pt x="1535" y="340"/>
                  </a:lnTo>
                  <a:cubicBezTo>
                    <a:pt x="1535" y="305"/>
                    <a:pt x="1564" y="276"/>
                    <a:pt x="1599" y="276"/>
                  </a:cubicBezTo>
                  <a:lnTo>
                    <a:pt x="1804" y="276"/>
                  </a:lnTo>
                  <a:cubicBezTo>
                    <a:pt x="1839" y="276"/>
                    <a:pt x="1868" y="305"/>
                    <a:pt x="1868" y="340"/>
                  </a:cubicBezTo>
                  <a:close/>
                  <a:moveTo>
                    <a:pt x="1868" y="573"/>
                  </a:moveTo>
                  <a:lnTo>
                    <a:pt x="1868" y="646"/>
                  </a:lnTo>
                  <a:cubicBezTo>
                    <a:pt x="1868" y="681"/>
                    <a:pt x="1839" y="710"/>
                    <a:pt x="1804" y="710"/>
                  </a:cubicBezTo>
                  <a:lnTo>
                    <a:pt x="1599" y="710"/>
                  </a:lnTo>
                  <a:cubicBezTo>
                    <a:pt x="1564" y="710"/>
                    <a:pt x="1535" y="681"/>
                    <a:pt x="1535" y="646"/>
                  </a:cubicBezTo>
                  <a:lnTo>
                    <a:pt x="1535" y="573"/>
                  </a:lnTo>
                  <a:cubicBezTo>
                    <a:pt x="1535" y="538"/>
                    <a:pt x="1564" y="509"/>
                    <a:pt x="1599" y="509"/>
                  </a:cubicBezTo>
                  <a:lnTo>
                    <a:pt x="1804" y="509"/>
                  </a:lnTo>
                  <a:cubicBezTo>
                    <a:pt x="1839" y="509"/>
                    <a:pt x="1868" y="538"/>
                    <a:pt x="1868" y="573"/>
                  </a:cubicBezTo>
                  <a:close/>
                  <a:moveTo>
                    <a:pt x="1868" y="806"/>
                  </a:moveTo>
                  <a:lnTo>
                    <a:pt x="1868" y="889"/>
                  </a:lnTo>
                  <a:cubicBezTo>
                    <a:pt x="1868" y="925"/>
                    <a:pt x="1839" y="953"/>
                    <a:pt x="1804" y="953"/>
                  </a:cubicBezTo>
                  <a:lnTo>
                    <a:pt x="1599" y="953"/>
                  </a:lnTo>
                  <a:cubicBezTo>
                    <a:pt x="1564" y="953"/>
                    <a:pt x="1535" y="925"/>
                    <a:pt x="1535" y="889"/>
                  </a:cubicBezTo>
                  <a:lnTo>
                    <a:pt x="1535" y="806"/>
                  </a:lnTo>
                  <a:cubicBezTo>
                    <a:pt x="1535" y="771"/>
                    <a:pt x="1564" y="742"/>
                    <a:pt x="1599" y="742"/>
                  </a:cubicBezTo>
                  <a:lnTo>
                    <a:pt x="1804" y="742"/>
                  </a:lnTo>
                  <a:cubicBezTo>
                    <a:pt x="1839" y="742"/>
                    <a:pt x="1868" y="771"/>
                    <a:pt x="1868" y="806"/>
                  </a:cubicBezTo>
                  <a:close/>
                  <a:moveTo>
                    <a:pt x="1439" y="953"/>
                  </a:moveTo>
                  <a:lnTo>
                    <a:pt x="1227" y="953"/>
                  </a:lnTo>
                  <a:cubicBezTo>
                    <a:pt x="1192" y="953"/>
                    <a:pt x="1163" y="925"/>
                    <a:pt x="1163" y="889"/>
                  </a:cubicBezTo>
                  <a:lnTo>
                    <a:pt x="1163" y="806"/>
                  </a:lnTo>
                  <a:cubicBezTo>
                    <a:pt x="1163" y="771"/>
                    <a:pt x="1192" y="742"/>
                    <a:pt x="1227" y="742"/>
                  </a:cubicBezTo>
                  <a:lnTo>
                    <a:pt x="1439" y="742"/>
                  </a:lnTo>
                  <a:cubicBezTo>
                    <a:pt x="1474" y="742"/>
                    <a:pt x="1503" y="771"/>
                    <a:pt x="1503" y="806"/>
                  </a:cubicBezTo>
                  <a:lnTo>
                    <a:pt x="1503" y="889"/>
                  </a:lnTo>
                  <a:cubicBezTo>
                    <a:pt x="1503" y="925"/>
                    <a:pt x="1474" y="953"/>
                    <a:pt x="1439" y="953"/>
                  </a:cubicBezTo>
                  <a:close/>
                  <a:moveTo>
                    <a:pt x="1067" y="953"/>
                  </a:moveTo>
                  <a:lnTo>
                    <a:pt x="856" y="953"/>
                  </a:lnTo>
                  <a:cubicBezTo>
                    <a:pt x="820" y="953"/>
                    <a:pt x="792" y="925"/>
                    <a:pt x="792" y="889"/>
                  </a:cubicBezTo>
                  <a:lnTo>
                    <a:pt x="792" y="806"/>
                  </a:lnTo>
                  <a:cubicBezTo>
                    <a:pt x="792" y="771"/>
                    <a:pt x="820" y="742"/>
                    <a:pt x="856" y="742"/>
                  </a:cubicBezTo>
                  <a:lnTo>
                    <a:pt x="1067" y="742"/>
                  </a:lnTo>
                  <a:cubicBezTo>
                    <a:pt x="1103" y="742"/>
                    <a:pt x="1131" y="771"/>
                    <a:pt x="1131" y="806"/>
                  </a:cubicBezTo>
                  <a:lnTo>
                    <a:pt x="1131" y="889"/>
                  </a:lnTo>
                  <a:cubicBezTo>
                    <a:pt x="1131" y="925"/>
                    <a:pt x="1103" y="953"/>
                    <a:pt x="1067" y="953"/>
                  </a:cubicBezTo>
                  <a:close/>
                  <a:moveTo>
                    <a:pt x="696" y="953"/>
                  </a:moveTo>
                  <a:lnTo>
                    <a:pt x="484" y="953"/>
                  </a:lnTo>
                  <a:cubicBezTo>
                    <a:pt x="449" y="953"/>
                    <a:pt x="420" y="925"/>
                    <a:pt x="420" y="889"/>
                  </a:cubicBezTo>
                  <a:lnTo>
                    <a:pt x="420" y="806"/>
                  </a:lnTo>
                  <a:cubicBezTo>
                    <a:pt x="420" y="771"/>
                    <a:pt x="449" y="742"/>
                    <a:pt x="484" y="742"/>
                  </a:cubicBezTo>
                  <a:lnTo>
                    <a:pt x="696" y="742"/>
                  </a:lnTo>
                  <a:cubicBezTo>
                    <a:pt x="731" y="742"/>
                    <a:pt x="760" y="771"/>
                    <a:pt x="760" y="806"/>
                  </a:cubicBezTo>
                  <a:lnTo>
                    <a:pt x="760" y="889"/>
                  </a:lnTo>
                  <a:cubicBezTo>
                    <a:pt x="760" y="925"/>
                    <a:pt x="731" y="953"/>
                    <a:pt x="696" y="953"/>
                  </a:cubicBezTo>
                  <a:close/>
                  <a:moveTo>
                    <a:pt x="324" y="953"/>
                  </a:moveTo>
                  <a:lnTo>
                    <a:pt x="96" y="953"/>
                  </a:lnTo>
                  <a:cubicBezTo>
                    <a:pt x="61" y="953"/>
                    <a:pt x="32" y="925"/>
                    <a:pt x="32" y="889"/>
                  </a:cubicBezTo>
                  <a:lnTo>
                    <a:pt x="32" y="806"/>
                  </a:lnTo>
                  <a:cubicBezTo>
                    <a:pt x="32" y="771"/>
                    <a:pt x="61" y="742"/>
                    <a:pt x="96" y="742"/>
                  </a:cubicBezTo>
                  <a:lnTo>
                    <a:pt x="324" y="742"/>
                  </a:lnTo>
                  <a:cubicBezTo>
                    <a:pt x="359" y="742"/>
                    <a:pt x="388" y="771"/>
                    <a:pt x="388" y="806"/>
                  </a:cubicBezTo>
                  <a:lnTo>
                    <a:pt x="388" y="889"/>
                  </a:lnTo>
                  <a:cubicBezTo>
                    <a:pt x="388" y="925"/>
                    <a:pt x="359" y="953"/>
                    <a:pt x="324" y="953"/>
                  </a:cubicBezTo>
                  <a:close/>
                  <a:moveTo>
                    <a:pt x="32" y="646"/>
                  </a:moveTo>
                  <a:lnTo>
                    <a:pt x="32" y="573"/>
                  </a:lnTo>
                  <a:cubicBezTo>
                    <a:pt x="32" y="538"/>
                    <a:pt x="61" y="509"/>
                    <a:pt x="96" y="509"/>
                  </a:cubicBezTo>
                  <a:lnTo>
                    <a:pt x="324" y="509"/>
                  </a:lnTo>
                  <a:cubicBezTo>
                    <a:pt x="359" y="509"/>
                    <a:pt x="388" y="538"/>
                    <a:pt x="388" y="573"/>
                  </a:cubicBezTo>
                  <a:lnTo>
                    <a:pt x="388" y="646"/>
                  </a:lnTo>
                  <a:cubicBezTo>
                    <a:pt x="388" y="681"/>
                    <a:pt x="359" y="710"/>
                    <a:pt x="324" y="710"/>
                  </a:cubicBezTo>
                  <a:lnTo>
                    <a:pt x="96" y="710"/>
                  </a:lnTo>
                  <a:cubicBezTo>
                    <a:pt x="61" y="710"/>
                    <a:pt x="32" y="681"/>
                    <a:pt x="32" y="646"/>
                  </a:cubicBezTo>
                  <a:close/>
                  <a:moveTo>
                    <a:pt x="32" y="413"/>
                  </a:moveTo>
                  <a:lnTo>
                    <a:pt x="32" y="340"/>
                  </a:lnTo>
                  <a:cubicBezTo>
                    <a:pt x="32" y="305"/>
                    <a:pt x="61" y="276"/>
                    <a:pt x="96" y="276"/>
                  </a:cubicBezTo>
                  <a:lnTo>
                    <a:pt x="324" y="276"/>
                  </a:lnTo>
                  <a:cubicBezTo>
                    <a:pt x="359" y="276"/>
                    <a:pt x="388" y="305"/>
                    <a:pt x="388" y="340"/>
                  </a:cubicBezTo>
                  <a:lnTo>
                    <a:pt x="388" y="413"/>
                  </a:lnTo>
                  <a:cubicBezTo>
                    <a:pt x="388" y="448"/>
                    <a:pt x="359" y="477"/>
                    <a:pt x="324" y="477"/>
                  </a:cubicBezTo>
                  <a:lnTo>
                    <a:pt x="96" y="477"/>
                  </a:lnTo>
                  <a:cubicBezTo>
                    <a:pt x="61" y="477"/>
                    <a:pt x="32" y="448"/>
                    <a:pt x="32" y="413"/>
                  </a:cubicBezTo>
                  <a:close/>
                  <a:moveTo>
                    <a:pt x="32" y="180"/>
                  </a:moveTo>
                  <a:lnTo>
                    <a:pt x="32" y="96"/>
                  </a:lnTo>
                  <a:cubicBezTo>
                    <a:pt x="32" y="61"/>
                    <a:pt x="61" y="32"/>
                    <a:pt x="96" y="32"/>
                  </a:cubicBezTo>
                  <a:lnTo>
                    <a:pt x="324" y="32"/>
                  </a:lnTo>
                  <a:cubicBezTo>
                    <a:pt x="359" y="32"/>
                    <a:pt x="388" y="61"/>
                    <a:pt x="388" y="96"/>
                  </a:cubicBezTo>
                  <a:lnTo>
                    <a:pt x="388" y="180"/>
                  </a:lnTo>
                  <a:cubicBezTo>
                    <a:pt x="388" y="215"/>
                    <a:pt x="359" y="244"/>
                    <a:pt x="324" y="244"/>
                  </a:cubicBezTo>
                  <a:lnTo>
                    <a:pt x="96" y="244"/>
                  </a:lnTo>
                  <a:cubicBezTo>
                    <a:pt x="61" y="244"/>
                    <a:pt x="32" y="215"/>
                    <a:pt x="32" y="180"/>
                  </a:cubicBezTo>
                  <a:close/>
                  <a:moveTo>
                    <a:pt x="484" y="32"/>
                  </a:moveTo>
                  <a:lnTo>
                    <a:pt x="696" y="32"/>
                  </a:lnTo>
                  <a:cubicBezTo>
                    <a:pt x="731" y="32"/>
                    <a:pt x="760" y="61"/>
                    <a:pt x="760" y="96"/>
                  </a:cubicBezTo>
                  <a:lnTo>
                    <a:pt x="760" y="180"/>
                  </a:lnTo>
                  <a:cubicBezTo>
                    <a:pt x="760" y="215"/>
                    <a:pt x="731" y="244"/>
                    <a:pt x="696" y="244"/>
                  </a:cubicBezTo>
                  <a:lnTo>
                    <a:pt x="484" y="244"/>
                  </a:lnTo>
                  <a:cubicBezTo>
                    <a:pt x="449" y="244"/>
                    <a:pt x="420" y="215"/>
                    <a:pt x="420" y="180"/>
                  </a:cubicBezTo>
                  <a:lnTo>
                    <a:pt x="420" y="96"/>
                  </a:lnTo>
                  <a:cubicBezTo>
                    <a:pt x="420" y="61"/>
                    <a:pt x="449" y="32"/>
                    <a:pt x="484" y="32"/>
                  </a:cubicBezTo>
                  <a:close/>
                  <a:moveTo>
                    <a:pt x="856" y="32"/>
                  </a:moveTo>
                  <a:lnTo>
                    <a:pt x="1067" y="32"/>
                  </a:lnTo>
                  <a:cubicBezTo>
                    <a:pt x="1103" y="32"/>
                    <a:pt x="1131" y="61"/>
                    <a:pt x="1131" y="96"/>
                  </a:cubicBezTo>
                  <a:lnTo>
                    <a:pt x="1131" y="180"/>
                  </a:lnTo>
                  <a:cubicBezTo>
                    <a:pt x="1131" y="215"/>
                    <a:pt x="1103" y="244"/>
                    <a:pt x="1067" y="244"/>
                  </a:cubicBezTo>
                  <a:lnTo>
                    <a:pt x="856" y="244"/>
                  </a:lnTo>
                  <a:cubicBezTo>
                    <a:pt x="820" y="244"/>
                    <a:pt x="792" y="215"/>
                    <a:pt x="792" y="180"/>
                  </a:cubicBezTo>
                  <a:lnTo>
                    <a:pt x="792" y="96"/>
                  </a:lnTo>
                  <a:cubicBezTo>
                    <a:pt x="792" y="61"/>
                    <a:pt x="820" y="32"/>
                    <a:pt x="856" y="32"/>
                  </a:cubicBezTo>
                  <a:close/>
                  <a:moveTo>
                    <a:pt x="1503" y="413"/>
                  </a:moveTo>
                  <a:cubicBezTo>
                    <a:pt x="1503" y="448"/>
                    <a:pt x="1474" y="477"/>
                    <a:pt x="1439" y="477"/>
                  </a:cubicBezTo>
                  <a:lnTo>
                    <a:pt x="1227" y="477"/>
                  </a:lnTo>
                  <a:cubicBezTo>
                    <a:pt x="1192" y="477"/>
                    <a:pt x="1163" y="448"/>
                    <a:pt x="1163" y="413"/>
                  </a:cubicBezTo>
                  <a:lnTo>
                    <a:pt x="1163" y="340"/>
                  </a:lnTo>
                  <a:cubicBezTo>
                    <a:pt x="1163" y="305"/>
                    <a:pt x="1192" y="276"/>
                    <a:pt x="1227" y="276"/>
                  </a:cubicBezTo>
                  <a:lnTo>
                    <a:pt x="1439" y="276"/>
                  </a:lnTo>
                  <a:cubicBezTo>
                    <a:pt x="1474" y="276"/>
                    <a:pt x="1503" y="305"/>
                    <a:pt x="1503" y="340"/>
                  </a:cubicBezTo>
                  <a:lnTo>
                    <a:pt x="1503" y="413"/>
                  </a:lnTo>
                  <a:close/>
                  <a:moveTo>
                    <a:pt x="792" y="646"/>
                  </a:moveTo>
                  <a:lnTo>
                    <a:pt x="792" y="573"/>
                  </a:lnTo>
                  <a:cubicBezTo>
                    <a:pt x="792" y="538"/>
                    <a:pt x="820" y="509"/>
                    <a:pt x="856" y="509"/>
                  </a:cubicBezTo>
                  <a:lnTo>
                    <a:pt x="1067" y="509"/>
                  </a:lnTo>
                  <a:cubicBezTo>
                    <a:pt x="1103" y="509"/>
                    <a:pt x="1131" y="538"/>
                    <a:pt x="1131" y="573"/>
                  </a:cubicBezTo>
                  <a:lnTo>
                    <a:pt x="1131" y="646"/>
                  </a:lnTo>
                  <a:cubicBezTo>
                    <a:pt x="1131" y="681"/>
                    <a:pt x="1103" y="710"/>
                    <a:pt x="1067" y="710"/>
                  </a:cubicBezTo>
                  <a:lnTo>
                    <a:pt x="856" y="710"/>
                  </a:lnTo>
                  <a:cubicBezTo>
                    <a:pt x="820" y="710"/>
                    <a:pt x="792" y="681"/>
                    <a:pt x="792" y="646"/>
                  </a:cubicBezTo>
                  <a:close/>
                  <a:moveTo>
                    <a:pt x="776" y="520"/>
                  </a:moveTo>
                  <a:cubicBezTo>
                    <a:pt x="769" y="509"/>
                    <a:pt x="759" y="500"/>
                    <a:pt x="749" y="493"/>
                  </a:cubicBezTo>
                  <a:cubicBezTo>
                    <a:pt x="759" y="486"/>
                    <a:pt x="769" y="477"/>
                    <a:pt x="776" y="466"/>
                  </a:cubicBezTo>
                  <a:cubicBezTo>
                    <a:pt x="783" y="477"/>
                    <a:pt x="792" y="486"/>
                    <a:pt x="803" y="493"/>
                  </a:cubicBezTo>
                  <a:cubicBezTo>
                    <a:pt x="792" y="500"/>
                    <a:pt x="783" y="509"/>
                    <a:pt x="776" y="520"/>
                  </a:cubicBezTo>
                  <a:close/>
                  <a:moveTo>
                    <a:pt x="1174" y="493"/>
                  </a:moveTo>
                  <a:cubicBezTo>
                    <a:pt x="1164" y="500"/>
                    <a:pt x="1154" y="509"/>
                    <a:pt x="1147" y="520"/>
                  </a:cubicBezTo>
                  <a:cubicBezTo>
                    <a:pt x="1140" y="509"/>
                    <a:pt x="1131" y="500"/>
                    <a:pt x="1120" y="493"/>
                  </a:cubicBezTo>
                  <a:cubicBezTo>
                    <a:pt x="1131" y="486"/>
                    <a:pt x="1140" y="477"/>
                    <a:pt x="1147" y="466"/>
                  </a:cubicBezTo>
                  <a:cubicBezTo>
                    <a:pt x="1154" y="477"/>
                    <a:pt x="1164" y="486"/>
                    <a:pt x="1174" y="493"/>
                  </a:cubicBezTo>
                  <a:close/>
                  <a:moveTo>
                    <a:pt x="1131" y="340"/>
                  </a:moveTo>
                  <a:lnTo>
                    <a:pt x="1131" y="413"/>
                  </a:lnTo>
                  <a:cubicBezTo>
                    <a:pt x="1131" y="448"/>
                    <a:pt x="1103" y="477"/>
                    <a:pt x="1067" y="477"/>
                  </a:cubicBezTo>
                  <a:lnTo>
                    <a:pt x="856" y="477"/>
                  </a:lnTo>
                  <a:cubicBezTo>
                    <a:pt x="820" y="477"/>
                    <a:pt x="792" y="448"/>
                    <a:pt x="792" y="413"/>
                  </a:cubicBezTo>
                  <a:lnTo>
                    <a:pt x="792" y="340"/>
                  </a:lnTo>
                  <a:cubicBezTo>
                    <a:pt x="792" y="305"/>
                    <a:pt x="820" y="276"/>
                    <a:pt x="856" y="276"/>
                  </a:cubicBezTo>
                  <a:lnTo>
                    <a:pt x="1067" y="276"/>
                  </a:lnTo>
                  <a:cubicBezTo>
                    <a:pt x="1103" y="276"/>
                    <a:pt x="1131" y="305"/>
                    <a:pt x="1131" y="340"/>
                  </a:cubicBezTo>
                  <a:close/>
                  <a:moveTo>
                    <a:pt x="1147" y="233"/>
                  </a:moveTo>
                  <a:cubicBezTo>
                    <a:pt x="1154" y="244"/>
                    <a:pt x="1164" y="253"/>
                    <a:pt x="1174" y="260"/>
                  </a:cubicBezTo>
                  <a:cubicBezTo>
                    <a:pt x="1164" y="267"/>
                    <a:pt x="1154" y="276"/>
                    <a:pt x="1147" y="287"/>
                  </a:cubicBezTo>
                  <a:cubicBezTo>
                    <a:pt x="1140" y="276"/>
                    <a:pt x="1131" y="267"/>
                    <a:pt x="1120" y="260"/>
                  </a:cubicBezTo>
                  <a:cubicBezTo>
                    <a:pt x="1131" y="253"/>
                    <a:pt x="1140" y="244"/>
                    <a:pt x="1147" y="233"/>
                  </a:cubicBezTo>
                  <a:close/>
                  <a:moveTo>
                    <a:pt x="776" y="233"/>
                  </a:moveTo>
                  <a:cubicBezTo>
                    <a:pt x="783" y="244"/>
                    <a:pt x="792" y="253"/>
                    <a:pt x="803" y="260"/>
                  </a:cubicBezTo>
                  <a:cubicBezTo>
                    <a:pt x="792" y="267"/>
                    <a:pt x="783" y="276"/>
                    <a:pt x="776" y="287"/>
                  </a:cubicBezTo>
                  <a:cubicBezTo>
                    <a:pt x="769" y="276"/>
                    <a:pt x="759" y="267"/>
                    <a:pt x="749" y="260"/>
                  </a:cubicBezTo>
                  <a:cubicBezTo>
                    <a:pt x="759" y="253"/>
                    <a:pt x="769" y="244"/>
                    <a:pt x="776" y="233"/>
                  </a:cubicBezTo>
                  <a:close/>
                  <a:moveTo>
                    <a:pt x="420" y="340"/>
                  </a:moveTo>
                  <a:cubicBezTo>
                    <a:pt x="420" y="305"/>
                    <a:pt x="449" y="276"/>
                    <a:pt x="484" y="276"/>
                  </a:cubicBezTo>
                  <a:lnTo>
                    <a:pt x="696" y="276"/>
                  </a:lnTo>
                  <a:cubicBezTo>
                    <a:pt x="731" y="276"/>
                    <a:pt x="760" y="305"/>
                    <a:pt x="760" y="340"/>
                  </a:cubicBezTo>
                  <a:lnTo>
                    <a:pt x="760" y="413"/>
                  </a:lnTo>
                  <a:cubicBezTo>
                    <a:pt x="760" y="448"/>
                    <a:pt x="731" y="477"/>
                    <a:pt x="696" y="477"/>
                  </a:cubicBezTo>
                  <a:lnTo>
                    <a:pt x="484" y="477"/>
                  </a:lnTo>
                  <a:cubicBezTo>
                    <a:pt x="449" y="477"/>
                    <a:pt x="420" y="448"/>
                    <a:pt x="420" y="413"/>
                  </a:cubicBezTo>
                  <a:lnTo>
                    <a:pt x="420" y="340"/>
                  </a:lnTo>
                  <a:close/>
                  <a:moveTo>
                    <a:pt x="377" y="260"/>
                  </a:moveTo>
                  <a:cubicBezTo>
                    <a:pt x="388" y="253"/>
                    <a:pt x="397" y="244"/>
                    <a:pt x="404" y="233"/>
                  </a:cubicBezTo>
                  <a:cubicBezTo>
                    <a:pt x="411" y="244"/>
                    <a:pt x="420" y="253"/>
                    <a:pt x="431" y="260"/>
                  </a:cubicBezTo>
                  <a:cubicBezTo>
                    <a:pt x="420" y="267"/>
                    <a:pt x="411" y="276"/>
                    <a:pt x="404" y="287"/>
                  </a:cubicBezTo>
                  <a:cubicBezTo>
                    <a:pt x="397" y="276"/>
                    <a:pt x="388" y="267"/>
                    <a:pt x="377" y="260"/>
                  </a:cubicBezTo>
                  <a:close/>
                  <a:moveTo>
                    <a:pt x="377" y="493"/>
                  </a:moveTo>
                  <a:cubicBezTo>
                    <a:pt x="388" y="486"/>
                    <a:pt x="397" y="477"/>
                    <a:pt x="404" y="466"/>
                  </a:cubicBezTo>
                  <a:cubicBezTo>
                    <a:pt x="411" y="477"/>
                    <a:pt x="420" y="486"/>
                    <a:pt x="431" y="493"/>
                  </a:cubicBezTo>
                  <a:cubicBezTo>
                    <a:pt x="420" y="500"/>
                    <a:pt x="411" y="509"/>
                    <a:pt x="404" y="520"/>
                  </a:cubicBezTo>
                  <a:cubicBezTo>
                    <a:pt x="397" y="509"/>
                    <a:pt x="388" y="500"/>
                    <a:pt x="377" y="493"/>
                  </a:cubicBezTo>
                  <a:close/>
                  <a:moveTo>
                    <a:pt x="420" y="646"/>
                  </a:moveTo>
                  <a:lnTo>
                    <a:pt x="420" y="573"/>
                  </a:lnTo>
                  <a:cubicBezTo>
                    <a:pt x="420" y="538"/>
                    <a:pt x="449" y="509"/>
                    <a:pt x="484" y="509"/>
                  </a:cubicBezTo>
                  <a:lnTo>
                    <a:pt x="696" y="509"/>
                  </a:lnTo>
                  <a:cubicBezTo>
                    <a:pt x="731" y="509"/>
                    <a:pt x="760" y="538"/>
                    <a:pt x="760" y="573"/>
                  </a:cubicBezTo>
                  <a:lnTo>
                    <a:pt x="760" y="646"/>
                  </a:lnTo>
                  <a:cubicBezTo>
                    <a:pt x="760" y="681"/>
                    <a:pt x="731" y="710"/>
                    <a:pt x="696" y="710"/>
                  </a:cubicBezTo>
                  <a:lnTo>
                    <a:pt x="484" y="710"/>
                  </a:lnTo>
                  <a:cubicBezTo>
                    <a:pt x="449" y="710"/>
                    <a:pt x="420" y="681"/>
                    <a:pt x="420" y="646"/>
                  </a:cubicBezTo>
                  <a:close/>
                  <a:moveTo>
                    <a:pt x="404" y="753"/>
                  </a:moveTo>
                  <a:cubicBezTo>
                    <a:pt x="397" y="742"/>
                    <a:pt x="388" y="733"/>
                    <a:pt x="377" y="726"/>
                  </a:cubicBezTo>
                  <a:cubicBezTo>
                    <a:pt x="388" y="719"/>
                    <a:pt x="397" y="710"/>
                    <a:pt x="404" y="699"/>
                  </a:cubicBezTo>
                  <a:cubicBezTo>
                    <a:pt x="411" y="710"/>
                    <a:pt x="420" y="719"/>
                    <a:pt x="431" y="726"/>
                  </a:cubicBezTo>
                  <a:cubicBezTo>
                    <a:pt x="420" y="733"/>
                    <a:pt x="411" y="742"/>
                    <a:pt x="404" y="753"/>
                  </a:cubicBezTo>
                  <a:close/>
                  <a:moveTo>
                    <a:pt x="776" y="753"/>
                  </a:moveTo>
                  <a:cubicBezTo>
                    <a:pt x="769" y="742"/>
                    <a:pt x="759" y="733"/>
                    <a:pt x="749" y="726"/>
                  </a:cubicBezTo>
                  <a:cubicBezTo>
                    <a:pt x="759" y="719"/>
                    <a:pt x="769" y="710"/>
                    <a:pt x="776" y="699"/>
                  </a:cubicBezTo>
                  <a:cubicBezTo>
                    <a:pt x="783" y="710"/>
                    <a:pt x="792" y="719"/>
                    <a:pt x="803" y="726"/>
                  </a:cubicBezTo>
                  <a:cubicBezTo>
                    <a:pt x="792" y="733"/>
                    <a:pt x="783" y="742"/>
                    <a:pt x="776" y="753"/>
                  </a:cubicBezTo>
                  <a:close/>
                  <a:moveTo>
                    <a:pt x="1147" y="753"/>
                  </a:moveTo>
                  <a:cubicBezTo>
                    <a:pt x="1140" y="742"/>
                    <a:pt x="1131" y="733"/>
                    <a:pt x="1120" y="726"/>
                  </a:cubicBezTo>
                  <a:cubicBezTo>
                    <a:pt x="1131" y="719"/>
                    <a:pt x="1140" y="710"/>
                    <a:pt x="1147" y="699"/>
                  </a:cubicBezTo>
                  <a:cubicBezTo>
                    <a:pt x="1154" y="710"/>
                    <a:pt x="1164" y="719"/>
                    <a:pt x="1174" y="726"/>
                  </a:cubicBezTo>
                  <a:cubicBezTo>
                    <a:pt x="1164" y="733"/>
                    <a:pt x="1154" y="742"/>
                    <a:pt x="1147" y="753"/>
                  </a:cubicBezTo>
                  <a:close/>
                  <a:moveTo>
                    <a:pt x="1503" y="646"/>
                  </a:moveTo>
                  <a:cubicBezTo>
                    <a:pt x="1503" y="681"/>
                    <a:pt x="1474" y="710"/>
                    <a:pt x="1439" y="710"/>
                  </a:cubicBezTo>
                  <a:lnTo>
                    <a:pt x="1227" y="710"/>
                  </a:lnTo>
                  <a:cubicBezTo>
                    <a:pt x="1192" y="710"/>
                    <a:pt x="1163" y="681"/>
                    <a:pt x="1163" y="646"/>
                  </a:cubicBezTo>
                  <a:lnTo>
                    <a:pt x="1163" y="573"/>
                  </a:lnTo>
                  <a:cubicBezTo>
                    <a:pt x="1163" y="538"/>
                    <a:pt x="1192" y="509"/>
                    <a:pt x="1227" y="509"/>
                  </a:cubicBezTo>
                  <a:lnTo>
                    <a:pt x="1439" y="509"/>
                  </a:lnTo>
                  <a:cubicBezTo>
                    <a:pt x="1474" y="509"/>
                    <a:pt x="1503" y="538"/>
                    <a:pt x="1503" y="573"/>
                  </a:cubicBezTo>
                  <a:lnTo>
                    <a:pt x="1503" y="646"/>
                  </a:lnTo>
                  <a:close/>
                  <a:moveTo>
                    <a:pt x="1546" y="726"/>
                  </a:moveTo>
                  <a:cubicBezTo>
                    <a:pt x="1535" y="733"/>
                    <a:pt x="1526" y="742"/>
                    <a:pt x="1519" y="753"/>
                  </a:cubicBezTo>
                  <a:cubicBezTo>
                    <a:pt x="1512" y="742"/>
                    <a:pt x="1503" y="733"/>
                    <a:pt x="1492" y="726"/>
                  </a:cubicBezTo>
                  <a:cubicBezTo>
                    <a:pt x="1503" y="719"/>
                    <a:pt x="1512" y="710"/>
                    <a:pt x="1519" y="699"/>
                  </a:cubicBezTo>
                  <a:cubicBezTo>
                    <a:pt x="1526" y="710"/>
                    <a:pt x="1535" y="719"/>
                    <a:pt x="1546" y="726"/>
                  </a:cubicBezTo>
                  <a:close/>
                  <a:moveTo>
                    <a:pt x="1546" y="493"/>
                  </a:moveTo>
                  <a:cubicBezTo>
                    <a:pt x="1535" y="500"/>
                    <a:pt x="1526" y="509"/>
                    <a:pt x="1519" y="520"/>
                  </a:cubicBezTo>
                  <a:cubicBezTo>
                    <a:pt x="1512" y="509"/>
                    <a:pt x="1503" y="500"/>
                    <a:pt x="1492" y="493"/>
                  </a:cubicBezTo>
                  <a:cubicBezTo>
                    <a:pt x="1503" y="486"/>
                    <a:pt x="1512" y="477"/>
                    <a:pt x="1519" y="466"/>
                  </a:cubicBezTo>
                  <a:cubicBezTo>
                    <a:pt x="1526" y="477"/>
                    <a:pt x="1535" y="486"/>
                    <a:pt x="1546" y="493"/>
                  </a:cubicBezTo>
                  <a:close/>
                  <a:moveTo>
                    <a:pt x="1546" y="260"/>
                  </a:moveTo>
                  <a:cubicBezTo>
                    <a:pt x="1535" y="267"/>
                    <a:pt x="1526" y="276"/>
                    <a:pt x="1519" y="287"/>
                  </a:cubicBezTo>
                  <a:cubicBezTo>
                    <a:pt x="1512" y="276"/>
                    <a:pt x="1503" y="267"/>
                    <a:pt x="1492" y="260"/>
                  </a:cubicBezTo>
                  <a:cubicBezTo>
                    <a:pt x="1503" y="253"/>
                    <a:pt x="1512" y="244"/>
                    <a:pt x="1519" y="233"/>
                  </a:cubicBezTo>
                  <a:cubicBezTo>
                    <a:pt x="1526" y="244"/>
                    <a:pt x="1535" y="253"/>
                    <a:pt x="1546" y="260"/>
                  </a:cubicBezTo>
                  <a:close/>
                  <a:moveTo>
                    <a:pt x="1227" y="32"/>
                  </a:moveTo>
                  <a:lnTo>
                    <a:pt x="1439" y="32"/>
                  </a:lnTo>
                  <a:cubicBezTo>
                    <a:pt x="1474" y="32"/>
                    <a:pt x="1503" y="61"/>
                    <a:pt x="1503" y="96"/>
                  </a:cubicBezTo>
                  <a:lnTo>
                    <a:pt x="1503" y="180"/>
                  </a:lnTo>
                  <a:cubicBezTo>
                    <a:pt x="1503" y="215"/>
                    <a:pt x="1474" y="244"/>
                    <a:pt x="1439" y="244"/>
                  </a:cubicBezTo>
                  <a:lnTo>
                    <a:pt x="1227" y="244"/>
                  </a:lnTo>
                  <a:cubicBezTo>
                    <a:pt x="1192" y="244"/>
                    <a:pt x="1163" y="215"/>
                    <a:pt x="1163" y="180"/>
                  </a:cubicBezTo>
                  <a:lnTo>
                    <a:pt x="1163" y="96"/>
                  </a:lnTo>
                  <a:cubicBezTo>
                    <a:pt x="1163" y="61"/>
                    <a:pt x="1192" y="32"/>
                    <a:pt x="1227" y="32"/>
                  </a:cubicBezTo>
                  <a:close/>
                  <a:moveTo>
                    <a:pt x="1900" y="180"/>
                  </a:moveTo>
                  <a:lnTo>
                    <a:pt x="1900" y="96"/>
                  </a:lnTo>
                  <a:cubicBezTo>
                    <a:pt x="1900" y="43"/>
                    <a:pt x="1857" y="0"/>
                    <a:pt x="1804" y="0"/>
                  </a:cubicBezTo>
                  <a:lnTo>
                    <a:pt x="1599" y="0"/>
                  </a:lnTo>
                  <a:cubicBezTo>
                    <a:pt x="1566" y="0"/>
                    <a:pt x="1536" y="17"/>
                    <a:pt x="1519" y="43"/>
                  </a:cubicBezTo>
                  <a:cubicBezTo>
                    <a:pt x="1502" y="17"/>
                    <a:pt x="1472" y="0"/>
                    <a:pt x="1439" y="0"/>
                  </a:cubicBezTo>
                  <a:lnTo>
                    <a:pt x="1227" y="0"/>
                  </a:lnTo>
                  <a:cubicBezTo>
                    <a:pt x="1194" y="0"/>
                    <a:pt x="1165" y="17"/>
                    <a:pt x="1147" y="43"/>
                  </a:cubicBezTo>
                  <a:cubicBezTo>
                    <a:pt x="1130" y="17"/>
                    <a:pt x="1101" y="0"/>
                    <a:pt x="1067" y="0"/>
                  </a:cubicBezTo>
                  <a:lnTo>
                    <a:pt x="856" y="0"/>
                  </a:lnTo>
                  <a:cubicBezTo>
                    <a:pt x="822" y="0"/>
                    <a:pt x="793" y="17"/>
                    <a:pt x="776" y="43"/>
                  </a:cubicBezTo>
                  <a:cubicBezTo>
                    <a:pt x="758" y="17"/>
                    <a:pt x="729" y="0"/>
                    <a:pt x="696" y="0"/>
                  </a:cubicBezTo>
                  <a:lnTo>
                    <a:pt x="484" y="0"/>
                  </a:lnTo>
                  <a:cubicBezTo>
                    <a:pt x="451" y="0"/>
                    <a:pt x="421" y="17"/>
                    <a:pt x="404" y="43"/>
                  </a:cubicBezTo>
                  <a:cubicBezTo>
                    <a:pt x="387" y="17"/>
                    <a:pt x="357" y="0"/>
                    <a:pt x="324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6"/>
                  </a:cubicBezTo>
                  <a:lnTo>
                    <a:pt x="0" y="180"/>
                  </a:lnTo>
                  <a:cubicBezTo>
                    <a:pt x="0" y="213"/>
                    <a:pt x="18" y="243"/>
                    <a:pt x="43" y="260"/>
                  </a:cubicBezTo>
                  <a:cubicBezTo>
                    <a:pt x="18" y="277"/>
                    <a:pt x="0" y="307"/>
                    <a:pt x="0" y="340"/>
                  </a:cubicBezTo>
                  <a:lnTo>
                    <a:pt x="0" y="413"/>
                  </a:lnTo>
                  <a:cubicBezTo>
                    <a:pt x="0" y="446"/>
                    <a:pt x="18" y="476"/>
                    <a:pt x="43" y="493"/>
                  </a:cubicBezTo>
                  <a:cubicBezTo>
                    <a:pt x="18" y="510"/>
                    <a:pt x="0" y="539"/>
                    <a:pt x="0" y="573"/>
                  </a:cubicBezTo>
                  <a:lnTo>
                    <a:pt x="0" y="646"/>
                  </a:lnTo>
                  <a:cubicBezTo>
                    <a:pt x="0" y="679"/>
                    <a:pt x="18" y="709"/>
                    <a:pt x="43" y="726"/>
                  </a:cubicBezTo>
                  <a:cubicBezTo>
                    <a:pt x="18" y="743"/>
                    <a:pt x="0" y="772"/>
                    <a:pt x="0" y="806"/>
                  </a:cubicBezTo>
                  <a:lnTo>
                    <a:pt x="0" y="889"/>
                  </a:lnTo>
                  <a:cubicBezTo>
                    <a:pt x="0" y="942"/>
                    <a:pt x="43" y="985"/>
                    <a:pt x="96" y="985"/>
                  </a:cubicBezTo>
                  <a:lnTo>
                    <a:pt x="324" y="985"/>
                  </a:lnTo>
                  <a:cubicBezTo>
                    <a:pt x="357" y="985"/>
                    <a:pt x="387" y="968"/>
                    <a:pt x="404" y="942"/>
                  </a:cubicBezTo>
                  <a:cubicBezTo>
                    <a:pt x="421" y="968"/>
                    <a:pt x="451" y="985"/>
                    <a:pt x="484" y="985"/>
                  </a:cubicBezTo>
                  <a:lnTo>
                    <a:pt x="696" y="985"/>
                  </a:lnTo>
                  <a:cubicBezTo>
                    <a:pt x="729" y="985"/>
                    <a:pt x="758" y="968"/>
                    <a:pt x="776" y="942"/>
                  </a:cubicBezTo>
                  <a:cubicBezTo>
                    <a:pt x="793" y="968"/>
                    <a:pt x="822" y="985"/>
                    <a:pt x="856" y="985"/>
                  </a:cubicBezTo>
                  <a:lnTo>
                    <a:pt x="1067" y="985"/>
                  </a:lnTo>
                  <a:cubicBezTo>
                    <a:pt x="1101" y="985"/>
                    <a:pt x="1130" y="968"/>
                    <a:pt x="1147" y="942"/>
                  </a:cubicBezTo>
                  <a:cubicBezTo>
                    <a:pt x="1165" y="968"/>
                    <a:pt x="1194" y="985"/>
                    <a:pt x="1227" y="985"/>
                  </a:cubicBezTo>
                  <a:lnTo>
                    <a:pt x="1439" y="985"/>
                  </a:lnTo>
                  <a:cubicBezTo>
                    <a:pt x="1472" y="985"/>
                    <a:pt x="1502" y="968"/>
                    <a:pt x="1519" y="942"/>
                  </a:cubicBezTo>
                  <a:cubicBezTo>
                    <a:pt x="1536" y="968"/>
                    <a:pt x="1566" y="985"/>
                    <a:pt x="1599" y="985"/>
                  </a:cubicBezTo>
                  <a:lnTo>
                    <a:pt x="1804" y="985"/>
                  </a:lnTo>
                  <a:cubicBezTo>
                    <a:pt x="1857" y="985"/>
                    <a:pt x="1900" y="942"/>
                    <a:pt x="1900" y="889"/>
                  </a:cubicBezTo>
                  <a:lnTo>
                    <a:pt x="1900" y="806"/>
                  </a:lnTo>
                  <a:cubicBezTo>
                    <a:pt x="1900" y="772"/>
                    <a:pt x="1883" y="743"/>
                    <a:pt x="1857" y="726"/>
                  </a:cubicBezTo>
                  <a:cubicBezTo>
                    <a:pt x="1883" y="709"/>
                    <a:pt x="1900" y="679"/>
                    <a:pt x="1900" y="646"/>
                  </a:cubicBezTo>
                  <a:lnTo>
                    <a:pt x="1900" y="573"/>
                  </a:lnTo>
                  <a:cubicBezTo>
                    <a:pt x="1900" y="539"/>
                    <a:pt x="1883" y="510"/>
                    <a:pt x="1857" y="493"/>
                  </a:cubicBezTo>
                  <a:cubicBezTo>
                    <a:pt x="1883" y="476"/>
                    <a:pt x="1900" y="446"/>
                    <a:pt x="1900" y="413"/>
                  </a:cubicBezTo>
                  <a:lnTo>
                    <a:pt x="1900" y="340"/>
                  </a:lnTo>
                  <a:cubicBezTo>
                    <a:pt x="1900" y="307"/>
                    <a:pt x="1883" y="277"/>
                    <a:pt x="1857" y="260"/>
                  </a:cubicBezTo>
                  <a:cubicBezTo>
                    <a:pt x="1883" y="243"/>
                    <a:pt x="1900" y="213"/>
                    <a:pt x="1900" y="180"/>
                  </a:cubicBezTo>
                  <a:close/>
                </a:path>
              </a:pathLst>
            </a:custGeom>
            <a:solidFill>
              <a:srgbClr val="8AB6CE">
                <a:alpha val="49019"/>
              </a:srgbClr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06" name="Google Shape;1106;g167dccd0c24_0_1470"/>
            <p:cNvSpPr/>
            <p:nvPr/>
          </p:nvSpPr>
          <p:spPr>
            <a:xfrm>
              <a:off x="20878800" y="7529513"/>
              <a:ext cx="1446214" cy="749299"/>
            </a:xfrm>
            <a:custGeom>
              <a:rect b="b" l="l" r="r" t="t"/>
              <a:pathLst>
                <a:path extrusionOk="0" h="985" w="1900">
                  <a:moveTo>
                    <a:pt x="1868" y="180"/>
                  </a:moveTo>
                  <a:cubicBezTo>
                    <a:pt x="1868" y="215"/>
                    <a:pt x="1839" y="244"/>
                    <a:pt x="1804" y="244"/>
                  </a:cubicBezTo>
                  <a:lnTo>
                    <a:pt x="1599" y="244"/>
                  </a:lnTo>
                  <a:cubicBezTo>
                    <a:pt x="1564" y="244"/>
                    <a:pt x="1535" y="215"/>
                    <a:pt x="1535" y="180"/>
                  </a:cubicBezTo>
                  <a:lnTo>
                    <a:pt x="1535" y="96"/>
                  </a:lnTo>
                  <a:cubicBezTo>
                    <a:pt x="1535" y="61"/>
                    <a:pt x="1564" y="32"/>
                    <a:pt x="1599" y="32"/>
                  </a:cubicBezTo>
                  <a:lnTo>
                    <a:pt x="1804" y="32"/>
                  </a:lnTo>
                  <a:cubicBezTo>
                    <a:pt x="1839" y="32"/>
                    <a:pt x="1868" y="61"/>
                    <a:pt x="1868" y="96"/>
                  </a:cubicBezTo>
                  <a:lnTo>
                    <a:pt x="1868" y="180"/>
                  </a:lnTo>
                  <a:close/>
                  <a:moveTo>
                    <a:pt x="1868" y="340"/>
                  </a:moveTo>
                  <a:lnTo>
                    <a:pt x="1868" y="413"/>
                  </a:lnTo>
                  <a:cubicBezTo>
                    <a:pt x="1868" y="448"/>
                    <a:pt x="1839" y="476"/>
                    <a:pt x="1804" y="476"/>
                  </a:cubicBezTo>
                  <a:lnTo>
                    <a:pt x="1599" y="476"/>
                  </a:lnTo>
                  <a:cubicBezTo>
                    <a:pt x="1564" y="476"/>
                    <a:pt x="1535" y="448"/>
                    <a:pt x="1535" y="413"/>
                  </a:cubicBezTo>
                  <a:lnTo>
                    <a:pt x="1535" y="340"/>
                  </a:lnTo>
                  <a:cubicBezTo>
                    <a:pt x="1535" y="304"/>
                    <a:pt x="1564" y="276"/>
                    <a:pt x="1599" y="276"/>
                  </a:cubicBezTo>
                  <a:lnTo>
                    <a:pt x="1804" y="276"/>
                  </a:lnTo>
                  <a:cubicBezTo>
                    <a:pt x="1839" y="276"/>
                    <a:pt x="1868" y="304"/>
                    <a:pt x="1868" y="340"/>
                  </a:cubicBezTo>
                  <a:close/>
                  <a:moveTo>
                    <a:pt x="1868" y="573"/>
                  </a:moveTo>
                  <a:lnTo>
                    <a:pt x="1868" y="645"/>
                  </a:lnTo>
                  <a:cubicBezTo>
                    <a:pt x="1868" y="681"/>
                    <a:pt x="1839" y="709"/>
                    <a:pt x="1804" y="709"/>
                  </a:cubicBezTo>
                  <a:lnTo>
                    <a:pt x="1599" y="709"/>
                  </a:lnTo>
                  <a:cubicBezTo>
                    <a:pt x="1564" y="709"/>
                    <a:pt x="1535" y="681"/>
                    <a:pt x="1535" y="645"/>
                  </a:cubicBezTo>
                  <a:lnTo>
                    <a:pt x="1535" y="573"/>
                  </a:lnTo>
                  <a:cubicBezTo>
                    <a:pt x="1535" y="537"/>
                    <a:pt x="1564" y="509"/>
                    <a:pt x="1599" y="509"/>
                  </a:cubicBezTo>
                  <a:lnTo>
                    <a:pt x="1804" y="509"/>
                  </a:lnTo>
                  <a:cubicBezTo>
                    <a:pt x="1839" y="509"/>
                    <a:pt x="1868" y="537"/>
                    <a:pt x="1868" y="573"/>
                  </a:cubicBezTo>
                  <a:close/>
                  <a:moveTo>
                    <a:pt x="1868" y="806"/>
                  </a:moveTo>
                  <a:lnTo>
                    <a:pt x="1868" y="889"/>
                  </a:lnTo>
                  <a:cubicBezTo>
                    <a:pt x="1868" y="924"/>
                    <a:pt x="1839" y="953"/>
                    <a:pt x="1804" y="953"/>
                  </a:cubicBezTo>
                  <a:lnTo>
                    <a:pt x="1599" y="953"/>
                  </a:lnTo>
                  <a:cubicBezTo>
                    <a:pt x="1564" y="953"/>
                    <a:pt x="1535" y="924"/>
                    <a:pt x="1535" y="889"/>
                  </a:cubicBezTo>
                  <a:lnTo>
                    <a:pt x="1535" y="806"/>
                  </a:lnTo>
                  <a:cubicBezTo>
                    <a:pt x="1535" y="770"/>
                    <a:pt x="1564" y="742"/>
                    <a:pt x="1599" y="742"/>
                  </a:cubicBezTo>
                  <a:lnTo>
                    <a:pt x="1804" y="742"/>
                  </a:lnTo>
                  <a:cubicBezTo>
                    <a:pt x="1839" y="742"/>
                    <a:pt x="1868" y="770"/>
                    <a:pt x="1868" y="806"/>
                  </a:cubicBezTo>
                  <a:close/>
                  <a:moveTo>
                    <a:pt x="1439" y="953"/>
                  </a:moveTo>
                  <a:lnTo>
                    <a:pt x="1227" y="953"/>
                  </a:lnTo>
                  <a:cubicBezTo>
                    <a:pt x="1192" y="953"/>
                    <a:pt x="1163" y="924"/>
                    <a:pt x="1163" y="889"/>
                  </a:cubicBezTo>
                  <a:lnTo>
                    <a:pt x="1163" y="806"/>
                  </a:lnTo>
                  <a:cubicBezTo>
                    <a:pt x="1163" y="770"/>
                    <a:pt x="1192" y="742"/>
                    <a:pt x="1227" y="742"/>
                  </a:cubicBezTo>
                  <a:lnTo>
                    <a:pt x="1439" y="742"/>
                  </a:lnTo>
                  <a:cubicBezTo>
                    <a:pt x="1474" y="742"/>
                    <a:pt x="1503" y="770"/>
                    <a:pt x="1503" y="806"/>
                  </a:cubicBezTo>
                  <a:lnTo>
                    <a:pt x="1503" y="889"/>
                  </a:lnTo>
                  <a:cubicBezTo>
                    <a:pt x="1503" y="924"/>
                    <a:pt x="1474" y="953"/>
                    <a:pt x="1439" y="953"/>
                  </a:cubicBezTo>
                  <a:close/>
                  <a:moveTo>
                    <a:pt x="1067" y="953"/>
                  </a:moveTo>
                  <a:lnTo>
                    <a:pt x="856" y="953"/>
                  </a:lnTo>
                  <a:cubicBezTo>
                    <a:pt x="820" y="953"/>
                    <a:pt x="792" y="924"/>
                    <a:pt x="792" y="889"/>
                  </a:cubicBezTo>
                  <a:lnTo>
                    <a:pt x="792" y="806"/>
                  </a:lnTo>
                  <a:cubicBezTo>
                    <a:pt x="792" y="770"/>
                    <a:pt x="820" y="742"/>
                    <a:pt x="856" y="742"/>
                  </a:cubicBezTo>
                  <a:lnTo>
                    <a:pt x="1067" y="742"/>
                  </a:lnTo>
                  <a:cubicBezTo>
                    <a:pt x="1103" y="742"/>
                    <a:pt x="1131" y="770"/>
                    <a:pt x="1131" y="806"/>
                  </a:cubicBezTo>
                  <a:lnTo>
                    <a:pt x="1131" y="889"/>
                  </a:lnTo>
                  <a:cubicBezTo>
                    <a:pt x="1131" y="924"/>
                    <a:pt x="1103" y="953"/>
                    <a:pt x="1067" y="953"/>
                  </a:cubicBezTo>
                  <a:close/>
                  <a:moveTo>
                    <a:pt x="696" y="953"/>
                  </a:moveTo>
                  <a:lnTo>
                    <a:pt x="484" y="953"/>
                  </a:lnTo>
                  <a:cubicBezTo>
                    <a:pt x="449" y="953"/>
                    <a:pt x="420" y="924"/>
                    <a:pt x="420" y="889"/>
                  </a:cubicBezTo>
                  <a:lnTo>
                    <a:pt x="420" y="806"/>
                  </a:lnTo>
                  <a:cubicBezTo>
                    <a:pt x="420" y="770"/>
                    <a:pt x="449" y="742"/>
                    <a:pt x="484" y="742"/>
                  </a:cubicBezTo>
                  <a:lnTo>
                    <a:pt x="696" y="742"/>
                  </a:lnTo>
                  <a:cubicBezTo>
                    <a:pt x="731" y="742"/>
                    <a:pt x="760" y="770"/>
                    <a:pt x="760" y="806"/>
                  </a:cubicBezTo>
                  <a:lnTo>
                    <a:pt x="760" y="889"/>
                  </a:lnTo>
                  <a:cubicBezTo>
                    <a:pt x="760" y="924"/>
                    <a:pt x="731" y="953"/>
                    <a:pt x="696" y="953"/>
                  </a:cubicBezTo>
                  <a:close/>
                  <a:moveTo>
                    <a:pt x="324" y="953"/>
                  </a:moveTo>
                  <a:lnTo>
                    <a:pt x="96" y="953"/>
                  </a:lnTo>
                  <a:cubicBezTo>
                    <a:pt x="61" y="953"/>
                    <a:pt x="32" y="924"/>
                    <a:pt x="32" y="889"/>
                  </a:cubicBezTo>
                  <a:lnTo>
                    <a:pt x="32" y="806"/>
                  </a:lnTo>
                  <a:cubicBezTo>
                    <a:pt x="32" y="770"/>
                    <a:pt x="61" y="742"/>
                    <a:pt x="96" y="742"/>
                  </a:cubicBezTo>
                  <a:lnTo>
                    <a:pt x="324" y="742"/>
                  </a:lnTo>
                  <a:cubicBezTo>
                    <a:pt x="359" y="742"/>
                    <a:pt x="388" y="770"/>
                    <a:pt x="388" y="806"/>
                  </a:cubicBezTo>
                  <a:lnTo>
                    <a:pt x="388" y="889"/>
                  </a:lnTo>
                  <a:cubicBezTo>
                    <a:pt x="388" y="924"/>
                    <a:pt x="359" y="953"/>
                    <a:pt x="324" y="953"/>
                  </a:cubicBezTo>
                  <a:close/>
                  <a:moveTo>
                    <a:pt x="32" y="645"/>
                  </a:moveTo>
                  <a:lnTo>
                    <a:pt x="32" y="573"/>
                  </a:lnTo>
                  <a:cubicBezTo>
                    <a:pt x="32" y="537"/>
                    <a:pt x="61" y="509"/>
                    <a:pt x="96" y="509"/>
                  </a:cubicBezTo>
                  <a:lnTo>
                    <a:pt x="324" y="509"/>
                  </a:lnTo>
                  <a:cubicBezTo>
                    <a:pt x="359" y="509"/>
                    <a:pt x="388" y="537"/>
                    <a:pt x="388" y="573"/>
                  </a:cubicBezTo>
                  <a:lnTo>
                    <a:pt x="388" y="645"/>
                  </a:lnTo>
                  <a:cubicBezTo>
                    <a:pt x="388" y="681"/>
                    <a:pt x="359" y="709"/>
                    <a:pt x="324" y="709"/>
                  </a:cubicBezTo>
                  <a:lnTo>
                    <a:pt x="96" y="709"/>
                  </a:lnTo>
                  <a:cubicBezTo>
                    <a:pt x="61" y="709"/>
                    <a:pt x="32" y="681"/>
                    <a:pt x="32" y="645"/>
                  </a:cubicBezTo>
                  <a:close/>
                  <a:moveTo>
                    <a:pt x="32" y="413"/>
                  </a:moveTo>
                  <a:lnTo>
                    <a:pt x="32" y="340"/>
                  </a:lnTo>
                  <a:cubicBezTo>
                    <a:pt x="32" y="304"/>
                    <a:pt x="61" y="276"/>
                    <a:pt x="96" y="276"/>
                  </a:cubicBezTo>
                  <a:lnTo>
                    <a:pt x="324" y="276"/>
                  </a:lnTo>
                  <a:cubicBezTo>
                    <a:pt x="359" y="276"/>
                    <a:pt x="388" y="304"/>
                    <a:pt x="388" y="340"/>
                  </a:cubicBezTo>
                  <a:lnTo>
                    <a:pt x="388" y="413"/>
                  </a:lnTo>
                  <a:cubicBezTo>
                    <a:pt x="388" y="448"/>
                    <a:pt x="359" y="476"/>
                    <a:pt x="324" y="476"/>
                  </a:cubicBezTo>
                  <a:lnTo>
                    <a:pt x="96" y="476"/>
                  </a:lnTo>
                  <a:cubicBezTo>
                    <a:pt x="61" y="476"/>
                    <a:pt x="32" y="448"/>
                    <a:pt x="32" y="413"/>
                  </a:cubicBezTo>
                  <a:close/>
                  <a:moveTo>
                    <a:pt x="32" y="180"/>
                  </a:moveTo>
                  <a:lnTo>
                    <a:pt x="32" y="96"/>
                  </a:lnTo>
                  <a:cubicBezTo>
                    <a:pt x="32" y="61"/>
                    <a:pt x="61" y="32"/>
                    <a:pt x="96" y="32"/>
                  </a:cubicBezTo>
                  <a:lnTo>
                    <a:pt x="324" y="32"/>
                  </a:lnTo>
                  <a:cubicBezTo>
                    <a:pt x="359" y="32"/>
                    <a:pt x="388" y="61"/>
                    <a:pt x="388" y="96"/>
                  </a:cubicBezTo>
                  <a:lnTo>
                    <a:pt x="388" y="180"/>
                  </a:lnTo>
                  <a:cubicBezTo>
                    <a:pt x="388" y="215"/>
                    <a:pt x="359" y="244"/>
                    <a:pt x="324" y="244"/>
                  </a:cubicBezTo>
                  <a:lnTo>
                    <a:pt x="96" y="244"/>
                  </a:lnTo>
                  <a:cubicBezTo>
                    <a:pt x="61" y="244"/>
                    <a:pt x="32" y="215"/>
                    <a:pt x="32" y="180"/>
                  </a:cubicBezTo>
                  <a:close/>
                  <a:moveTo>
                    <a:pt x="484" y="32"/>
                  </a:moveTo>
                  <a:lnTo>
                    <a:pt x="696" y="32"/>
                  </a:lnTo>
                  <a:cubicBezTo>
                    <a:pt x="731" y="32"/>
                    <a:pt x="760" y="61"/>
                    <a:pt x="760" y="96"/>
                  </a:cubicBezTo>
                  <a:lnTo>
                    <a:pt x="760" y="180"/>
                  </a:lnTo>
                  <a:cubicBezTo>
                    <a:pt x="760" y="215"/>
                    <a:pt x="731" y="244"/>
                    <a:pt x="696" y="244"/>
                  </a:cubicBezTo>
                  <a:lnTo>
                    <a:pt x="484" y="244"/>
                  </a:lnTo>
                  <a:cubicBezTo>
                    <a:pt x="449" y="244"/>
                    <a:pt x="420" y="215"/>
                    <a:pt x="420" y="180"/>
                  </a:cubicBezTo>
                  <a:lnTo>
                    <a:pt x="420" y="96"/>
                  </a:lnTo>
                  <a:cubicBezTo>
                    <a:pt x="420" y="61"/>
                    <a:pt x="449" y="32"/>
                    <a:pt x="484" y="32"/>
                  </a:cubicBezTo>
                  <a:close/>
                  <a:moveTo>
                    <a:pt x="856" y="32"/>
                  </a:moveTo>
                  <a:lnTo>
                    <a:pt x="1067" y="32"/>
                  </a:lnTo>
                  <a:cubicBezTo>
                    <a:pt x="1103" y="32"/>
                    <a:pt x="1131" y="61"/>
                    <a:pt x="1131" y="96"/>
                  </a:cubicBezTo>
                  <a:lnTo>
                    <a:pt x="1131" y="180"/>
                  </a:lnTo>
                  <a:cubicBezTo>
                    <a:pt x="1131" y="215"/>
                    <a:pt x="1103" y="244"/>
                    <a:pt x="1067" y="244"/>
                  </a:cubicBezTo>
                  <a:lnTo>
                    <a:pt x="856" y="244"/>
                  </a:lnTo>
                  <a:cubicBezTo>
                    <a:pt x="820" y="244"/>
                    <a:pt x="792" y="215"/>
                    <a:pt x="792" y="180"/>
                  </a:cubicBezTo>
                  <a:lnTo>
                    <a:pt x="792" y="96"/>
                  </a:lnTo>
                  <a:cubicBezTo>
                    <a:pt x="792" y="61"/>
                    <a:pt x="820" y="32"/>
                    <a:pt x="856" y="32"/>
                  </a:cubicBezTo>
                  <a:close/>
                  <a:moveTo>
                    <a:pt x="1503" y="413"/>
                  </a:moveTo>
                  <a:cubicBezTo>
                    <a:pt x="1503" y="448"/>
                    <a:pt x="1474" y="476"/>
                    <a:pt x="1439" y="476"/>
                  </a:cubicBezTo>
                  <a:lnTo>
                    <a:pt x="1227" y="476"/>
                  </a:lnTo>
                  <a:cubicBezTo>
                    <a:pt x="1192" y="476"/>
                    <a:pt x="1163" y="448"/>
                    <a:pt x="1163" y="413"/>
                  </a:cubicBezTo>
                  <a:lnTo>
                    <a:pt x="1163" y="340"/>
                  </a:lnTo>
                  <a:cubicBezTo>
                    <a:pt x="1163" y="304"/>
                    <a:pt x="1192" y="276"/>
                    <a:pt x="1227" y="276"/>
                  </a:cubicBezTo>
                  <a:lnTo>
                    <a:pt x="1439" y="276"/>
                  </a:lnTo>
                  <a:cubicBezTo>
                    <a:pt x="1474" y="276"/>
                    <a:pt x="1503" y="304"/>
                    <a:pt x="1503" y="340"/>
                  </a:cubicBezTo>
                  <a:lnTo>
                    <a:pt x="1503" y="413"/>
                  </a:lnTo>
                  <a:close/>
                  <a:moveTo>
                    <a:pt x="792" y="645"/>
                  </a:moveTo>
                  <a:lnTo>
                    <a:pt x="792" y="573"/>
                  </a:lnTo>
                  <a:cubicBezTo>
                    <a:pt x="792" y="537"/>
                    <a:pt x="820" y="509"/>
                    <a:pt x="856" y="509"/>
                  </a:cubicBezTo>
                  <a:lnTo>
                    <a:pt x="1067" y="509"/>
                  </a:lnTo>
                  <a:cubicBezTo>
                    <a:pt x="1103" y="509"/>
                    <a:pt x="1131" y="537"/>
                    <a:pt x="1131" y="573"/>
                  </a:cubicBezTo>
                  <a:lnTo>
                    <a:pt x="1131" y="645"/>
                  </a:lnTo>
                  <a:cubicBezTo>
                    <a:pt x="1131" y="681"/>
                    <a:pt x="1103" y="709"/>
                    <a:pt x="1067" y="709"/>
                  </a:cubicBezTo>
                  <a:lnTo>
                    <a:pt x="856" y="709"/>
                  </a:lnTo>
                  <a:cubicBezTo>
                    <a:pt x="820" y="709"/>
                    <a:pt x="792" y="681"/>
                    <a:pt x="792" y="645"/>
                  </a:cubicBezTo>
                  <a:close/>
                  <a:moveTo>
                    <a:pt x="776" y="519"/>
                  </a:moveTo>
                  <a:cubicBezTo>
                    <a:pt x="769" y="509"/>
                    <a:pt x="759" y="500"/>
                    <a:pt x="749" y="493"/>
                  </a:cubicBezTo>
                  <a:cubicBezTo>
                    <a:pt x="759" y="485"/>
                    <a:pt x="769" y="476"/>
                    <a:pt x="776" y="466"/>
                  </a:cubicBezTo>
                  <a:cubicBezTo>
                    <a:pt x="783" y="476"/>
                    <a:pt x="792" y="485"/>
                    <a:pt x="803" y="493"/>
                  </a:cubicBezTo>
                  <a:cubicBezTo>
                    <a:pt x="792" y="500"/>
                    <a:pt x="783" y="509"/>
                    <a:pt x="776" y="519"/>
                  </a:cubicBezTo>
                  <a:close/>
                  <a:moveTo>
                    <a:pt x="1174" y="493"/>
                  </a:moveTo>
                  <a:cubicBezTo>
                    <a:pt x="1164" y="500"/>
                    <a:pt x="1154" y="509"/>
                    <a:pt x="1147" y="519"/>
                  </a:cubicBezTo>
                  <a:cubicBezTo>
                    <a:pt x="1140" y="509"/>
                    <a:pt x="1131" y="500"/>
                    <a:pt x="1120" y="493"/>
                  </a:cubicBezTo>
                  <a:cubicBezTo>
                    <a:pt x="1131" y="485"/>
                    <a:pt x="1140" y="476"/>
                    <a:pt x="1147" y="466"/>
                  </a:cubicBezTo>
                  <a:cubicBezTo>
                    <a:pt x="1154" y="476"/>
                    <a:pt x="1164" y="485"/>
                    <a:pt x="1174" y="493"/>
                  </a:cubicBezTo>
                  <a:close/>
                  <a:moveTo>
                    <a:pt x="1131" y="340"/>
                  </a:moveTo>
                  <a:lnTo>
                    <a:pt x="1131" y="413"/>
                  </a:lnTo>
                  <a:cubicBezTo>
                    <a:pt x="1131" y="448"/>
                    <a:pt x="1103" y="476"/>
                    <a:pt x="1067" y="476"/>
                  </a:cubicBezTo>
                  <a:lnTo>
                    <a:pt x="856" y="476"/>
                  </a:lnTo>
                  <a:cubicBezTo>
                    <a:pt x="820" y="476"/>
                    <a:pt x="792" y="448"/>
                    <a:pt x="792" y="413"/>
                  </a:cubicBezTo>
                  <a:lnTo>
                    <a:pt x="792" y="340"/>
                  </a:lnTo>
                  <a:cubicBezTo>
                    <a:pt x="792" y="304"/>
                    <a:pt x="820" y="276"/>
                    <a:pt x="856" y="276"/>
                  </a:cubicBezTo>
                  <a:lnTo>
                    <a:pt x="1067" y="276"/>
                  </a:lnTo>
                  <a:cubicBezTo>
                    <a:pt x="1103" y="276"/>
                    <a:pt x="1131" y="304"/>
                    <a:pt x="1131" y="340"/>
                  </a:cubicBezTo>
                  <a:close/>
                  <a:moveTo>
                    <a:pt x="1147" y="233"/>
                  </a:moveTo>
                  <a:cubicBezTo>
                    <a:pt x="1154" y="243"/>
                    <a:pt x="1164" y="252"/>
                    <a:pt x="1174" y="260"/>
                  </a:cubicBezTo>
                  <a:cubicBezTo>
                    <a:pt x="1164" y="267"/>
                    <a:pt x="1154" y="276"/>
                    <a:pt x="1147" y="287"/>
                  </a:cubicBezTo>
                  <a:cubicBezTo>
                    <a:pt x="1140" y="276"/>
                    <a:pt x="1131" y="267"/>
                    <a:pt x="1120" y="260"/>
                  </a:cubicBezTo>
                  <a:cubicBezTo>
                    <a:pt x="1131" y="252"/>
                    <a:pt x="1140" y="243"/>
                    <a:pt x="1147" y="233"/>
                  </a:cubicBezTo>
                  <a:close/>
                  <a:moveTo>
                    <a:pt x="776" y="233"/>
                  </a:moveTo>
                  <a:cubicBezTo>
                    <a:pt x="783" y="243"/>
                    <a:pt x="792" y="252"/>
                    <a:pt x="803" y="260"/>
                  </a:cubicBezTo>
                  <a:cubicBezTo>
                    <a:pt x="792" y="267"/>
                    <a:pt x="783" y="276"/>
                    <a:pt x="776" y="287"/>
                  </a:cubicBezTo>
                  <a:cubicBezTo>
                    <a:pt x="769" y="276"/>
                    <a:pt x="759" y="267"/>
                    <a:pt x="749" y="260"/>
                  </a:cubicBezTo>
                  <a:cubicBezTo>
                    <a:pt x="759" y="252"/>
                    <a:pt x="769" y="243"/>
                    <a:pt x="776" y="233"/>
                  </a:cubicBezTo>
                  <a:close/>
                  <a:moveTo>
                    <a:pt x="420" y="340"/>
                  </a:moveTo>
                  <a:cubicBezTo>
                    <a:pt x="420" y="304"/>
                    <a:pt x="449" y="276"/>
                    <a:pt x="484" y="276"/>
                  </a:cubicBezTo>
                  <a:lnTo>
                    <a:pt x="696" y="276"/>
                  </a:lnTo>
                  <a:cubicBezTo>
                    <a:pt x="731" y="276"/>
                    <a:pt x="760" y="304"/>
                    <a:pt x="760" y="340"/>
                  </a:cubicBezTo>
                  <a:lnTo>
                    <a:pt x="760" y="413"/>
                  </a:lnTo>
                  <a:cubicBezTo>
                    <a:pt x="760" y="448"/>
                    <a:pt x="731" y="476"/>
                    <a:pt x="696" y="476"/>
                  </a:cubicBezTo>
                  <a:lnTo>
                    <a:pt x="484" y="476"/>
                  </a:lnTo>
                  <a:cubicBezTo>
                    <a:pt x="449" y="476"/>
                    <a:pt x="420" y="448"/>
                    <a:pt x="420" y="413"/>
                  </a:cubicBezTo>
                  <a:lnTo>
                    <a:pt x="420" y="340"/>
                  </a:lnTo>
                  <a:close/>
                  <a:moveTo>
                    <a:pt x="377" y="260"/>
                  </a:moveTo>
                  <a:cubicBezTo>
                    <a:pt x="388" y="252"/>
                    <a:pt x="397" y="243"/>
                    <a:pt x="404" y="233"/>
                  </a:cubicBezTo>
                  <a:cubicBezTo>
                    <a:pt x="411" y="243"/>
                    <a:pt x="420" y="252"/>
                    <a:pt x="431" y="260"/>
                  </a:cubicBezTo>
                  <a:cubicBezTo>
                    <a:pt x="420" y="267"/>
                    <a:pt x="411" y="276"/>
                    <a:pt x="404" y="287"/>
                  </a:cubicBezTo>
                  <a:cubicBezTo>
                    <a:pt x="397" y="276"/>
                    <a:pt x="388" y="267"/>
                    <a:pt x="377" y="260"/>
                  </a:cubicBezTo>
                  <a:close/>
                  <a:moveTo>
                    <a:pt x="377" y="493"/>
                  </a:moveTo>
                  <a:cubicBezTo>
                    <a:pt x="388" y="485"/>
                    <a:pt x="397" y="476"/>
                    <a:pt x="404" y="466"/>
                  </a:cubicBezTo>
                  <a:cubicBezTo>
                    <a:pt x="411" y="476"/>
                    <a:pt x="420" y="485"/>
                    <a:pt x="431" y="493"/>
                  </a:cubicBezTo>
                  <a:cubicBezTo>
                    <a:pt x="420" y="500"/>
                    <a:pt x="411" y="509"/>
                    <a:pt x="404" y="519"/>
                  </a:cubicBezTo>
                  <a:cubicBezTo>
                    <a:pt x="397" y="509"/>
                    <a:pt x="388" y="500"/>
                    <a:pt x="377" y="493"/>
                  </a:cubicBezTo>
                  <a:close/>
                  <a:moveTo>
                    <a:pt x="420" y="645"/>
                  </a:moveTo>
                  <a:lnTo>
                    <a:pt x="420" y="573"/>
                  </a:lnTo>
                  <a:cubicBezTo>
                    <a:pt x="420" y="537"/>
                    <a:pt x="449" y="509"/>
                    <a:pt x="484" y="509"/>
                  </a:cubicBezTo>
                  <a:lnTo>
                    <a:pt x="696" y="509"/>
                  </a:lnTo>
                  <a:cubicBezTo>
                    <a:pt x="731" y="509"/>
                    <a:pt x="760" y="537"/>
                    <a:pt x="760" y="573"/>
                  </a:cubicBezTo>
                  <a:lnTo>
                    <a:pt x="760" y="645"/>
                  </a:lnTo>
                  <a:cubicBezTo>
                    <a:pt x="760" y="681"/>
                    <a:pt x="731" y="709"/>
                    <a:pt x="696" y="709"/>
                  </a:cubicBezTo>
                  <a:lnTo>
                    <a:pt x="484" y="709"/>
                  </a:lnTo>
                  <a:cubicBezTo>
                    <a:pt x="449" y="709"/>
                    <a:pt x="420" y="681"/>
                    <a:pt x="420" y="645"/>
                  </a:cubicBezTo>
                  <a:close/>
                  <a:moveTo>
                    <a:pt x="404" y="752"/>
                  </a:moveTo>
                  <a:cubicBezTo>
                    <a:pt x="397" y="742"/>
                    <a:pt x="388" y="733"/>
                    <a:pt x="377" y="725"/>
                  </a:cubicBezTo>
                  <a:cubicBezTo>
                    <a:pt x="388" y="718"/>
                    <a:pt x="397" y="709"/>
                    <a:pt x="404" y="699"/>
                  </a:cubicBezTo>
                  <a:cubicBezTo>
                    <a:pt x="411" y="709"/>
                    <a:pt x="420" y="718"/>
                    <a:pt x="431" y="725"/>
                  </a:cubicBezTo>
                  <a:cubicBezTo>
                    <a:pt x="420" y="733"/>
                    <a:pt x="411" y="742"/>
                    <a:pt x="404" y="752"/>
                  </a:cubicBezTo>
                  <a:close/>
                  <a:moveTo>
                    <a:pt x="776" y="752"/>
                  </a:moveTo>
                  <a:cubicBezTo>
                    <a:pt x="769" y="742"/>
                    <a:pt x="759" y="733"/>
                    <a:pt x="749" y="725"/>
                  </a:cubicBezTo>
                  <a:cubicBezTo>
                    <a:pt x="759" y="718"/>
                    <a:pt x="769" y="709"/>
                    <a:pt x="776" y="699"/>
                  </a:cubicBezTo>
                  <a:cubicBezTo>
                    <a:pt x="783" y="709"/>
                    <a:pt x="792" y="718"/>
                    <a:pt x="803" y="725"/>
                  </a:cubicBezTo>
                  <a:cubicBezTo>
                    <a:pt x="792" y="733"/>
                    <a:pt x="783" y="742"/>
                    <a:pt x="776" y="752"/>
                  </a:cubicBezTo>
                  <a:close/>
                  <a:moveTo>
                    <a:pt x="1147" y="752"/>
                  </a:moveTo>
                  <a:cubicBezTo>
                    <a:pt x="1140" y="742"/>
                    <a:pt x="1131" y="733"/>
                    <a:pt x="1120" y="725"/>
                  </a:cubicBezTo>
                  <a:cubicBezTo>
                    <a:pt x="1131" y="718"/>
                    <a:pt x="1140" y="709"/>
                    <a:pt x="1147" y="699"/>
                  </a:cubicBezTo>
                  <a:cubicBezTo>
                    <a:pt x="1154" y="709"/>
                    <a:pt x="1164" y="718"/>
                    <a:pt x="1174" y="725"/>
                  </a:cubicBezTo>
                  <a:cubicBezTo>
                    <a:pt x="1164" y="733"/>
                    <a:pt x="1154" y="742"/>
                    <a:pt x="1147" y="752"/>
                  </a:cubicBezTo>
                  <a:close/>
                  <a:moveTo>
                    <a:pt x="1503" y="645"/>
                  </a:moveTo>
                  <a:cubicBezTo>
                    <a:pt x="1503" y="681"/>
                    <a:pt x="1474" y="709"/>
                    <a:pt x="1439" y="709"/>
                  </a:cubicBezTo>
                  <a:lnTo>
                    <a:pt x="1227" y="709"/>
                  </a:lnTo>
                  <a:cubicBezTo>
                    <a:pt x="1192" y="709"/>
                    <a:pt x="1163" y="681"/>
                    <a:pt x="1163" y="645"/>
                  </a:cubicBezTo>
                  <a:lnTo>
                    <a:pt x="1163" y="573"/>
                  </a:lnTo>
                  <a:cubicBezTo>
                    <a:pt x="1163" y="537"/>
                    <a:pt x="1192" y="509"/>
                    <a:pt x="1227" y="509"/>
                  </a:cubicBezTo>
                  <a:lnTo>
                    <a:pt x="1439" y="509"/>
                  </a:lnTo>
                  <a:cubicBezTo>
                    <a:pt x="1474" y="509"/>
                    <a:pt x="1503" y="537"/>
                    <a:pt x="1503" y="573"/>
                  </a:cubicBezTo>
                  <a:lnTo>
                    <a:pt x="1503" y="645"/>
                  </a:lnTo>
                  <a:close/>
                  <a:moveTo>
                    <a:pt x="1546" y="725"/>
                  </a:moveTo>
                  <a:cubicBezTo>
                    <a:pt x="1535" y="733"/>
                    <a:pt x="1526" y="742"/>
                    <a:pt x="1519" y="752"/>
                  </a:cubicBezTo>
                  <a:cubicBezTo>
                    <a:pt x="1512" y="742"/>
                    <a:pt x="1503" y="733"/>
                    <a:pt x="1492" y="725"/>
                  </a:cubicBezTo>
                  <a:cubicBezTo>
                    <a:pt x="1503" y="718"/>
                    <a:pt x="1512" y="709"/>
                    <a:pt x="1519" y="699"/>
                  </a:cubicBezTo>
                  <a:cubicBezTo>
                    <a:pt x="1526" y="709"/>
                    <a:pt x="1535" y="718"/>
                    <a:pt x="1546" y="725"/>
                  </a:cubicBezTo>
                  <a:close/>
                  <a:moveTo>
                    <a:pt x="1546" y="493"/>
                  </a:moveTo>
                  <a:cubicBezTo>
                    <a:pt x="1535" y="500"/>
                    <a:pt x="1526" y="509"/>
                    <a:pt x="1519" y="519"/>
                  </a:cubicBezTo>
                  <a:cubicBezTo>
                    <a:pt x="1512" y="509"/>
                    <a:pt x="1503" y="500"/>
                    <a:pt x="1492" y="493"/>
                  </a:cubicBezTo>
                  <a:cubicBezTo>
                    <a:pt x="1503" y="485"/>
                    <a:pt x="1512" y="476"/>
                    <a:pt x="1519" y="466"/>
                  </a:cubicBezTo>
                  <a:cubicBezTo>
                    <a:pt x="1526" y="476"/>
                    <a:pt x="1535" y="485"/>
                    <a:pt x="1546" y="493"/>
                  </a:cubicBezTo>
                  <a:close/>
                  <a:moveTo>
                    <a:pt x="1546" y="260"/>
                  </a:moveTo>
                  <a:cubicBezTo>
                    <a:pt x="1535" y="267"/>
                    <a:pt x="1526" y="276"/>
                    <a:pt x="1519" y="287"/>
                  </a:cubicBezTo>
                  <a:cubicBezTo>
                    <a:pt x="1512" y="276"/>
                    <a:pt x="1503" y="267"/>
                    <a:pt x="1492" y="260"/>
                  </a:cubicBezTo>
                  <a:cubicBezTo>
                    <a:pt x="1503" y="252"/>
                    <a:pt x="1512" y="243"/>
                    <a:pt x="1519" y="233"/>
                  </a:cubicBezTo>
                  <a:cubicBezTo>
                    <a:pt x="1526" y="243"/>
                    <a:pt x="1535" y="252"/>
                    <a:pt x="1546" y="260"/>
                  </a:cubicBezTo>
                  <a:close/>
                  <a:moveTo>
                    <a:pt x="1227" y="32"/>
                  </a:moveTo>
                  <a:lnTo>
                    <a:pt x="1439" y="32"/>
                  </a:lnTo>
                  <a:cubicBezTo>
                    <a:pt x="1474" y="32"/>
                    <a:pt x="1503" y="61"/>
                    <a:pt x="1503" y="96"/>
                  </a:cubicBezTo>
                  <a:lnTo>
                    <a:pt x="1503" y="180"/>
                  </a:lnTo>
                  <a:cubicBezTo>
                    <a:pt x="1503" y="215"/>
                    <a:pt x="1474" y="244"/>
                    <a:pt x="1439" y="244"/>
                  </a:cubicBezTo>
                  <a:lnTo>
                    <a:pt x="1227" y="244"/>
                  </a:lnTo>
                  <a:cubicBezTo>
                    <a:pt x="1192" y="244"/>
                    <a:pt x="1163" y="215"/>
                    <a:pt x="1163" y="180"/>
                  </a:cubicBezTo>
                  <a:lnTo>
                    <a:pt x="1163" y="96"/>
                  </a:lnTo>
                  <a:cubicBezTo>
                    <a:pt x="1163" y="61"/>
                    <a:pt x="1192" y="32"/>
                    <a:pt x="1227" y="32"/>
                  </a:cubicBezTo>
                  <a:close/>
                  <a:moveTo>
                    <a:pt x="1900" y="180"/>
                  </a:moveTo>
                  <a:lnTo>
                    <a:pt x="1900" y="96"/>
                  </a:lnTo>
                  <a:cubicBezTo>
                    <a:pt x="1900" y="43"/>
                    <a:pt x="1857" y="0"/>
                    <a:pt x="1804" y="0"/>
                  </a:cubicBezTo>
                  <a:lnTo>
                    <a:pt x="1599" y="0"/>
                  </a:lnTo>
                  <a:cubicBezTo>
                    <a:pt x="1566" y="0"/>
                    <a:pt x="1536" y="17"/>
                    <a:pt x="1519" y="43"/>
                  </a:cubicBezTo>
                  <a:cubicBezTo>
                    <a:pt x="1502" y="17"/>
                    <a:pt x="1472" y="0"/>
                    <a:pt x="1439" y="0"/>
                  </a:cubicBezTo>
                  <a:lnTo>
                    <a:pt x="1227" y="0"/>
                  </a:lnTo>
                  <a:cubicBezTo>
                    <a:pt x="1194" y="0"/>
                    <a:pt x="1165" y="17"/>
                    <a:pt x="1147" y="43"/>
                  </a:cubicBezTo>
                  <a:cubicBezTo>
                    <a:pt x="1130" y="17"/>
                    <a:pt x="1101" y="0"/>
                    <a:pt x="1067" y="0"/>
                  </a:cubicBezTo>
                  <a:lnTo>
                    <a:pt x="856" y="0"/>
                  </a:lnTo>
                  <a:cubicBezTo>
                    <a:pt x="822" y="0"/>
                    <a:pt x="793" y="17"/>
                    <a:pt x="776" y="43"/>
                  </a:cubicBezTo>
                  <a:cubicBezTo>
                    <a:pt x="758" y="17"/>
                    <a:pt x="729" y="0"/>
                    <a:pt x="696" y="0"/>
                  </a:cubicBezTo>
                  <a:lnTo>
                    <a:pt x="484" y="0"/>
                  </a:lnTo>
                  <a:cubicBezTo>
                    <a:pt x="451" y="0"/>
                    <a:pt x="421" y="17"/>
                    <a:pt x="404" y="43"/>
                  </a:cubicBezTo>
                  <a:cubicBezTo>
                    <a:pt x="387" y="17"/>
                    <a:pt x="357" y="0"/>
                    <a:pt x="324" y="0"/>
                  </a:cubicBezTo>
                  <a:lnTo>
                    <a:pt x="96" y="0"/>
                  </a:lnTo>
                  <a:cubicBezTo>
                    <a:pt x="43" y="0"/>
                    <a:pt x="0" y="43"/>
                    <a:pt x="0" y="96"/>
                  </a:cubicBezTo>
                  <a:lnTo>
                    <a:pt x="0" y="180"/>
                  </a:lnTo>
                  <a:cubicBezTo>
                    <a:pt x="0" y="213"/>
                    <a:pt x="18" y="242"/>
                    <a:pt x="43" y="260"/>
                  </a:cubicBezTo>
                  <a:cubicBezTo>
                    <a:pt x="18" y="277"/>
                    <a:pt x="0" y="306"/>
                    <a:pt x="0" y="340"/>
                  </a:cubicBezTo>
                  <a:lnTo>
                    <a:pt x="0" y="413"/>
                  </a:lnTo>
                  <a:cubicBezTo>
                    <a:pt x="0" y="446"/>
                    <a:pt x="18" y="475"/>
                    <a:pt x="43" y="493"/>
                  </a:cubicBezTo>
                  <a:cubicBezTo>
                    <a:pt x="18" y="510"/>
                    <a:pt x="0" y="539"/>
                    <a:pt x="0" y="573"/>
                  </a:cubicBezTo>
                  <a:lnTo>
                    <a:pt x="0" y="645"/>
                  </a:lnTo>
                  <a:cubicBezTo>
                    <a:pt x="0" y="679"/>
                    <a:pt x="18" y="708"/>
                    <a:pt x="43" y="725"/>
                  </a:cubicBezTo>
                  <a:cubicBezTo>
                    <a:pt x="18" y="743"/>
                    <a:pt x="0" y="772"/>
                    <a:pt x="0" y="806"/>
                  </a:cubicBezTo>
                  <a:lnTo>
                    <a:pt x="0" y="889"/>
                  </a:lnTo>
                  <a:cubicBezTo>
                    <a:pt x="0" y="942"/>
                    <a:pt x="43" y="985"/>
                    <a:pt x="96" y="985"/>
                  </a:cubicBezTo>
                  <a:lnTo>
                    <a:pt x="324" y="985"/>
                  </a:lnTo>
                  <a:cubicBezTo>
                    <a:pt x="357" y="985"/>
                    <a:pt x="387" y="968"/>
                    <a:pt x="404" y="942"/>
                  </a:cubicBezTo>
                  <a:cubicBezTo>
                    <a:pt x="421" y="968"/>
                    <a:pt x="451" y="985"/>
                    <a:pt x="484" y="985"/>
                  </a:cubicBezTo>
                  <a:lnTo>
                    <a:pt x="696" y="985"/>
                  </a:lnTo>
                  <a:cubicBezTo>
                    <a:pt x="729" y="985"/>
                    <a:pt x="758" y="968"/>
                    <a:pt x="776" y="942"/>
                  </a:cubicBezTo>
                  <a:cubicBezTo>
                    <a:pt x="793" y="968"/>
                    <a:pt x="822" y="985"/>
                    <a:pt x="856" y="985"/>
                  </a:cubicBezTo>
                  <a:lnTo>
                    <a:pt x="1067" y="985"/>
                  </a:lnTo>
                  <a:cubicBezTo>
                    <a:pt x="1101" y="985"/>
                    <a:pt x="1130" y="968"/>
                    <a:pt x="1147" y="942"/>
                  </a:cubicBezTo>
                  <a:cubicBezTo>
                    <a:pt x="1165" y="968"/>
                    <a:pt x="1194" y="985"/>
                    <a:pt x="1227" y="985"/>
                  </a:cubicBezTo>
                  <a:lnTo>
                    <a:pt x="1439" y="985"/>
                  </a:lnTo>
                  <a:cubicBezTo>
                    <a:pt x="1472" y="985"/>
                    <a:pt x="1502" y="968"/>
                    <a:pt x="1519" y="942"/>
                  </a:cubicBezTo>
                  <a:cubicBezTo>
                    <a:pt x="1536" y="968"/>
                    <a:pt x="1566" y="985"/>
                    <a:pt x="1599" y="985"/>
                  </a:cubicBezTo>
                  <a:lnTo>
                    <a:pt x="1804" y="985"/>
                  </a:lnTo>
                  <a:cubicBezTo>
                    <a:pt x="1857" y="985"/>
                    <a:pt x="1900" y="942"/>
                    <a:pt x="1900" y="889"/>
                  </a:cubicBezTo>
                  <a:lnTo>
                    <a:pt x="1900" y="806"/>
                  </a:lnTo>
                  <a:cubicBezTo>
                    <a:pt x="1900" y="772"/>
                    <a:pt x="1883" y="743"/>
                    <a:pt x="1857" y="725"/>
                  </a:cubicBezTo>
                  <a:cubicBezTo>
                    <a:pt x="1883" y="708"/>
                    <a:pt x="1900" y="679"/>
                    <a:pt x="1900" y="645"/>
                  </a:cubicBezTo>
                  <a:lnTo>
                    <a:pt x="1900" y="573"/>
                  </a:lnTo>
                  <a:cubicBezTo>
                    <a:pt x="1900" y="539"/>
                    <a:pt x="1883" y="510"/>
                    <a:pt x="1857" y="493"/>
                  </a:cubicBezTo>
                  <a:cubicBezTo>
                    <a:pt x="1883" y="475"/>
                    <a:pt x="1900" y="446"/>
                    <a:pt x="1900" y="413"/>
                  </a:cubicBezTo>
                  <a:lnTo>
                    <a:pt x="1900" y="340"/>
                  </a:lnTo>
                  <a:cubicBezTo>
                    <a:pt x="1900" y="306"/>
                    <a:pt x="1883" y="277"/>
                    <a:pt x="1857" y="260"/>
                  </a:cubicBezTo>
                  <a:cubicBezTo>
                    <a:pt x="1883" y="242"/>
                    <a:pt x="1900" y="213"/>
                    <a:pt x="1900" y="180"/>
                  </a:cubicBezTo>
                  <a:close/>
                </a:path>
              </a:pathLst>
            </a:custGeom>
            <a:solidFill>
              <a:srgbClr val="8AB6CE">
                <a:alpha val="49019"/>
              </a:srgbClr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07" name="Google Shape;1107;g167dccd0c24_0_1470"/>
            <p:cNvSpPr/>
            <p:nvPr/>
          </p:nvSpPr>
          <p:spPr>
            <a:xfrm>
              <a:off x="20948650" y="5532438"/>
              <a:ext cx="1163638" cy="244475"/>
            </a:xfrm>
            <a:custGeom>
              <a:rect b="b" l="l" r="r" t="t"/>
              <a:pathLst>
                <a:path extrusionOk="0" h="244475" w="1163638">
                  <a:moveTo>
                    <a:pt x="41892" y="158750"/>
                  </a:moveTo>
                  <a:lnTo>
                    <a:pt x="561358" y="158750"/>
                  </a:lnTo>
                  <a:cubicBezTo>
                    <a:pt x="584208" y="158750"/>
                    <a:pt x="603250" y="178058"/>
                    <a:pt x="603250" y="201999"/>
                  </a:cubicBezTo>
                  <a:cubicBezTo>
                    <a:pt x="603250" y="225168"/>
                    <a:pt x="584208" y="244475"/>
                    <a:pt x="561358" y="244475"/>
                  </a:cubicBezTo>
                  <a:lnTo>
                    <a:pt x="41892" y="244475"/>
                  </a:lnTo>
                  <a:cubicBezTo>
                    <a:pt x="18280" y="244475"/>
                    <a:pt x="0" y="225168"/>
                    <a:pt x="0" y="201999"/>
                  </a:cubicBezTo>
                  <a:cubicBezTo>
                    <a:pt x="0" y="178058"/>
                    <a:pt x="18280" y="158750"/>
                    <a:pt x="41892" y="158750"/>
                  </a:cubicBezTo>
                  <a:close/>
                  <a:moveTo>
                    <a:pt x="41858" y="0"/>
                  </a:moveTo>
                  <a:lnTo>
                    <a:pt x="1121780" y="0"/>
                  </a:lnTo>
                  <a:cubicBezTo>
                    <a:pt x="1145372" y="0"/>
                    <a:pt x="1163638" y="18357"/>
                    <a:pt x="1163638" y="42069"/>
                  </a:cubicBezTo>
                  <a:cubicBezTo>
                    <a:pt x="1163638" y="65015"/>
                    <a:pt x="1145372" y="84138"/>
                    <a:pt x="1121780" y="84138"/>
                  </a:cubicBezTo>
                  <a:lnTo>
                    <a:pt x="41858" y="84138"/>
                  </a:lnTo>
                  <a:cubicBezTo>
                    <a:pt x="18266" y="84138"/>
                    <a:pt x="0" y="65015"/>
                    <a:pt x="0" y="42069"/>
                  </a:cubicBezTo>
                  <a:cubicBezTo>
                    <a:pt x="0" y="18357"/>
                    <a:pt x="18266" y="0"/>
                    <a:pt x="41858" y="0"/>
                  </a:cubicBezTo>
                  <a:close/>
                </a:path>
              </a:pathLst>
            </a:custGeom>
            <a:solidFill>
              <a:srgbClr val="F7EDDD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08" name="Google Shape;1108;g167dccd0c24_0_1470"/>
            <p:cNvSpPr/>
            <p:nvPr/>
          </p:nvSpPr>
          <p:spPr>
            <a:xfrm>
              <a:off x="16013113" y="11618913"/>
              <a:ext cx="369888" cy="179388"/>
            </a:xfrm>
            <a:custGeom>
              <a:rect b="b" l="l" r="r" t="t"/>
              <a:pathLst>
                <a:path extrusionOk="0" h="235" w="485">
                  <a:moveTo>
                    <a:pt x="42" y="235"/>
                  </a:moveTo>
                  <a:cubicBezTo>
                    <a:pt x="42" y="235"/>
                    <a:pt x="0" y="46"/>
                    <a:pt x="82" y="23"/>
                  </a:cubicBezTo>
                  <a:cubicBezTo>
                    <a:pt x="164" y="0"/>
                    <a:pt x="219" y="87"/>
                    <a:pt x="219" y="87"/>
                  </a:cubicBezTo>
                  <a:cubicBezTo>
                    <a:pt x="219" y="87"/>
                    <a:pt x="248" y="29"/>
                    <a:pt x="280" y="59"/>
                  </a:cubicBezTo>
                  <a:cubicBezTo>
                    <a:pt x="312" y="89"/>
                    <a:pt x="326" y="112"/>
                    <a:pt x="326" y="112"/>
                  </a:cubicBezTo>
                  <a:cubicBezTo>
                    <a:pt x="326" y="112"/>
                    <a:pt x="371" y="75"/>
                    <a:pt x="411" y="144"/>
                  </a:cubicBezTo>
                  <a:cubicBezTo>
                    <a:pt x="434" y="185"/>
                    <a:pt x="485" y="157"/>
                    <a:pt x="477" y="235"/>
                  </a:cubicBezTo>
                  <a:lnTo>
                    <a:pt x="42" y="235"/>
                  </a:lnTo>
                  <a:close/>
                </a:path>
              </a:pathLst>
            </a:custGeom>
            <a:solidFill>
              <a:srgbClr val="3C223B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09" name="Google Shape;1109;g167dccd0c24_0_1470"/>
            <p:cNvSpPr/>
            <p:nvPr/>
          </p:nvSpPr>
          <p:spPr>
            <a:xfrm>
              <a:off x="15855950" y="11653838"/>
              <a:ext cx="295275" cy="144463"/>
            </a:xfrm>
            <a:custGeom>
              <a:rect b="b" l="l" r="r" t="t"/>
              <a:pathLst>
                <a:path extrusionOk="0" h="189" w="389">
                  <a:moveTo>
                    <a:pt x="0" y="189"/>
                  </a:moveTo>
                  <a:lnTo>
                    <a:pt x="389" y="189"/>
                  </a:lnTo>
                  <a:lnTo>
                    <a:pt x="144" y="0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rgbClr val="EF7FA2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10" name="Google Shape;1110;g167dccd0c24_0_1470"/>
            <p:cNvSpPr/>
            <p:nvPr/>
          </p:nvSpPr>
          <p:spPr>
            <a:xfrm>
              <a:off x="15147925" y="11798300"/>
              <a:ext cx="1252539" cy="1281111"/>
            </a:xfrm>
            <a:custGeom>
              <a:rect b="b" l="l" r="r" t="t"/>
              <a:pathLst>
                <a:path extrusionOk="0" h="1684" w="1647">
                  <a:moveTo>
                    <a:pt x="1261" y="1684"/>
                  </a:moveTo>
                  <a:lnTo>
                    <a:pt x="386" y="1684"/>
                  </a:lnTo>
                  <a:lnTo>
                    <a:pt x="0" y="0"/>
                  </a:lnTo>
                  <a:lnTo>
                    <a:pt x="1647" y="0"/>
                  </a:lnTo>
                  <a:lnTo>
                    <a:pt x="1261" y="1684"/>
                  </a:lnTo>
                  <a:close/>
                </a:path>
              </a:pathLst>
            </a:custGeom>
            <a:solidFill>
              <a:srgbClr val="F7EDDD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11" name="Google Shape;1111;g167dccd0c24_0_1470"/>
            <p:cNvSpPr/>
            <p:nvPr/>
          </p:nvSpPr>
          <p:spPr>
            <a:xfrm>
              <a:off x="15414625" y="11595099"/>
              <a:ext cx="804863" cy="203200"/>
            </a:xfrm>
            <a:custGeom>
              <a:rect b="b" l="l" r="r" t="t"/>
              <a:pathLst>
                <a:path extrusionOk="0" h="203200" w="804863">
                  <a:moveTo>
                    <a:pt x="101818" y="66557"/>
                  </a:moveTo>
                  <a:cubicBezTo>
                    <a:pt x="160003" y="72269"/>
                    <a:pt x="206726" y="132031"/>
                    <a:pt x="206726" y="132031"/>
                  </a:cubicBezTo>
                  <a:cubicBezTo>
                    <a:pt x="206726" y="132031"/>
                    <a:pt x="246393" y="119787"/>
                    <a:pt x="268515" y="140449"/>
                  </a:cubicBezTo>
                  <a:cubicBezTo>
                    <a:pt x="290637" y="161111"/>
                    <a:pt x="293688" y="203200"/>
                    <a:pt x="293688" y="203200"/>
                  </a:cubicBezTo>
                  <a:lnTo>
                    <a:pt x="0" y="203200"/>
                  </a:lnTo>
                  <a:cubicBezTo>
                    <a:pt x="0" y="203200"/>
                    <a:pt x="0" y="83820"/>
                    <a:pt x="76283" y="67750"/>
                  </a:cubicBezTo>
                  <a:cubicBezTo>
                    <a:pt x="84960" y="66028"/>
                    <a:pt x="93506" y="65741"/>
                    <a:pt x="101818" y="66557"/>
                  </a:cubicBezTo>
                  <a:close/>
                  <a:moveTo>
                    <a:pt x="542209" y="0"/>
                  </a:moveTo>
                  <a:lnTo>
                    <a:pt x="804863" y="203200"/>
                  </a:lnTo>
                  <a:lnTo>
                    <a:pt x="736543" y="203200"/>
                  </a:lnTo>
                  <a:lnTo>
                    <a:pt x="550560" y="58821"/>
                  </a:lnTo>
                  <a:lnTo>
                    <a:pt x="441247" y="203200"/>
                  </a:lnTo>
                  <a:lnTo>
                    <a:pt x="387350" y="203200"/>
                  </a:lnTo>
                  <a:close/>
                </a:path>
              </a:pathLst>
            </a:custGeom>
            <a:solidFill>
              <a:srgbClr val="FFA5C0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12" name="Google Shape;1112;g167dccd0c24_0_1470"/>
            <p:cNvSpPr/>
            <p:nvPr/>
          </p:nvSpPr>
          <p:spPr>
            <a:xfrm>
              <a:off x="15184407" y="11611591"/>
              <a:ext cx="808226" cy="186710"/>
            </a:xfrm>
            <a:custGeom>
              <a:rect b="b" l="l" r="r" t="t"/>
              <a:pathLst>
                <a:path extrusionOk="0" h="186710" w="808226">
                  <a:moveTo>
                    <a:pt x="216059" y="14438"/>
                  </a:moveTo>
                  <a:cubicBezTo>
                    <a:pt x="226733" y="13672"/>
                    <a:pt x="238169" y="16735"/>
                    <a:pt x="247317" y="23626"/>
                  </a:cubicBezTo>
                  <a:cubicBezTo>
                    <a:pt x="271714" y="41236"/>
                    <a:pt x="238931" y="53486"/>
                    <a:pt x="241981" y="58080"/>
                  </a:cubicBezTo>
                  <a:cubicBezTo>
                    <a:pt x="245030" y="62674"/>
                    <a:pt x="263328" y="71862"/>
                    <a:pt x="299160" y="81050"/>
                  </a:cubicBezTo>
                  <a:cubicBezTo>
                    <a:pt x="334993" y="90237"/>
                    <a:pt x="331943" y="149193"/>
                    <a:pt x="296111" y="166803"/>
                  </a:cubicBezTo>
                  <a:cubicBezTo>
                    <a:pt x="291536" y="169100"/>
                    <a:pt x="298398" y="175991"/>
                    <a:pt x="306784" y="186710"/>
                  </a:cubicBezTo>
                  <a:lnTo>
                    <a:pt x="14024" y="186710"/>
                  </a:lnTo>
                  <a:cubicBezTo>
                    <a:pt x="-31720" y="94066"/>
                    <a:pt x="46807" y="154553"/>
                    <a:pt x="73491" y="81815"/>
                  </a:cubicBezTo>
                  <a:cubicBezTo>
                    <a:pt x="95600" y="22094"/>
                    <a:pt x="180989" y="14438"/>
                    <a:pt x="216059" y="14438"/>
                  </a:cubicBezTo>
                  <a:close/>
                  <a:moveTo>
                    <a:pt x="632362" y="82"/>
                  </a:moveTo>
                  <a:cubicBezTo>
                    <a:pt x="667426" y="2367"/>
                    <a:pt x="688769" y="38931"/>
                    <a:pt x="688769" y="38931"/>
                  </a:cubicBezTo>
                  <a:cubicBezTo>
                    <a:pt x="688769" y="38931"/>
                    <a:pt x="817592" y="29790"/>
                    <a:pt x="807683" y="186710"/>
                  </a:cubicBezTo>
                  <a:lnTo>
                    <a:pt x="475335" y="186710"/>
                  </a:lnTo>
                  <a:cubicBezTo>
                    <a:pt x="475335" y="186710"/>
                    <a:pt x="452467" y="96062"/>
                    <a:pt x="469999" y="73210"/>
                  </a:cubicBezTo>
                  <a:cubicBezTo>
                    <a:pt x="488293" y="48834"/>
                    <a:pt x="529456" y="43502"/>
                    <a:pt x="529456" y="43502"/>
                  </a:cubicBezTo>
                  <a:cubicBezTo>
                    <a:pt x="529456" y="43502"/>
                    <a:pt x="605682" y="-2203"/>
                    <a:pt x="632362" y="82"/>
                  </a:cubicBezTo>
                  <a:close/>
                </a:path>
              </a:pathLst>
            </a:custGeom>
            <a:solidFill>
              <a:srgbClr val="604A6E"/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13" name="Google Shape;1113;g167dccd0c24_0_1470"/>
            <p:cNvSpPr/>
            <p:nvPr/>
          </p:nvSpPr>
          <p:spPr>
            <a:xfrm>
              <a:off x="15441613" y="11798300"/>
              <a:ext cx="958849" cy="1281111"/>
            </a:xfrm>
            <a:custGeom>
              <a:rect b="b" l="l" r="r" t="t"/>
              <a:pathLst>
                <a:path extrusionOk="0" h="1684" w="1261">
                  <a:moveTo>
                    <a:pt x="1053" y="0"/>
                  </a:moveTo>
                  <a:lnTo>
                    <a:pt x="897" y="427"/>
                  </a:lnTo>
                  <a:cubicBezTo>
                    <a:pt x="717" y="920"/>
                    <a:pt x="407" y="1354"/>
                    <a:pt x="0" y="1684"/>
                  </a:cubicBezTo>
                  <a:lnTo>
                    <a:pt x="875" y="1684"/>
                  </a:lnTo>
                  <a:lnTo>
                    <a:pt x="1261" y="0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rgbClr val="604A6E">
                <a:alpha val="20000"/>
              </a:srgbClr>
            </a:solidFill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114" name="Google Shape;1114;g167dccd0c24_0_1470"/>
          <p:cNvSpPr/>
          <p:nvPr/>
        </p:nvSpPr>
        <p:spPr>
          <a:xfrm>
            <a:off x="873240" y="1043589"/>
            <a:ext cx="897965" cy="944761"/>
          </a:xfrm>
          <a:custGeom>
            <a:rect b="b" l="l" r="r" t="t"/>
            <a:pathLst>
              <a:path extrusionOk="0" h="3311" w="3147">
                <a:moveTo>
                  <a:pt x="1336" y="3172"/>
                </a:moveTo>
                <a:lnTo>
                  <a:pt x="131" y="1906"/>
                </a:lnTo>
                <a:cubicBezTo>
                  <a:pt x="0" y="1768"/>
                  <a:pt x="0" y="1543"/>
                  <a:pt x="131" y="1405"/>
                </a:cubicBezTo>
                <a:lnTo>
                  <a:pt x="1336" y="138"/>
                </a:lnTo>
                <a:cubicBezTo>
                  <a:pt x="1467" y="0"/>
                  <a:pt x="1680" y="0"/>
                  <a:pt x="1812" y="138"/>
                </a:cubicBezTo>
                <a:lnTo>
                  <a:pt x="3016" y="1405"/>
                </a:lnTo>
                <a:cubicBezTo>
                  <a:pt x="3147" y="1543"/>
                  <a:pt x="3147" y="1768"/>
                  <a:pt x="3016" y="1906"/>
                </a:cubicBezTo>
                <a:lnTo>
                  <a:pt x="1812" y="3172"/>
                </a:lnTo>
                <a:cubicBezTo>
                  <a:pt x="1680" y="3311"/>
                  <a:pt x="1467" y="3311"/>
                  <a:pt x="1336" y="3172"/>
                </a:cubicBezTo>
                <a:close/>
              </a:path>
            </a:pathLst>
          </a:custGeom>
          <a:solidFill>
            <a:srgbClr val="7E81A6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5" name="Google Shape;1115;g167dccd0c24_0_1470"/>
          <p:cNvSpPr/>
          <p:nvPr/>
        </p:nvSpPr>
        <p:spPr>
          <a:xfrm>
            <a:off x="1743814" y="1148959"/>
            <a:ext cx="3257212" cy="734019"/>
          </a:xfrm>
          <a:custGeom>
            <a:rect b="b" l="l" r="r" t="t"/>
            <a:pathLst>
              <a:path extrusionOk="0" h="2573" w="11409">
                <a:moveTo>
                  <a:pt x="11209" y="0"/>
                </a:moveTo>
                <a:lnTo>
                  <a:pt x="266" y="0"/>
                </a:lnTo>
                <a:cubicBezTo>
                  <a:pt x="91" y="0"/>
                  <a:pt x="0" y="210"/>
                  <a:pt x="121" y="337"/>
                </a:cubicBezTo>
                <a:lnTo>
                  <a:pt x="655" y="898"/>
                </a:lnTo>
                <a:cubicBezTo>
                  <a:pt x="858" y="1112"/>
                  <a:pt x="858" y="1461"/>
                  <a:pt x="655" y="1675"/>
                </a:cubicBezTo>
                <a:lnTo>
                  <a:pt x="121" y="2236"/>
                </a:lnTo>
                <a:cubicBezTo>
                  <a:pt x="0" y="2363"/>
                  <a:pt x="91" y="2573"/>
                  <a:pt x="266" y="2573"/>
                </a:cubicBezTo>
                <a:lnTo>
                  <a:pt x="11209" y="2573"/>
                </a:lnTo>
                <a:cubicBezTo>
                  <a:pt x="11320" y="2573"/>
                  <a:pt x="11409" y="2484"/>
                  <a:pt x="11409" y="2373"/>
                </a:cubicBezTo>
                <a:lnTo>
                  <a:pt x="11409" y="200"/>
                </a:lnTo>
                <a:cubicBezTo>
                  <a:pt x="11409" y="89"/>
                  <a:pt x="11320" y="0"/>
                  <a:pt x="112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6" name="Google Shape;1116;g167dccd0c24_0_1470"/>
          <p:cNvSpPr/>
          <p:nvPr/>
        </p:nvSpPr>
        <p:spPr>
          <a:xfrm>
            <a:off x="564193" y="2075861"/>
            <a:ext cx="898565" cy="944761"/>
          </a:xfrm>
          <a:custGeom>
            <a:rect b="b" l="l" r="r" t="t"/>
            <a:pathLst>
              <a:path extrusionOk="0" h="3311" w="3148">
                <a:moveTo>
                  <a:pt x="1336" y="3172"/>
                </a:moveTo>
                <a:lnTo>
                  <a:pt x="132" y="1906"/>
                </a:lnTo>
                <a:cubicBezTo>
                  <a:pt x="0" y="1768"/>
                  <a:pt x="0" y="1543"/>
                  <a:pt x="132" y="1405"/>
                </a:cubicBezTo>
                <a:lnTo>
                  <a:pt x="1336" y="139"/>
                </a:lnTo>
                <a:cubicBezTo>
                  <a:pt x="1468" y="0"/>
                  <a:pt x="1681" y="0"/>
                  <a:pt x="1812" y="139"/>
                </a:cubicBezTo>
                <a:lnTo>
                  <a:pt x="3016" y="1405"/>
                </a:lnTo>
                <a:cubicBezTo>
                  <a:pt x="3148" y="1543"/>
                  <a:pt x="3148" y="1768"/>
                  <a:pt x="3016" y="1906"/>
                </a:cubicBezTo>
                <a:lnTo>
                  <a:pt x="1812" y="3172"/>
                </a:lnTo>
                <a:cubicBezTo>
                  <a:pt x="1681" y="3311"/>
                  <a:pt x="1468" y="3311"/>
                  <a:pt x="1336" y="3172"/>
                </a:cubicBezTo>
                <a:close/>
              </a:path>
            </a:pathLst>
          </a:custGeom>
          <a:solidFill>
            <a:srgbClr val="8AB6CE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7" name="Google Shape;1117;g167dccd0c24_0_1470"/>
          <p:cNvSpPr/>
          <p:nvPr/>
        </p:nvSpPr>
        <p:spPr>
          <a:xfrm>
            <a:off x="1434767" y="2194924"/>
            <a:ext cx="3256613" cy="734617"/>
          </a:xfrm>
          <a:custGeom>
            <a:rect b="b" l="l" r="r" t="t"/>
            <a:pathLst>
              <a:path extrusionOk="0" h="2573" w="11408">
                <a:moveTo>
                  <a:pt x="11208" y="0"/>
                </a:moveTo>
                <a:lnTo>
                  <a:pt x="265" y="0"/>
                </a:lnTo>
                <a:cubicBezTo>
                  <a:pt x="90" y="0"/>
                  <a:pt x="0" y="210"/>
                  <a:pt x="121" y="337"/>
                </a:cubicBezTo>
                <a:lnTo>
                  <a:pt x="654" y="898"/>
                </a:lnTo>
                <a:cubicBezTo>
                  <a:pt x="857" y="1112"/>
                  <a:pt x="857" y="1461"/>
                  <a:pt x="654" y="1674"/>
                </a:cubicBezTo>
                <a:lnTo>
                  <a:pt x="121" y="2236"/>
                </a:lnTo>
                <a:cubicBezTo>
                  <a:pt x="0" y="2363"/>
                  <a:pt x="90" y="2573"/>
                  <a:pt x="265" y="2573"/>
                </a:cubicBezTo>
                <a:lnTo>
                  <a:pt x="11208" y="2573"/>
                </a:lnTo>
                <a:cubicBezTo>
                  <a:pt x="11319" y="2573"/>
                  <a:pt x="11408" y="2483"/>
                  <a:pt x="11408" y="2373"/>
                </a:cubicBezTo>
                <a:lnTo>
                  <a:pt x="11408" y="199"/>
                </a:lnTo>
                <a:cubicBezTo>
                  <a:pt x="11408" y="89"/>
                  <a:pt x="11319" y="0"/>
                  <a:pt x="112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8" name="Google Shape;1118;g167dccd0c24_0_1470"/>
          <p:cNvSpPr/>
          <p:nvPr/>
        </p:nvSpPr>
        <p:spPr>
          <a:xfrm>
            <a:off x="873241" y="3108133"/>
            <a:ext cx="897965" cy="944761"/>
          </a:xfrm>
          <a:custGeom>
            <a:rect b="b" l="l" r="r" t="t"/>
            <a:pathLst>
              <a:path extrusionOk="0" h="3311" w="3147">
                <a:moveTo>
                  <a:pt x="1336" y="3173"/>
                </a:moveTo>
                <a:lnTo>
                  <a:pt x="131" y="1906"/>
                </a:lnTo>
                <a:cubicBezTo>
                  <a:pt x="0" y="1768"/>
                  <a:pt x="0" y="1543"/>
                  <a:pt x="131" y="1405"/>
                </a:cubicBezTo>
                <a:lnTo>
                  <a:pt x="1336" y="139"/>
                </a:lnTo>
                <a:cubicBezTo>
                  <a:pt x="1467" y="0"/>
                  <a:pt x="1680" y="0"/>
                  <a:pt x="1812" y="139"/>
                </a:cubicBezTo>
                <a:lnTo>
                  <a:pt x="3016" y="1405"/>
                </a:lnTo>
                <a:cubicBezTo>
                  <a:pt x="3147" y="1543"/>
                  <a:pt x="3147" y="1768"/>
                  <a:pt x="3016" y="1906"/>
                </a:cubicBezTo>
                <a:lnTo>
                  <a:pt x="1812" y="3173"/>
                </a:lnTo>
                <a:cubicBezTo>
                  <a:pt x="1680" y="3311"/>
                  <a:pt x="1467" y="3311"/>
                  <a:pt x="1336" y="3173"/>
                </a:cubicBezTo>
                <a:close/>
              </a:path>
            </a:pathLst>
          </a:custGeom>
          <a:solidFill>
            <a:srgbClr val="FFA5C0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9" name="Google Shape;1119;g167dccd0c24_0_1470"/>
          <p:cNvSpPr/>
          <p:nvPr/>
        </p:nvSpPr>
        <p:spPr>
          <a:xfrm>
            <a:off x="1743814" y="3230767"/>
            <a:ext cx="3257212" cy="734019"/>
          </a:xfrm>
          <a:custGeom>
            <a:rect b="b" l="l" r="r" t="t"/>
            <a:pathLst>
              <a:path extrusionOk="0" h="2573" w="11409">
                <a:moveTo>
                  <a:pt x="11209" y="0"/>
                </a:moveTo>
                <a:lnTo>
                  <a:pt x="266" y="0"/>
                </a:lnTo>
                <a:cubicBezTo>
                  <a:pt x="91" y="0"/>
                  <a:pt x="0" y="210"/>
                  <a:pt x="121" y="338"/>
                </a:cubicBezTo>
                <a:lnTo>
                  <a:pt x="655" y="899"/>
                </a:lnTo>
                <a:cubicBezTo>
                  <a:pt x="858" y="1112"/>
                  <a:pt x="858" y="1461"/>
                  <a:pt x="655" y="1675"/>
                </a:cubicBezTo>
                <a:lnTo>
                  <a:pt x="121" y="2236"/>
                </a:lnTo>
                <a:cubicBezTo>
                  <a:pt x="0" y="2363"/>
                  <a:pt x="91" y="2573"/>
                  <a:pt x="266" y="2573"/>
                </a:cubicBezTo>
                <a:lnTo>
                  <a:pt x="11209" y="2573"/>
                </a:lnTo>
                <a:cubicBezTo>
                  <a:pt x="11320" y="2573"/>
                  <a:pt x="11409" y="2484"/>
                  <a:pt x="11409" y="2374"/>
                </a:cubicBezTo>
                <a:lnTo>
                  <a:pt x="11409" y="200"/>
                </a:lnTo>
                <a:cubicBezTo>
                  <a:pt x="11409" y="90"/>
                  <a:pt x="11320" y="0"/>
                  <a:pt x="112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0" name="Google Shape;1120;g167dccd0c24_0_1470"/>
          <p:cNvSpPr txBox="1"/>
          <p:nvPr/>
        </p:nvSpPr>
        <p:spPr>
          <a:xfrm>
            <a:off x="2208574" y="1271400"/>
            <a:ext cx="2745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Новые функции разрабатываются в отдельных ветвях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1" name="Google Shape;1121;g167dccd0c24_0_1470"/>
          <p:cNvSpPr txBox="1"/>
          <p:nvPr/>
        </p:nvSpPr>
        <p:spPr>
          <a:xfrm>
            <a:off x="1771200" y="2108525"/>
            <a:ext cx="3458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Ветвь мастер содержит стабильную версию проекта. Можем вернуться на master в любой момент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2" name="Google Shape;1122;g167dccd0c24_0_1470"/>
          <p:cNvSpPr txBox="1"/>
          <p:nvPr/>
        </p:nvSpPr>
        <p:spPr>
          <a:xfrm>
            <a:off x="2255473" y="3108125"/>
            <a:ext cx="31665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Сразу несколько разработчиков могут работать в своих ветвях над своими задачами. После завершения работы над задачами, эти ветви "сливаются" в master ветку.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3" name="Google Shape;1123;g167dccd0c24_0_1470"/>
          <p:cNvSpPr/>
          <p:nvPr/>
        </p:nvSpPr>
        <p:spPr>
          <a:xfrm>
            <a:off x="1124791" y="1348127"/>
            <a:ext cx="396302" cy="312178"/>
          </a:xfrm>
          <a:custGeom>
            <a:rect b="b" l="l" r="r" t="t"/>
            <a:pathLst>
              <a:path extrusionOk="0" h="424732" w="539186">
                <a:moveTo>
                  <a:pt x="14406" y="341596"/>
                </a:moveTo>
                <a:lnTo>
                  <a:pt x="14406" y="367113"/>
                </a:lnTo>
                <a:cubicBezTo>
                  <a:pt x="14406" y="390984"/>
                  <a:pt x="32516" y="410327"/>
                  <a:pt x="54742" y="410327"/>
                </a:cubicBezTo>
                <a:lnTo>
                  <a:pt x="483209" y="410327"/>
                </a:lnTo>
                <a:cubicBezTo>
                  <a:pt x="506258" y="410327"/>
                  <a:pt x="524780" y="390161"/>
                  <a:pt x="524780" y="365878"/>
                </a:cubicBezTo>
                <a:lnTo>
                  <a:pt x="524780" y="341596"/>
                </a:lnTo>
                <a:lnTo>
                  <a:pt x="362613" y="341596"/>
                </a:lnTo>
                <a:cubicBezTo>
                  <a:pt x="355204" y="350239"/>
                  <a:pt x="344091" y="358059"/>
                  <a:pt x="335036" y="361351"/>
                </a:cubicBezTo>
                <a:cubicBezTo>
                  <a:pt x="333801" y="361351"/>
                  <a:pt x="333390" y="361351"/>
                  <a:pt x="332566" y="361351"/>
                </a:cubicBezTo>
                <a:lnTo>
                  <a:pt x="199211" y="361351"/>
                </a:lnTo>
                <a:cubicBezTo>
                  <a:pt x="186863" y="361351"/>
                  <a:pt x="175750" y="353532"/>
                  <a:pt x="169987" y="341596"/>
                </a:cubicBezTo>
                <a:close/>
                <a:moveTo>
                  <a:pt x="257692" y="228923"/>
                </a:moveTo>
                <a:lnTo>
                  <a:pt x="336000" y="228923"/>
                </a:lnTo>
                <a:cubicBezTo>
                  <a:pt x="339690" y="228923"/>
                  <a:pt x="342970" y="232153"/>
                  <a:pt x="342970" y="236190"/>
                </a:cubicBezTo>
                <a:cubicBezTo>
                  <a:pt x="342970" y="239824"/>
                  <a:pt x="339690" y="243054"/>
                  <a:pt x="336000" y="243054"/>
                </a:cubicBezTo>
                <a:lnTo>
                  <a:pt x="257692" y="243054"/>
                </a:lnTo>
                <a:cubicBezTo>
                  <a:pt x="254002" y="243054"/>
                  <a:pt x="250722" y="239824"/>
                  <a:pt x="250722" y="236190"/>
                </a:cubicBezTo>
                <a:cubicBezTo>
                  <a:pt x="250722" y="232153"/>
                  <a:pt x="254002" y="228923"/>
                  <a:pt x="257692" y="228923"/>
                </a:cubicBezTo>
                <a:close/>
                <a:moveTo>
                  <a:pt x="224554" y="218640"/>
                </a:moveTo>
                <a:cubicBezTo>
                  <a:pt x="227000" y="216206"/>
                  <a:pt x="231892" y="216206"/>
                  <a:pt x="234337" y="218640"/>
                </a:cubicBezTo>
                <a:cubicBezTo>
                  <a:pt x="237598" y="221478"/>
                  <a:pt x="237598" y="225939"/>
                  <a:pt x="234337" y="228778"/>
                </a:cubicBezTo>
                <a:lnTo>
                  <a:pt x="205396" y="257572"/>
                </a:lnTo>
                <a:cubicBezTo>
                  <a:pt x="203358" y="260005"/>
                  <a:pt x="200097" y="261222"/>
                  <a:pt x="196428" y="261222"/>
                </a:cubicBezTo>
                <a:cubicBezTo>
                  <a:pt x="193575" y="261222"/>
                  <a:pt x="190314" y="259600"/>
                  <a:pt x="188275" y="257572"/>
                </a:cubicBezTo>
                <a:lnTo>
                  <a:pt x="176862" y="246217"/>
                </a:lnTo>
                <a:cubicBezTo>
                  <a:pt x="174416" y="243378"/>
                  <a:pt x="174416" y="238917"/>
                  <a:pt x="177269" y="236078"/>
                </a:cubicBezTo>
                <a:cubicBezTo>
                  <a:pt x="180123" y="233645"/>
                  <a:pt x="184607" y="233645"/>
                  <a:pt x="187460" y="236078"/>
                </a:cubicBezTo>
                <a:lnTo>
                  <a:pt x="196836" y="246217"/>
                </a:lnTo>
                <a:close/>
                <a:moveTo>
                  <a:pt x="257723" y="167150"/>
                </a:moveTo>
                <a:lnTo>
                  <a:pt x="335967" y="167150"/>
                </a:lnTo>
                <a:cubicBezTo>
                  <a:pt x="340086" y="167150"/>
                  <a:pt x="342968" y="170380"/>
                  <a:pt x="342968" y="174417"/>
                </a:cubicBezTo>
                <a:cubicBezTo>
                  <a:pt x="342968" y="178050"/>
                  <a:pt x="340086" y="181280"/>
                  <a:pt x="335967" y="181280"/>
                </a:cubicBezTo>
                <a:lnTo>
                  <a:pt x="257723" y="181280"/>
                </a:lnTo>
                <a:cubicBezTo>
                  <a:pt x="254017" y="181280"/>
                  <a:pt x="250722" y="178050"/>
                  <a:pt x="250722" y="174417"/>
                </a:cubicBezTo>
                <a:cubicBezTo>
                  <a:pt x="250722" y="170380"/>
                  <a:pt x="254017" y="167150"/>
                  <a:pt x="257723" y="167150"/>
                </a:cubicBezTo>
                <a:close/>
                <a:moveTo>
                  <a:pt x="219426" y="155048"/>
                </a:moveTo>
                <a:cubicBezTo>
                  <a:pt x="222298" y="152615"/>
                  <a:pt x="226811" y="152615"/>
                  <a:pt x="229682" y="155454"/>
                </a:cubicBezTo>
                <a:cubicBezTo>
                  <a:pt x="232144" y="158293"/>
                  <a:pt x="232144" y="162754"/>
                  <a:pt x="229682" y="165592"/>
                </a:cubicBezTo>
                <a:lnTo>
                  <a:pt x="200144" y="193981"/>
                </a:lnTo>
                <a:cubicBezTo>
                  <a:pt x="197683" y="196415"/>
                  <a:pt x="194811" y="197631"/>
                  <a:pt x="191529" y="197631"/>
                </a:cubicBezTo>
                <a:cubicBezTo>
                  <a:pt x="188247" y="197631"/>
                  <a:pt x="184965" y="196415"/>
                  <a:pt x="182914" y="193981"/>
                </a:cubicBezTo>
                <a:lnTo>
                  <a:pt x="171837" y="182626"/>
                </a:lnTo>
                <a:cubicBezTo>
                  <a:pt x="168965" y="179787"/>
                  <a:pt x="168965" y="175731"/>
                  <a:pt x="171837" y="172487"/>
                </a:cubicBezTo>
                <a:cubicBezTo>
                  <a:pt x="174709" y="170054"/>
                  <a:pt x="179221" y="170054"/>
                  <a:pt x="181683" y="172892"/>
                </a:cubicBezTo>
                <a:lnTo>
                  <a:pt x="191529" y="182626"/>
                </a:lnTo>
                <a:close/>
                <a:moveTo>
                  <a:pt x="257723" y="103561"/>
                </a:moveTo>
                <a:lnTo>
                  <a:pt x="335967" y="103561"/>
                </a:lnTo>
                <a:cubicBezTo>
                  <a:pt x="340086" y="103561"/>
                  <a:pt x="342968" y="106883"/>
                  <a:pt x="342968" y="110620"/>
                </a:cubicBezTo>
                <a:cubicBezTo>
                  <a:pt x="342968" y="114773"/>
                  <a:pt x="340086" y="117679"/>
                  <a:pt x="335967" y="117679"/>
                </a:cubicBezTo>
                <a:lnTo>
                  <a:pt x="257723" y="117679"/>
                </a:lnTo>
                <a:cubicBezTo>
                  <a:pt x="253605" y="117679"/>
                  <a:pt x="250722" y="114773"/>
                  <a:pt x="250722" y="110620"/>
                </a:cubicBezTo>
                <a:cubicBezTo>
                  <a:pt x="250722" y="106883"/>
                  <a:pt x="253605" y="103561"/>
                  <a:pt x="257723" y="103561"/>
                </a:cubicBezTo>
                <a:close/>
                <a:moveTo>
                  <a:pt x="222737" y="91460"/>
                </a:moveTo>
                <a:cubicBezTo>
                  <a:pt x="225590" y="89027"/>
                  <a:pt x="230074" y="89027"/>
                  <a:pt x="232927" y="91460"/>
                </a:cubicBezTo>
                <a:cubicBezTo>
                  <a:pt x="235780" y="94299"/>
                  <a:pt x="235780" y="99165"/>
                  <a:pt x="232519" y="101599"/>
                </a:cubicBezTo>
                <a:lnTo>
                  <a:pt x="203578" y="130392"/>
                </a:lnTo>
                <a:cubicBezTo>
                  <a:pt x="201133" y="132826"/>
                  <a:pt x="198279" y="134042"/>
                  <a:pt x="195018" y="134042"/>
                </a:cubicBezTo>
                <a:cubicBezTo>
                  <a:pt x="195018" y="134042"/>
                  <a:pt x="195018" y="134042"/>
                  <a:pt x="194611" y="134042"/>
                </a:cubicBezTo>
                <a:cubicBezTo>
                  <a:pt x="191757" y="134042"/>
                  <a:pt x="188904" y="132826"/>
                  <a:pt x="186458" y="129987"/>
                </a:cubicBezTo>
                <a:lnTo>
                  <a:pt x="175452" y="118632"/>
                </a:lnTo>
                <a:cubicBezTo>
                  <a:pt x="172599" y="116198"/>
                  <a:pt x="173007" y="111737"/>
                  <a:pt x="175452" y="108898"/>
                </a:cubicBezTo>
                <a:cubicBezTo>
                  <a:pt x="178306" y="106060"/>
                  <a:pt x="182790" y="106465"/>
                  <a:pt x="185643" y="109304"/>
                </a:cubicBezTo>
                <a:lnTo>
                  <a:pt x="195018" y="119037"/>
                </a:lnTo>
                <a:close/>
                <a:moveTo>
                  <a:pt x="85611" y="91366"/>
                </a:moveTo>
                <a:cubicBezTo>
                  <a:pt x="75733" y="91366"/>
                  <a:pt x="67501" y="99186"/>
                  <a:pt x="67501" y="109064"/>
                </a:cubicBezTo>
                <a:lnTo>
                  <a:pt x="67501" y="327192"/>
                </a:lnTo>
                <a:lnTo>
                  <a:pt x="174927" y="327192"/>
                </a:lnTo>
                <a:cubicBezTo>
                  <a:pt x="178219" y="327192"/>
                  <a:pt x="180689" y="329249"/>
                  <a:pt x="181512" y="332130"/>
                </a:cubicBezTo>
                <a:cubicBezTo>
                  <a:pt x="183982" y="339538"/>
                  <a:pt x="190567" y="347770"/>
                  <a:pt x="199211" y="347770"/>
                </a:cubicBezTo>
                <a:lnTo>
                  <a:pt x="331332" y="347770"/>
                </a:lnTo>
                <a:cubicBezTo>
                  <a:pt x="337505" y="344889"/>
                  <a:pt x="347384" y="337892"/>
                  <a:pt x="353558" y="330073"/>
                </a:cubicBezTo>
                <a:cubicBezTo>
                  <a:pt x="355204" y="328015"/>
                  <a:pt x="357262" y="327192"/>
                  <a:pt x="359320" y="327192"/>
                </a:cubicBezTo>
                <a:lnTo>
                  <a:pt x="463864" y="327192"/>
                </a:lnTo>
                <a:lnTo>
                  <a:pt x="463864" y="109064"/>
                </a:lnTo>
                <a:cubicBezTo>
                  <a:pt x="463864" y="99186"/>
                  <a:pt x="456044" y="91366"/>
                  <a:pt x="446166" y="91366"/>
                </a:cubicBezTo>
                <a:lnTo>
                  <a:pt x="386896" y="91366"/>
                </a:lnTo>
                <a:lnTo>
                  <a:pt x="386896" y="282743"/>
                </a:lnTo>
                <a:cubicBezTo>
                  <a:pt x="386896" y="294267"/>
                  <a:pt x="377841" y="303733"/>
                  <a:pt x="366317" y="303733"/>
                </a:cubicBezTo>
                <a:lnTo>
                  <a:pt x="165460" y="303733"/>
                </a:lnTo>
                <a:cubicBezTo>
                  <a:pt x="153935" y="303733"/>
                  <a:pt x="144469" y="294267"/>
                  <a:pt x="144469" y="282743"/>
                </a:cubicBezTo>
                <a:lnTo>
                  <a:pt x="144469" y="91366"/>
                </a:lnTo>
                <a:close/>
                <a:moveTo>
                  <a:pt x="158874" y="60088"/>
                </a:moveTo>
                <a:lnTo>
                  <a:pt x="158874" y="282743"/>
                </a:lnTo>
                <a:cubicBezTo>
                  <a:pt x="158874" y="286447"/>
                  <a:pt x="161756" y="289328"/>
                  <a:pt x="165460" y="289328"/>
                </a:cubicBezTo>
                <a:lnTo>
                  <a:pt x="366317" y="289328"/>
                </a:lnTo>
                <a:cubicBezTo>
                  <a:pt x="370021" y="289328"/>
                  <a:pt x="372902" y="286447"/>
                  <a:pt x="372902" y="282743"/>
                </a:cubicBezTo>
                <a:lnTo>
                  <a:pt x="372902" y="60088"/>
                </a:lnTo>
                <a:close/>
                <a:moveTo>
                  <a:pt x="174515" y="14404"/>
                </a:moveTo>
                <a:cubicBezTo>
                  <a:pt x="165871" y="14404"/>
                  <a:pt x="158874" y="21401"/>
                  <a:pt x="158874" y="29632"/>
                </a:cubicBezTo>
                <a:lnTo>
                  <a:pt x="158874" y="45683"/>
                </a:lnTo>
                <a:lnTo>
                  <a:pt x="372902" y="45683"/>
                </a:lnTo>
                <a:lnTo>
                  <a:pt x="372902" y="30455"/>
                </a:lnTo>
                <a:cubicBezTo>
                  <a:pt x="372902" y="21813"/>
                  <a:pt x="365494" y="14404"/>
                  <a:pt x="356850" y="14404"/>
                </a:cubicBezTo>
                <a:close/>
                <a:moveTo>
                  <a:pt x="174515" y="0"/>
                </a:moveTo>
                <a:lnTo>
                  <a:pt x="356850" y="0"/>
                </a:lnTo>
                <a:cubicBezTo>
                  <a:pt x="373726" y="0"/>
                  <a:pt x="386896" y="13581"/>
                  <a:pt x="386896" y="30455"/>
                </a:cubicBezTo>
                <a:lnTo>
                  <a:pt x="386896" y="76962"/>
                </a:lnTo>
                <a:lnTo>
                  <a:pt x="446166" y="76962"/>
                </a:lnTo>
                <a:cubicBezTo>
                  <a:pt x="463864" y="76962"/>
                  <a:pt x="478270" y="91366"/>
                  <a:pt x="478270" y="109064"/>
                </a:cubicBezTo>
                <a:lnTo>
                  <a:pt x="478270" y="327192"/>
                </a:lnTo>
                <a:lnTo>
                  <a:pt x="530954" y="327192"/>
                </a:lnTo>
                <a:cubicBezTo>
                  <a:pt x="535481" y="327192"/>
                  <a:pt x="539186" y="330896"/>
                  <a:pt x="539186" y="335834"/>
                </a:cubicBezTo>
                <a:lnTo>
                  <a:pt x="539186" y="365878"/>
                </a:lnTo>
                <a:cubicBezTo>
                  <a:pt x="539186" y="398392"/>
                  <a:pt x="514078" y="424732"/>
                  <a:pt x="483209" y="424732"/>
                </a:cubicBezTo>
                <a:lnTo>
                  <a:pt x="54742" y="424732"/>
                </a:lnTo>
                <a:cubicBezTo>
                  <a:pt x="24695" y="424732"/>
                  <a:pt x="0" y="398803"/>
                  <a:pt x="0" y="367113"/>
                </a:cubicBezTo>
                <a:lnTo>
                  <a:pt x="0" y="337892"/>
                </a:lnTo>
                <a:cubicBezTo>
                  <a:pt x="0" y="332130"/>
                  <a:pt x="4527" y="327192"/>
                  <a:pt x="10290" y="327192"/>
                </a:cubicBezTo>
                <a:lnTo>
                  <a:pt x="53095" y="327192"/>
                </a:lnTo>
                <a:lnTo>
                  <a:pt x="53095" y="109064"/>
                </a:lnTo>
                <a:cubicBezTo>
                  <a:pt x="53095" y="91366"/>
                  <a:pt x="67501" y="76962"/>
                  <a:pt x="85611" y="76962"/>
                </a:cubicBezTo>
                <a:lnTo>
                  <a:pt x="144469" y="76962"/>
                </a:lnTo>
                <a:lnTo>
                  <a:pt x="144469" y="29632"/>
                </a:lnTo>
                <a:cubicBezTo>
                  <a:pt x="144469" y="13581"/>
                  <a:pt x="157640" y="0"/>
                  <a:pt x="1745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4" name="Google Shape;1124;g167dccd0c24_0_1470"/>
          <p:cNvSpPr/>
          <p:nvPr/>
        </p:nvSpPr>
        <p:spPr>
          <a:xfrm>
            <a:off x="845495" y="2332827"/>
            <a:ext cx="334874" cy="401648"/>
          </a:xfrm>
          <a:custGeom>
            <a:rect b="b" l="l" r="r" t="t"/>
            <a:pathLst>
              <a:path extrusionOk="0" h="546460" w="455611">
                <a:moveTo>
                  <a:pt x="406267" y="496632"/>
                </a:moveTo>
                <a:lnTo>
                  <a:pt x="406267" y="521752"/>
                </a:lnTo>
                <a:cubicBezTo>
                  <a:pt x="406267" y="525047"/>
                  <a:pt x="405856" y="527929"/>
                  <a:pt x="404622" y="531224"/>
                </a:cubicBezTo>
                <a:cubicBezTo>
                  <a:pt x="414902" y="527929"/>
                  <a:pt x="423537" y="513928"/>
                  <a:pt x="425182" y="496632"/>
                </a:cubicBezTo>
                <a:close/>
                <a:moveTo>
                  <a:pt x="29195" y="496632"/>
                </a:moveTo>
                <a:cubicBezTo>
                  <a:pt x="31251" y="515163"/>
                  <a:pt x="40298" y="529165"/>
                  <a:pt x="51400" y="531224"/>
                </a:cubicBezTo>
                <a:cubicBezTo>
                  <a:pt x="50166" y="528341"/>
                  <a:pt x="49344" y="525047"/>
                  <a:pt x="49344" y="521752"/>
                </a:cubicBezTo>
                <a:lnTo>
                  <a:pt x="49344" y="496632"/>
                </a:lnTo>
                <a:close/>
                <a:moveTo>
                  <a:pt x="212587" y="394589"/>
                </a:moveTo>
                <a:cubicBezTo>
                  <a:pt x="215765" y="392859"/>
                  <a:pt x="219827" y="392656"/>
                  <a:pt x="223369" y="394691"/>
                </a:cubicBezTo>
                <a:lnTo>
                  <a:pt x="234620" y="400796"/>
                </a:lnTo>
                <a:lnTo>
                  <a:pt x="245038" y="406493"/>
                </a:lnTo>
                <a:cubicBezTo>
                  <a:pt x="252121" y="410563"/>
                  <a:pt x="252121" y="420737"/>
                  <a:pt x="245038" y="424807"/>
                </a:cubicBezTo>
                <a:lnTo>
                  <a:pt x="234620" y="430912"/>
                </a:lnTo>
                <a:lnTo>
                  <a:pt x="223369" y="437423"/>
                </a:lnTo>
                <a:cubicBezTo>
                  <a:pt x="216285" y="441086"/>
                  <a:pt x="207118" y="436202"/>
                  <a:pt x="207118" y="428063"/>
                </a:cubicBezTo>
                <a:lnTo>
                  <a:pt x="207118" y="415447"/>
                </a:lnTo>
                <a:lnTo>
                  <a:pt x="207118" y="403644"/>
                </a:lnTo>
                <a:cubicBezTo>
                  <a:pt x="207118" y="399575"/>
                  <a:pt x="209410" y="396319"/>
                  <a:pt x="212587" y="394589"/>
                </a:cubicBezTo>
                <a:close/>
                <a:moveTo>
                  <a:pt x="406267" y="322028"/>
                </a:moveTo>
                <a:lnTo>
                  <a:pt x="406267" y="450099"/>
                </a:lnTo>
                <a:lnTo>
                  <a:pt x="432995" y="450099"/>
                </a:lnTo>
                <a:cubicBezTo>
                  <a:pt x="437518" y="450099"/>
                  <a:pt x="440808" y="446393"/>
                  <a:pt x="440808" y="442275"/>
                </a:cubicBezTo>
                <a:lnTo>
                  <a:pt x="440808" y="375563"/>
                </a:lnTo>
                <a:cubicBezTo>
                  <a:pt x="440808" y="359502"/>
                  <a:pt x="423537" y="333147"/>
                  <a:pt x="406267" y="322028"/>
                </a:cubicBezTo>
                <a:close/>
                <a:moveTo>
                  <a:pt x="49344" y="322028"/>
                </a:moveTo>
                <a:cubicBezTo>
                  <a:pt x="32074" y="333147"/>
                  <a:pt x="14392" y="359502"/>
                  <a:pt x="14392" y="375563"/>
                </a:cubicBezTo>
                <a:lnTo>
                  <a:pt x="14392" y="442275"/>
                </a:lnTo>
                <a:cubicBezTo>
                  <a:pt x="14392" y="446393"/>
                  <a:pt x="18093" y="450099"/>
                  <a:pt x="22205" y="450099"/>
                </a:cubicBezTo>
                <a:lnTo>
                  <a:pt x="49344" y="450099"/>
                </a:lnTo>
                <a:close/>
                <a:moveTo>
                  <a:pt x="73605" y="301027"/>
                </a:moveTo>
                <a:cubicBezTo>
                  <a:pt x="67848" y="301027"/>
                  <a:pt x="63325" y="305556"/>
                  <a:pt x="63325" y="311322"/>
                </a:cubicBezTo>
                <a:lnTo>
                  <a:pt x="63325" y="521752"/>
                </a:lnTo>
                <a:cubicBezTo>
                  <a:pt x="63325" y="527106"/>
                  <a:pt x="67848" y="531636"/>
                  <a:pt x="73605" y="531636"/>
                </a:cubicBezTo>
                <a:lnTo>
                  <a:pt x="382006" y="531636"/>
                </a:lnTo>
                <a:cubicBezTo>
                  <a:pt x="387763" y="531636"/>
                  <a:pt x="392286" y="527106"/>
                  <a:pt x="392286" y="521752"/>
                </a:cubicBezTo>
                <a:lnTo>
                  <a:pt x="392286" y="311322"/>
                </a:lnTo>
                <a:cubicBezTo>
                  <a:pt x="392286" y="305556"/>
                  <a:pt x="387763" y="301027"/>
                  <a:pt x="382006" y="301027"/>
                </a:cubicBezTo>
                <a:close/>
                <a:moveTo>
                  <a:pt x="270162" y="91427"/>
                </a:moveTo>
                <a:cubicBezTo>
                  <a:pt x="266458" y="91427"/>
                  <a:pt x="263165" y="92666"/>
                  <a:pt x="260284" y="94732"/>
                </a:cubicBezTo>
                <a:cubicBezTo>
                  <a:pt x="229417" y="121584"/>
                  <a:pt x="192375" y="139760"/>
                  <a:pt x="152042" y="148022"/>
                </a:cubicBezTo>
                <a:cubicBezTo>
                  <a:pt x="147103" y="148849"/>
                  <a:pt x="143399" y="152566"/>
                  <a:pt x="143399" y="157937"/>
                </a:cubicBezTo>
                <a:cubicBezTo>
                  <a:pt x="143399" y="159176"/>
                  <a:pt x="143399" y="160829"/>
                  <a:pt x="143399" y="162068"/>
                </a:cubicBezTo>
                <a:cubicBezTo>
                  <a:pt x="143399" y="186028"/>
                  <a:pt x="153276" y="209162"/>
                  <a:pt x="171385" y="225273"/>
                </a:cubicBezTo>
                <a:cubicBezTo>
                  <a:pt x="189494" y="241797"/>
                  <a:pt x="213365" y="249233"/>
                  <a:pt x="237648" y="246341"/>
                </a:cubicBezTo>
                <a:cubicBezTo>
                  <a:pt x="276335" y="242210"/>
                  <a:pt x="307614" y="210401"/>
                  <a:pt x="312142" y="171156"/>
                </a:cubicBezTo>
                <a:cubicBezTo>
                  <a:pt x="315846" y="141413"/>
                  <a:pt x="303087" y="112909"/>
                  <a:pt x="280039" y="94319"/>
                </a:cubicBezTo>
                <a:cubicBezTo>
                  <a:pt x="276747" y="92253"/>
                  <a:pt x="273454" y="91427"/>
                  <a:pt x="270162" y="91427"/>
                </a:cubicBezTo>
                <a:close/>
                <a:moveTo>
                  <a:pt x="269442" y="76917"/>
                </a:moveTo>
                <a:cubicBezTo>
                  <a:pt x="276027" y="76762"/>
                  <a:pt x="282715" y="78828"/>
                  <a:pt x="288271" y="83165"/>
                </a:cubicBezTo>
                <a:cubicBezTo>
                  <a:pt x="315846" y="104233"/>
                  <a:pt x="330251" y="138108"/>
                  <a:pt x="326546" y="173222"/>
                </a:cubicBezTo>
                <a:cubicBezTo>
                  <a:pt x="321608" y="218663"/>
                  <a:pt x="284567" y="255842"/>
                  <a:pt x="239294" y="260387"/>
                </a:cubicBezTo>
                <a:cubicBezTo>
                  <a:pt x="235590" y="261213"/>
                  <a:pt x="231886" y="261213"/>
                  <a:pt x="228182" y="261213"/>
                </a:cubicBezTo>
                <a:cubicBezTo>
                  <a:pt x="203899" y="261213"/>
                  <a:pt x="180028" y="252124"/>
                  <a:pt x="161919" y="236013"/>
                </a:cubicBezTo>
                <a:cubicBezTo>
                  <a:pt x="140929" y="217011"/>
                  <a:pt x="128994" y="189746"/>
                  <a:pt x="128994" y="162068"/>
                </a:cubicBezTo>
                <a:cubicBezTo>
                  <a:pt x="128994" y="160415"/>
                  <a:pt x="128994" y="158763"/>
                  <a:pt x="128994" y="157524"/>
                </a:cubicBezTo>
                <a:cubicBezTo>
                  <a:pt x="129405" y="145544"/>
                  <a:pt x="138048" y="135629"/>
                  <a:pt x="149161" y="133564"/>
                </a:cubicBezTo>
                <a:cubicBezTo>
                  <a:pt x="186613" y="126128"/>
                  <a:pt x="222008" y="109191"/>
                  <a:pt x="251230" y="83991"/>
                </a:cubicBezTo>
                <a:cubicBezTo>
                  <a:pt x="256374" y="79447"/>
                  <a:pt x="262856" y="77072"/>
                  <a:pt x="269442" y="76917"/>
                </a:cubicBezTo>
                <a:close/>
                <a:moveTo>
                  <a:pt x="229039" y="14413"/>
                </a:moveTo>
                <a:cubicBezTo>
                  <a:pt x="157079" y="14413"/>
                  <a:pt x="98688" y="64653"/>
                  <a:pt x="98688" y="126835"/>
                </a:cubicBezTo>
                <a:lnTo>
                  <a:pt x="98688" y="285378"/>
                </a:lnTo>
                <a:cubicBezTo>
                  <a:pt x="98688" y="285790"/>
                  <a:pt x="98688" y="285790"/>
                  <a:pt x="98688" y="286613"/>
                </a:cubicBezTo>
                <a:lnTo>
                  <a:pt x="358979" y="286613"/>
                </a:lnTo>
                <a:cubicBezTo>
                  <a:pt x="358979" y="285790"/>
                  <a:pt x="358979" y="285790"/>
                  <a:pt x="358979" y="285378"/>
                </a:cubicBezTo>
                <a:lnTo>
                  <a:pt x="358979" y="126835"/>
                </a:lnTo>
                <a:cubicBezTo>
                  <a:pt x="358979" y="64653"/>
                  <a:pt x="300588" y="14413"/>
                  <a:pt x="229039" y="14413"/>
                </a:cubicBezTo>
                <a:close/>
                <a:moveTo>
                  <a:pt x="229039" y="0"/>
                </a:moveTo>
                <a:cubicBezTo>
                  <a:pt x="308401" y="0"/>
                  <a:pt x="373371" y="56828"/>
                  <a:pt x="373371" y="126835"/>
                </a:cubicBezTo>
                <a:lnTo>
                  <a:pt x="373371" y="285378"/>
                </a:lnTo>
                <a:cubicBezTo>
                  <a:pt x="373371" y="285790"/>
                  <a:pt x="372960" y="285790"/>
                  <a:pt x="372960" y="286613"/>
                </a:cubicBezTo>
                <a:lnTo>
                  <a:pt x="382006" y="286613"/>
                </a:lnTo>
                <a:cubicBezTo>
                  <a:pt x="393520" y="286613"/>
                  <a:pt x="402977" y="294438"/>
                  <a:pt x="405856" y="305145"/>
                </a:cubicBezTo>
                <a:cubicBezTo>
                  <a:pt x="429294" y="315851"/>
                  <a:pt x="455611" y="351678"/>
                  <a:pt x="455611" y="375563"/>
                </a:cubicBezTo>
                <a:lnTo>
                  <a:pt x="455611" y="442275"/>
                </a:lnTo>
                <a:cubicBezTo>
                  <a:pt x="455611" y="454217"/>
                  <a:pt x="445331" y="464512"/>
                  <a:pt x="432995" y="464512"/>
                </a:cubicBezTo>
                <a:lnTo>
                  <a:pt x="406267" y="464512"/>
                </a:lnTo>
                <a:lnTo>
                  <a:pt x="406267" y="483043"/>
                </a:lnTo>
                <a:lnTo>
                  <a:pt x="432584" y="483043"/>
                </a:lnTo>
                <a:cubicBezTo>
                  <a:pt x="436696" y="483043"/>
                  <a:pt x="439985" y="485926"/>
                  <a:pt x="439985" y="490044"/>
                </a:cubicBezTo>
                <a:cubicBezTo>
                  <a:pt x="439985" y="521340"/>
                  <a:pt x="422304" y="546460"/>
                  <a:pt x="400099" y="546460"/>
                </a:cubicBezTo>
                <a:lnTo>
                  <a:pt x="383240" y="546460"/>
                </a:lnTo>
                <a:cubicBezTo>
                  <a:pt x="382828" y="546460"/>
                  <a:pt x="382828" y="546049"/>
                  <a:pt x="382417" y="546049"/>
                </a:cubicBezTo>
                <a:cubicBezTo>
                  <a:pt x="382006" y="546049"/>
                  <a:pt x="382006" y="546460"/>
                  <a:pt x="382006" y="546460"/>
                </a:cubicBezTo>
                <a:lnTo>
                  <a:pt x="73605" y="546460"/>
                </a:lnTo>
                <a:cubicBezTo>
                  <a:pt x="73605" y="546460"/>
                  <a:pt x="73194" y="546049"/>
                  <a:pt x="72371" y="546049"/>
                </a:cubicBezTo>
                <a:cubicBezTo>
                  <a:pt x="71960" y="546049"/>
                  <a:pt x="71960" y="546460"/>
                  <a:pt x="71549" y="546460"/>
                </a:cubicBezTo>
                <a:lnTo>
                  <a:pt x="54278" y="546460"/>
                </a:lnTo>
                <a:cubicBezTo>
                  <a:pt x="32074" y="546460"/>
                  <a:pt x="14392" y="521340"/>
                  <a:pt x="14392" y="490044"/>
                </a:cubicBezTo>
                <a:cubicBezTo>
                  <a:pt x="14392" y="485926"/>
                  <a:pt x="17682" y="483043"/>
                  <a:pt x="21794" y="483043"/>
                </a:cubicBezTo>
                <a:lnTo>
                  <a:pt x="49344" y="483043"/>
                </a:lnTo>
                <a:lnTo>
                  <a:pt x="49344" y="464512"/>
                </a:lnTo>
                <a:lnTo>
                  <a:pt x="22205" y="464512"/>
                </a:lnTo>
                <a:cubicBezTo>
                  <a:pt x="10280" y="464512"/>
                  <a:pt x="0" y="454217"/>
                  <a:pt x="0" y="442275"/>
                </a:cubicBezTo>
                <a:lnTo>
                  <a:pt x="0" y="375563"/>
                </a:lnTo>
                <a:cubicBezTo>
                  <a:pt x="0" y="351678"/>
                  <a:pt x="26317" y="315851"/>
                  <a:pt x="50166" y="305145"/>
                </a:cubicBezTo>
                <a:cubicBezTo>
                  <a:pt x="52634" y="294438"/>
                  <a:pt x="62091" y="286613"/>
                  <a:pt x="73605" y="286613"/>
                </a:cubicBezTo>
                <a:lnTo>
                  <a:pt x="84296" y="286613"/>
                </a:lnTo>
                <a:cubicBezTo>
                  <a:pt x="84296" y="285790"/>
                  <a:pt x="84296" y="285790"/>
                  <a:pt x="84296" y="285378"/>
                </a:cubicBezTo>
                <a:lnTo>
                  <a:pt x="84296" y="126835"/>
                </a:lnTo>
                <a:cubicBezTo>
                  <a:pt x="84296" y="56828"/>
                  <a:pt x="149266" y="0"/>
                  <a:pt x="2290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5" name="Google Shape;1125;g167dccd0c24_0_1470"/>
          <p:cNvSpPr/>
          <p:nvPr/>
        </p:nvSpPr>
        <p:spPr>
          <a:xfrm>
            <a:off x="1123254" y="3403925"/>
            <a:ext cx="402326" cy="354910"/>
          </a:xfrm>
          <a:custGeom>
            <a:rect b="b" l="l" r="r" t="t"/>
            <a:pathLst>
              <a:path extrusionOk="0" h="482871" w="547382">
                <a:moveTo>
                  <a:pt x="19310" y="418296"/>
                </a:moveTo>
                <a:cubicBezTo>
                  <a:pt x="16014" y="418296"/>
                  <a:pt x="14778" y="420353"/>
                  <a:pt x="14778" y="421175"/>
                </a:cubicBezTo>
                <a:cubicBezTo>
                  <a:pt x="13954" y="421998"/>
                  <a:pt x="13542" y="423643"/>
                  <a:pt x="15190" y="425700"/>
                </a:cubicBezTo>
                <a:lnTo>
                  <a:pt x="26727" y="440507"/>
                </a:lnTo>
                <a:cubicBezTo>
                  <a:pt x="40325" y="458193"/>
                  <a:pt x="62575" y="468475"/>
                  <a:pt x="85650" y="468475"/>
                </a:cubicBezTo>
                <a:lnTo>
                  <a:pt x="461438" y="468475"/>
                </a:lnTo>
                <a:cubicBezTo>
                  <a:pt x="484513" y="468475"/>
                  <a:pt x="506351" y="458193"/>
                  <a:pt x="520361" y="440507"/>
                </a:cubicBezTo>
                <a:lnTo>
                  <a:pt x="532310" y="425700"/>
                </a:lnTo>
                <a:cubicBezTo>
                  <a:pt x="533958" y="423643"/>
                  <a:pt x="532722" y="421998"/>
                  <a:pt x="532722" y="421175"/>
                </a:cubicBezTo>
                <a:cubicBezTo>
                  <a:pt x="532310" y="420353"/>
                  <a:pt x="531074" y="418296"/>
                  <a:pt x="527778" y="418296"/>
                </a:cubicBezTo>
                <a:lnTo>
                  <a:pt x="315573" y="418296"/>
                </a:lnTo>
                <a:cubicBezTo>
                  <a:pt x="308156" y="418296"/>
                  <a:pt x="301975" y="422409"/>
                  <a:pt x="299091" y="428579"/>
                </a:cubicBezTo>
                <a:cubicBezTo>
                  <a:pt x="294558" y="438450"/>
                  <a:pt x="284669" y="444620"/>
                  <a:pt x="273544" y="444620"/>
                </a:cubicBezTo>
                <a:cubicBezTo>
                  <a:pt x="262419" y="444620"/>
                  <a:pt x="252530" y="438450"/>
                  <a:pt x="247997" y="428579"/>
                </a:cubicBezTo>
                <a:cubicBezTo>
                  <a:pt x="245525" y="422409"/>
                  <a:pt x="238932" y="418296"/>
                  <a:pt x="231515" y="418296"/>
                </a:cubicBezTo>
                <a:close/>
                <a:moveTo>
                  <a:pt x="251366" y="319765"/>
                </a:moveTo>
                <a:lnTo>
                  <a:pt x="372443" y="319765"/>
                </a:lnTo>
                <a:cubicBezTo>
                  <a:pt x="376547" y="319765"/>
                  <a:pt x="379831" y="322995"/>
                  <a:pt x="379831" y="327032"/>
                </a:cubicBezTo>
                <a:cubicBezTo>
                  <a:pt x="379831" y="330666"/>
                  <a:pt x="376547" y="333895"/>
                  <a:pt x="372443" y="333895"/>
                </a:cubicBezTo>
                <a:lnTo>
                  <a:pt x="251366" y="333895"/>
                </a:lnTo>
                <a:cubicBezTo>
                  <a:pt x="247262" y="333895"/>
                  <a:pt x="243978" y="330666"/>
                  <a:pt x="243978" y="327032"/>
                </a:cubicBezTo>
                <a:cubicBezTo>
                  <a:pt x="243978" y="322995"/>
                  <a:pt x="247262" y="319765"/>
                  <a:pt x="251366" y="319765"/>
                </a:cubicBezTo>
                <a:close/>
                <a:moveTo>
                  <a:pt x="267757" y="288879"/>
                </a:moveTo>
                <a:lnTo>
                  <a:pt x="374216" y="288879"/>
                </a:lnTo>
                <a:cubicBezTo>
                  <a:pt x="378342" y="288879"/>
                  <a:pt x="381643" y="292201"/>
                  <a:pt x="381643" y="295938"/>
                </a:cubicBezTo>
                <a:cubicBezTo>
                  <a:pt x="381643" y="300091"/>
                  <a:pt x="378342" y="302998"/>
                  <a:pt x="374216" y="302998"/>
                </a:cubicBezTo>
                <a:lnTo>
                  <a:pt x="267757" y="302998"/>
                </a:lnTo>
                <a:cubicBezTo>
                  <a:pt x="263631" y="302998"/>
                  <a:pt x="260330" y="300091"/>
                  <a:pt x="260330" y="295938"/>
                </a:cubicBezTo>
                <a:cubicBezTo>
                  <a:pt x="260330" y="292201"/>
                  <a:pt x="263631" y="288879"/>
                  <a:pt x="267757" y="288879"/>
                </a:cubicBezTo>
                <a:close/>
                <a:moveTo>
                  <a:pt x="170555" y="275450"/>
                </a:moveTo>
                <a:cubicBezTo>
                  <a:pt x="173437" y="272528"/>
                  <a:pt x="177967" y="272528"/>
                  <a:pt x="180438" y="275450"/>
                </a:cubicBezTo>
                <a:lnTo>
                  <a:pt x="198146" y="292980"/>
                </a:lnTo>
                <a:lnTo>
                  <a:pt x="215854" y="275450"/>
                </a:lnTo>
                <a:cubicBezTo>
                  <a:pt x="218737" y="272528"/>
                  <a:pt x="223267" y="272528"/>
                  <a:pt x="225738" y="275450"/>
                </a:cubicBezTo>
                <a:cubicBezTo>
                  <a:pt x="229032" y="277954"/>
                  <a:pt x="229032" y="282545"/>
                  <a:pt x="225738" y="285467"/>
                </a:cubicBezTo>
                <a:lnTo>
                  <a:pt x="208030" y="303415"/>
                </a:lnTo>
                <a:lnTo>
                  <a:pt x="225738" y="321362"/>
                </a:lnTo>
                <a:cubicBezTo>
                  <a:pt x="229032" y="324284"/>
                  <a:pt x="229032" y="328875"/>
                  <a:pt x="225738" y="331797"/>
                </a:cubicBezTo>
                <a:cubicBezTo>
                  <a:pt x="224502" y="333049"/>
                  <a:pt x="222855" y="333884"/>
                  <a:pt x="220796" y="333884"/>
                </a:cubicBezTo>
                <a:cubicBezTo>
                  <a:pt x="219149" y="333884"/>
                  <a:pt x="217501" y="333049"/>
                  <a:pt x="215854" y="331797"/>
                </a:cubicBezTo>
                <a:lnTo>
                  <a:pt x="198146" y="313849"/>
                </a:lnTo>
                <a:lnTo>
                  <a:pt x="180438" y="331797"/>
                </a:lnTo>
                <a:cubicBezTo>
                  <a:pt x="179203" y="333049"/>
                  <a:pt x="177144" y="333884"/>
                  <a:pt x="175497" y="333884"/>
                </a:cubicBezTo>
                <a:cubicBezTo>
                  <a:pt x="173849" y="333884"/>
                  <a:pt x="171790" y="333049"/>
                  <a:pt x="170555" y="331797"/>
                </a:cubicBezTo>
                <a:cubicBezTo>
                  <a:pt x="167672" y="328875"/>
                  <a:pt x="167672" y="324284"/>
                  <a:pt x="170555" y="321362"/>
                </a:cubicBezTo>
                <a:lnTo>
                  <a:pt x="188263" y="303415"/>
                </a:lnTo>
                <a:lnTo>
                  <a:pt x="170555" y="285467"/>
                </a:lnTo>
                <a:cubicBezTo>
                  <a:pt x="167672" y="282545"/>
                  <a:pt x="167672" y="277954"/>
                  <a:pt x="170555" y="275450"/>
                </a:cubicBezTo>
                <a:close/>
                <a:moveTo>
                  <a:pt x="175151" y="227106"/>
                </a:moveTo>
                <a:lnTo>
                  <a:pt x="267386" y="227106"/>
                </a:lnTo>
                <a:cubicBezTo>
                  <a:pt x="271126" y="227106"/>
                  <a:pt x="274450" y="230248"/>
                  <a:pt x="274450" y="234176"/>
                </a:cubicBezTo>
                <a:cubicBezTo>
                  <a:pt x="274450" y="238105"/>
                  <a:pt x="271126" y="241247"/>
                  <a:pt x="267386" y="241247"/>
                </a:cubicBezTo>
                <a:lnTo>
                  <a:pt x="175151" y="241247"/>
                </a:lnTo>
                <a:cubicBezTo>
                  <a:pt x="170996" y="241247"/>
                  <a:pt x="167672" y="238105"/>
                  <a:pt x="167672" y="234176"/>
                </a:cubicBezTo>
                <a:cubicBezTo>
                  <a:pt x="167672" y="230248"/>
                  <a:pt x="170996" y="227106"/>
                  <a:pt x="175151" y="227106"/>
                </a:cubicBezTo>
                <a:close/>
                <a:moveTo>
                  <a:pt x="367523" y="199141"/>
                </a:moveTo>
                <a:cubicBezTo>
                  <a:pt x="369985" y="196219"/>
                  <a:pt x="374498" y="196219"/>
                  <a:pt x="377369" y="199141"/>
                </a:cubicBezTo>
                <a:cubicBezTo>
                  <a:pt x="379831" y="201645"/>
                  <a:pt x="379831" y="206654"/>
                  <a:pt x="377369" y="209158"/>
                </a:cubicBezTo>
                <a:lnTo>
                  <a:pt x="331832" y="255488"/>
                </a:lnTo>
                <a:cubicBezTo>
                  <a:pt x="330601" y="256740"/>
                  <a:pt x="328550" y="257574"/>
                  <a:pt x="327319" y="257574"/>
                </a:cubicBezTo>
                <a:cubicBezTo>
                  <a:pt x="324858" y="257574"/>
                  <a:pt x="323217" y="256740"/>
                  <a:pt x="321986" y="255488"/>
                </a:cubicBezTo>
                <a:lnTo>
                  <a:pt x="306397" y="239627"/>
                </a:lnTo>
                <a:cubicBezTo>
                  <a:pt x="303935" y="236705"/>
                  <a:pt x="303935" y="232114"/>
                  <a:pt x="306397" y="229610"/>
                </a:cubicBezTo>
                <a:cubicBezTo>
                  <a:pt x="309268" y="226271"/>
                  <a:pt x="313781" y="226271"/>
                  <a:pt x="316653" y="229610"/>
                </a:cubicBezTo>
                <a:lnTo>
                  <a:pt x="327319" y="240044"/>
                </a:lnTo>
                <a:close/>
                <a:moveTo>
                  <a:pt x="175060" y="198037"/>
                </a:moveTo>
                <a:lnTo>
                  <a:pt x="296137" y="198037"/>
                </a:lnTo>
                <a:cubicBezTo>
                  <a:pt x="300241" y="198037"/>
                  <a:pt x="303525" y="200944"/>
                  <a:pt x="303525" y="205096"/>
                </a:cubicBezTo>
                <a:cubicBezTo>
                  <a:pt x="303525" y="209249"/>
                  <a:pt x="300241" y="212156"/>
                  <a:pt x="296137" y="212156"/>
                </a:cubicBezTo>
                <a:lnTo>
                  <a:pt x="175060" y="212156"/>
                </a:lnTo>
                <a:cubicBezTo>
                  <a:pt x="170956" y="212156"/>
                  <a:pt x="167672" y="209249"/>
                  <a:pt x="167672" y="205096"/>
                </a:cubicBezTo>
                <a:cubicBezTo>
                  <a:pt x="167672" y="200944"/>
                  <a:pt x="170956" y="198037"/>
                  <a:pt x="175060" y="198037"/>
                </a:cubicBezTo>
                <a:close/>
                <a:moveTo>
                  <a:pt x="251366" y="150798"/>
                </a:moveTo>
                <a:lnTo>
                  <a:pt x="372443" y="150798"/>
                </a:lnTo>
                <a:cubicBezTo>
                  <a:pt x="376547" y="150798"/>
                  <a:pt x="379831" y="154028"/>
                  <a:pt x="379831" y="157661"/>
                </a:cubicBezTo>
                <a:cubicBezTo>
                  <a:pt x="379831" y="162102"/>
                  <a:pt x="376547" y="164928"/>
                  <a:pt x="372443" y="164928"/>
                </a:cubicBezTo>
                <a:lnTo>
                  <a:pt x="251366" y="164928"/>
                </a:lnTo>
                <a:cubicBezTo>
                  <a:pt x="247262" y="164928"/>
                  <a:pt x="243978" y="162102"/>
                  <a:pt x="243978" y="157661"/>
                </a:cubicBezTo>
                <a:cubicBezTo>
                  <a:pt x="243978" y="154028"/>
                  <a:pt x="247262" y="150798"/>
                  <a:pt x="251366" y="150798"/>
                </a:cubicBezTo>
                <a:close/>
                <a:moveTo>
                  <a:pt x="101720" y="146424"/>
                </a:moveTo>
                <a:cubicBezTo>
                  <a:pt x="80705" y="146424"/>
                  <a:pt x="63399" y="162465"/>
                  <a:pt x="63399" y="183030"/>
                </a:cubicBezTo>
                <a:lnTo>
                  <a:pt x="63399" y="403901"/>
                </a:lnTo>
                <a:lnTo>
                  <a:pt x="231515" y="403901"/>
                </a:lnTo>
                <a:cubicBezTo>
                  <a:pt x="244701" y="403901"/>
                  <a:pt x="256238" y="411304"/>
                  <a:pt x="261595" y="422820"/>
                </a:cubicBezTo>
                <a:cubicBezTo>
                  <a:pt x="263655" y="427756"/>
                  <a:pt x="268187" y="430635"/>
                  <a:pt x="273544" y="430635"/>
                </a:cubicBezTo>
                <a:cubicBezTo>
                  <a:pt x="278901" y="430635"/>
                  <a:pt x="283845" y="427756"/>
                  <a:pt x="285905" y="422820"/>
                </a:cubicBezTo>
                <a:cubicBezTo>
                  <a:pt x="291262" y="411304"/>
                  <a:pt x="302799" y="403901"/>
                  <a:pt x="315573" y="403901"/>
                </a:cubicBezTo>
                <a:lnTo>
                  <a:pt x="484513" y="403901"/>
                </a:lnTo>
                <a:lnTo>
                  <a:pt x="484513" y="183030"/>
                </a:lnTo>
                <a:cubicBezTo>
                  <a:pt x="484513" y="162876"/>
                  <a:pt x="468031" y="146424"/>
                  <a:pt x="447840" y="146424"/>
                </a:cubicBezTo>
                <a:lnTo>
                  <a:pt x="425178" y="146424"/>
                </a:lnTo>
                <a:lnTo>
                  <a:pt x="425178" y="357012"/>
                </a:lnTo>
                <a:cubicBezTo>
                  <a:pt x="425178" y="369351"/>
                  <a:pt x="415289" y="379222"/>
                  <a:pt x="403339" y="379222"/>
                </a:cubicBezTo>
                <a:lnTo>
                  <a:pt x="144161" y="379222"/>
                </a:lnTo>
                <a:cubicBezTo>
                  <a:pt x="131799" y="379222"/>
                  <a:pt x="121498" y="369351"/>
                  <a:pt x="121498" y="357012"/>
                </a:cubicBezTo>
                <a:lnTo>
                  <a:pt x="121498" y="146424"/>
                </a:lnTo>
                <a:close/>
                <a:moveTo>
                  <a:pt x="181947" y="135691"/>
                </a:moveTo>
                <a:lnTo>
                  <a:pt x="181947" y="166900"/>
                </a:lnTo>
                <a:lnTo>
                  <a:pt x="212944" y="166900"/>
                </a:lnTo>
                <a:lnTo>
                  <a:pt x="212944" y="135691"/>
                </a:lnTo>
                <a:close/>
                <a:moveTo>
                  <a:pt x="175013" y="121729"/>
                </a:moveTo>
                <a:lnTo>
                  <a:pt x="219878" y="121729"/>
                </a:lnTo>
                <a:cubicBezTo>
                  <a:pt x="223956" y="121729"/>
                  <a:pt x="227219" y="124603"/>
                  <a:pt x="227219" y="128710"/>
                </a:cubicBezTo>
                <a:lnTo>
                  <a:pt x="227219" y="174292"/>
                </a:lnTo>
                <a:cubicBezTo>
                  <a:pt x="227219" y="178399"/>
                  <a:pt x="223956" y="181273"/>
                  <a:pt x="219878" y="181273"/>
                </a:cubicBezTo>
                <a:lnTo>
                  <a:pt x="175013" y="181273"/>
                </a:lnTo>
                <a:cubicBezTo>
                  <a:pt x="170935" y="181273"/>
                  <a:pt x="167672" y="178399"/>
                  <a:pt x="167672" y="174292"/>
                </a:cubicBezTo>
                <a:lnTo>
                  <a:pt x="167672" y="128710"/>
                </a:lnTo>
                <a:cubicBezTo>
                  <a:pt x="167672" y="124603"/>
                  <a:pt x="170935" y="121729"/>
                  <a:pt x="175013" y="121729"/>
                </a:cubicBezTo>
                <a:close/>
                <a:moveTo>
                  <a:pt x="267757" y="121728"/>
                </a:moveTo>
                <a:lnTo>
                  <a:pt x="374216" y="121728"/>
                </a:lnTo>
                <a:cubicBezTo>
                  <a:pt x="378342" y="121728"/>
                  <a:pt x="381643" y="124635"/>
                  <a:pt x="381643" y="128787"/>
                </a:cubicBezTo>
                <a:cubicBezTo>
                  <a:pt x="381643" y="132525"/>
                  <a:pt x="378342" y="135847"/>
                  <a:pt x="374216" y="135847"/>
                </a:cubicBezTo>
                <a:lnTo>
                  <a:pt x="267757" y="135847"/>
                </a:lnTo>
                <a:cubicBezTo>
                  <a:pt x="263631" y="135847"/>
                  <a:pt x="260330" y="132525"/>
                  <a:pt x="260330" y="128787"/>
                </a:cubicBezTo>
                <a:cubicBezTo>
                  <a:pt x="260330" y="124635"/>
                  <a:pt x="263631" y="121728"/>
                  <a:pt x="267757" y="121728"/>
                </a:cubicBezTo>
                <a:close/>
                <a:moveTo>
                  <a:pt x="175060" y="76307"/>
                </a:moveTo>
                <a:lnTo>
                  <a:pt x="296137" y="76307"/>
                </a:lnTo>
                <a:cubicBezTo>
                  <a:pt x="300241" y="76307"/>
                  <a:pt x="303525" y="79940"/>
                  <a:pt x="303525" y="83574"/>
                </a:cubicBezTo>
                <a:cubicBezTo>
                  <a:pt x="303525" y="87611"/>
                  <a:pt x="300241" y="90437"/>
                  <a:pt x="296137" y="90437"/>
                </a:cubicBezTo>
                <a:lnTo>
                  <a:pt x="175060" y="90437"/>
                </a:lnTo>
                <a:cubicBezTo>
                  <a:pt x="170956" y="90437"/>
                  <a:pt x="167672" y="87611"/>
                  <a:pt x="167672" y="83574"/>
                </a:cubicBezTo>
                <a:cubicBezTo>
                  <a:pt x="167672" y="79940"/>
                  <a:pt x="170956" y="76307"/>
                  <a:pt x="175060" y="76307"/>
                </a:cubicBezTo>
                <a:close/>
                <a:moveTo>
                  <a:pt x="334559" y="59384"/>
                </a:moveTo>
                <a:lnTo>
                  <a:pt x="334559" y="90593"/>
                </a:lnTo>
                <a:lnTo>
                  <a:pt x="365556" y="90593"/>
                </a:lnTo>
                <a:lnTo>
                  <a:pt x="365556" y="59384"/>
                </a:lnTo>
                <a:close/>
                <a:moveTo>
                  <a:pt x="327625" y="45422"/>
                </a:moveTo>
                <a:lnTo>
                  <a:pt x="372490" y="45422"/>
                </a:lnTo>
                <a:cubicBezTo>
                  <a:pt x="376568" y="45422"/>
                  <a:pt x="379831" y="48296"/>
                  <a:pt x="379831" y="52403"/>
                </a:cubicBezTo>
                <a:lnTo>
                  <a:pt x="379831" y="97985"/>
                </a:lnTo>
                <a:cubicBezTo>
                  <a:pt x="379831" y="102092"/>
                  <a:pt x="376568" y="104966"/>
                  <a:pt x="372490" y="104966"/>
                </a:cubicBezTo>
                <a:lnTo>
                  <a:pt x="327625" y="104966"/>
                </a:lnTo>
                <a:cubicBezTo>
                  <a:pt x="323139" y="104966"/>
                  <a:pt x="320284" y="102092"/>
                  <a:pt x="320284" y="97985"/>
                </a:cubicBezTo>
                <a:lnTo>
                  <a:pt x="320284" y="52403"/>
                </a:lnTo>
                <a:cubicBezTo>
                  <a:pt x="320284" y="48296"/>
                  <a:pt x="323139" y="45422"/>
                  <a:pt x="327625" y="45422"/>
                </a:cubicBezTo>
                <a:close/>
                <a:moveTo>
                  <a:pt x="175099" y="45421"/>
                </a:moveTo>
                <a:lnTo>
                  <a:pt x="281972" y="45421"/>
                </a:lnTo>
                <a:cubicBezTo>
                  <a:pt x="285685" y="45421"/>
                  <a:pt x="288986" y="48328"/>
                  <a:pt x="288986" y="52480"/>
                </a:cubicBezTo>
                <a:cubicBezTo>
                  <a:pt x="288986" y="56218"/>
                  <a:pt x="285685" y="59540"/>
                  <a:pt x="281972" y="59540"/>
                </a:cubicBezTo>
                <a:lnTo>
                  <a:pt x="175099" y="59540"/>
                </a:lnTo>
                <a:cubicBezTo>
                  <a:pt x="170973" y="59540"/>
                  <a:pt x="167672" y="56218"/>
                  <a:pt x="167672" y="52480"/>
                </a:cubicBezTo>
                <a:cubicBezTo>
                  <a:pt x="167672" y="48328"/>
                  <a:pt x="170973" y="45421"/>
                  <a:pt x="175099" y="45421"/>
                </a:cubicBezTo>
                <a:close/>
                <a:moveTo>
                  <a:pt x="144161" y="13984"/>
                </a:moveTo>
                <a:cubicBezTo>
                  <a:pt x="139216" y="13984"/>
                  <a:pt x="135920" y="17686"/>
                  <a:pt x="135920" y="21799"/>
                </a:cubicBezTo>
                <a:lnTo>
                  <a:pt x="135920" y="357012"/>
                </a:lnTo>
                <a:cubicBezTo>
                  <a:pt x="135920" y="361536"/>
                  <a:pt x="139216" y="364827"/>
                  <a:pt x="144161" y="364827"/>
                </a:cubicBezTo>
                <a:lnTo>
                  <a:pt x="403339" y="364827"/>
                </a:lnTo>
                <a:cubicBezTo>
                  <a:pt x="407460" y="364827"/>
                  <a:pt x="411168" y="361536"/>
                  <a:pt x="411168" y="357012"/>
                </a:cubicBezTo>
                <a:lnTo>
                  <a:pt x="411168" y="21799"/>
                </a:lnTo>
                <a:cubicBezTo>
                  <a:pt x="411168" y="17686"/>
                  <a:pt x="407460" y="13984"/>
                  <a:pt x="403339" y="13984"/>
                </a:cubicBezTo>
                <a:close/>
                <a:moveTo>
                  <a:pt x="144161" y="0"/>
                </a:moveTo>
                <a:lnTo>
                  <a:pt x="403339" y="0"/>
                </a:lnTo>
                <a:cubicBezTo>
                  <a:pt x="415289" y="0"/>
                  <a:pt x="425178" y="9871"/>
                  <a:pt x="425178" y="21799"/>
                </a:cubicBezTo>
                <a:lnTo>
                  <a:pt x="425178" y="132440"/>
                </a:lnTo>
                <a:lnTo>
                  <a:pt x="447840" y="132440"/>
                </a:lnTo>
                <a:cubicBezTo>
                  <a:pt x="476272" y="132440"/>
                  <a:pt x="498934" y="155061"/>
                  <a:pt x="498934" y="183030"/>
                </a:cubicBezTo>
                <a:lnTo>
                  <a:pt x="498934" y="403901"/>
                </a:lnTo>
                <a:lnTo>
                  <a:pt x="527778" y="403901"/>
                </a:lnTo>
                <a:cubicBezTo>
                  <a:pt x="535194" y="403901"/>
                  <a:pt x="542199" y="408425"/>
                  <a:pt x="545496" y="415006"/>
                </a:cubicBezTo>
                <a:cubicBezTo>
                  <a:pt x="548792" y="421175"/>
                  <a:pt x="547556" y="428579"/>
                  <a:pt x="543435" y="434337"/>
                </a:cubicBezTo>
                <a:lnTo>
                  <a:pt x="531486" y="449555"/>
                </a:lnTo>
                <a:cubicBezTo>
                  <a:pt x="515004" y="470532"/>
                  <a:pt x="488633" y="482871"/>
                  <a:pt x="461438" y="482871"/>
                </a:cubicBezTo>
                <a:lnTo>
                  <a:pt x="85650" y="482871"/>
                </a:lnTo>
                <a:cubicBezTo>
                  <a:pt x="58455" y="482871"/>
                  <a:pt x="32084" y="470532"/>
                  <a:pt x="15602" y="449555"/>
                </a:cubicBezTo>
                <a:lnTo>
                  <a:pt x="4065" y="434337"/>
                </a:lnTo>
                <a:cubicBezTo>
                  <a:pt x="-468" y="428579"/>
                  <a:pt x="-1292" y="421175"/>
                  <a:pt x="2004" y="415006"/>
                </a:cubicBezTo>
                <a:cubicBezTo>
                  <a:pt x="4889" y="408425"/>
                  <a:pt x="11481" y="403901"/>
                  <a:pt x="19310" y="403901"/>
                </a:cubicBezTo>
                <a:lnTo>
                  <a:pt x="49390" y="403901"/>
                </a:lnTo>
                <a:lnTo>
                  <a:pt x="49390" y="183030"/>
                </a:lnTo>
                <a:cubicBezTo>
                  <a:pt x="49390" y="154650"/>
                  <a:pt x="72465" y="132440"/>
                  <a:pt x="101720" y="132440"/>
                </a:cubicBezTo>
                <a:lnTo>
                  <a:pt x="121498" y="132440"/>
                </a:lnTo>
                <a:lnTo>
                  <a:pt x="121498" y="21799"/>
                </a:lnTo>
                <a:cubicBezTo>
                  <a:pt x="121498" y="9871"/>
                  <a:pt x="131799" y="0"/>
                  <a:pt x="1441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167dccd0c24_0_1631"/>
          <p:cNvSpPr/>
          <p:nvPr/>
        </p:nvSpPr>
        <p:spPr>
          <a:xfrm>
            <a:off x="460750" y="2531073"/>
            <a:ext cx="8683240" cy="40650"/>
          </a:xfrm>
          <a:custGeom>
            <a:rect b="b" l="l" r="r" t="t"/>
            <a:pathLst>
              <a:path extrusionOk="0" h="103" w="19565">
                <a:moveTo>
                  <a:pt x="0" y="102"/>
                </a:moveTo>
                <a:lnTo>
                  <a:pt x="19564" y="102"/>
                </a:lnTo>
                <a:lnTo>
                  <a:pt x="19564" y="0"/>
                </a:lnTo>
                <a:lnTo>
                  <a:pt x="0" y="0"/>
                </a:lnTo>
                <a:lnTo>
                  <a:pt x="0" y="102"/>
                </a:lnTo>
              </a:path>
            </a:pathLst>
          </a:custGeom>
          <a:solidFill>
            <a:srgbClr val="AAAAAA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31" name="Google Shape;1131;g167dccd0c24_0_1631"/>
          <p:cNvSpPr/>
          <p:nvPr/>
        </p:nvSpPr>
        <p:spPr>
          <a:xfrm>
            <a:off x="1024499" y="2437283"/>
            <a:ext cx="189579" cy="189530"/>
          </a:xfrm>
          <a:custGeom>
            <a:rect b="b" l="l" r="r" t="t"/>
            <a:pathLst>
              <a:path extrusionOk="0" h="404" w="404">
                <a:moveTo>
                  <a:pt x="403" y="201"/>
                </a:moveTo>
                <a:lnTo>
                  <a:pt x="403" y="201"/>
                </a:lnTo>
                <a:cubicBezTo>
                  <a:pt x="403" y="313"/>
                  <a:pt x="312" y="403"/>
                  <a:pt x="201" y="403"/>
                </a:cubicBezTo>
                <a:lnTo>
                  <a:pt x="201" y="403"/>
                </a:lnTo>
                <a:cubicBezTo>
                  <a:pt x="90" y="403"/>
                  <a:pt x="0" y="313"/>
                  <a:pt x="0" y="201"/>
                </a:cubicBezTo>
                <a:lnTo>
                  <a:pt x="0" y="201"/>
                </a:lnTo>
                <a:cubicBezTo>
                  <a:pt x="0" y="90"/>
                  <a:pt x="90" y="0"/>
                  <a:pt x="201" y="0"/>
                </a:cubicBezTo>
                <a:lnTo>
                  <a:pt x="201" y="0"/>
                </a:lnTo>
                <a:cubicBezTo>
                  <a:pt x="312" y="0"/>
                  <a:pt x="403" y="90"/>
                  <a:pt x="403" y="20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32" name="Google Shape;1132;g167dccd0c24_0_1631"/>
          <p:cNvSpPr/>
          <p:nvPr/>
        </p:nvSpPr>
        <p:spPr>
          <a:xfrm>
            <a:off x="892620" y="2309558"/>
            <a:ext cx="449220" cy="449105"/>
          </a:xfrm>
          <a:custGeom>
            <a:rect b="b" l="l" r="r" t="t"/>
            <a:pathLst>
              <a:path extrusionOk="0" h="960" w="960">
                <a:moveTo>
                  <a:pt x="480" y="115"/>
                </a:moveTo>
                <a:lnTo>
                  <a:pt x="480" y="115"/>
                </a:lnTo>
                <a:cubicBezTo>
                  <a:pt x="279" y="115"/>
                  <a:pt x="116" y="279"/>
                  <a:pt x="116" y="479"/>
                </a:cubicBezTo>
                <a:lnTo>
                  <a:pt x="116" y="479"/>
                </a:lnTo>
                <a:cubicBezTo>
                  <a:pt x="116" y="679"/>
                  <a:pt x="279" y="843"/>
                  <a:pt x="480" y="843"/>
                </a:cubicBezTo>
                <a:lnTo>
                  <a:pt x="480" y="843"/>
                </a:lnTo>
                <a:cubicBezTo>
                  <a:pt x="680" y="843"/>
                  <a:pt x="843" y="679"/>
                  <a:pt x="843" y="479"/>
                </a:cubicBezTo>
                <a:lnTo>
                  <a:pt x="843" y="479"/>
                </a:lnTo>
                <a:cubicBezTo>
                  <a:pt x="843" y="279"/>
                  <a:pt x="680" y="115"/>
                  <a:pt x="480" y="115"/>
                </a:cubicBezTo>
                <a:close/>
                <a:moveTo>
                  <a:pt x="480" y="959"/>
                </a:moveTo>
                <a:lnTo>
                  <a:pt x="480" y="959"/>
                </a:lnTo>
                <a:cubicBezTo>
                  <a:pt x="215" y="959"/>
                  <a:pt x="0" y="743"/>
                  <a:pt x="0" y="479"/>
                </a:cubicBezTo>
                <a:lnTo>
                  <a:pt x="0" y="479"/>
                </a:lnTo>
                <a:cubicBezTo>
                  <a:pt x="0" y="214"/>
                  <a:pt x="215" y="0"/>
                  <a:pt x="480" y="0"/>
                </a:cubicBezTo>
                <a:lnTo>
                  <a:pt x="480" y="0"/>
                </a:lnTo>
                <a:cubicBezTo>
                  <a:pt x="744" y="0"/>
                  <a:pt x="959" y="214"/>
                  <a:pt x="959" y="479"/>
                </a:cubicBezTo>
                <a:lnTo>
                  <a:pt x="959" y="479"/>
                </a:lnTo>
                <a:cubicBezTo>
                  <a:pt x="959" y="743"/>
                  <a:pt x="744" y="959"/>
                  <a:pt x="480" y="9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33" name="Google Shape;1133;g167dccd0c24_0_1631"/>
          <p:cNvSpPr/>
          <p:nvPr/>
        </p:nvSpPr>
        <p:spPr>
          <a:xfrm>
            <a:off x="4261771" y="2437283"/>
            <a:ext cx="187519" cy="189530"/>
          </a:xfrm>
          <a:custGeom>
            <a:rect b="b" l="l" r="r" t="t"/>
            <a:pathLst>
              <a:path extrusionOk="0" h="404" w="403">
                <a:moveTo>
                  <a:pt x="402" y="201"/>
                </a:moveTo>
                <a:lnTo>
                  <a:pt x="402" y="201"/>
                </a:lnTo>
                <a:cubicBezTo>
                  <a:pt x="402" y="313"/>
                  <a:pt x="312" y="403"/>
                  <a:pt x="201" y="403"/>
                </a:cubicBezTo>
                <a:lnTo>
                  <a:pt x="201" y="403"/>
                </a:lnTo>
                <a:cubicBezTo>
                  <a:pt x="90" y="403"/>
                  <a:pt x="0" y="313"/>
                  <a:pt x="0" y="201"/>
                </a:cubicBezTo>
                <a:lnTo>
                  <a:pt x="0" y="201"/>
                </a:lnTo>
                <a:cubicBezTo>
                  <a:pt x="0" y="90"/>
                  <a:pt x="90" y="0"/>
                  <a:pt x="201" y="0"/>
                </a:cubicBezTo>
                <a:lnTo>
                  <a:pt x="201" y="0"/>
                </a:lnTo>
                <a:cubicBezTo>
                  <a:pt x="312" y="0"/>
                  <a:pt x="402" y="90"/>
                  <a:pt x="402" y="20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34" name="Google Shape;1134;g167dccd0c24_0_1631"/>
          <p:cNvSpPr/>
          <p:nvPr/>
        </p:nvSpPr>
        <p:spPr>
          <a:xfrm>
            <a:off x="4129889" y="2309558"/>
            <a:ext cx="447160" cy="449105"/>
          </a:xfrm>
          <a:custGeom>
            <a:rect b="b" l="l" r="r" t="t"/>
            <a:pathLst>
              <a:path extrusionOk="0" h="960" w="959">
                <a:moveTo>
                  <a:pt x="480" y="115"/>
                </a:moveTo>
                <a:lnTo>
                  <a:pt x="480" y="115"/>
                </a:lnTo>
                <a:cubicBezTo>
                  <a:pt x="279" y="115"/>
                  <a:pt x="116" y="279"/>
                  <a:pt x="116" y="479"/>
                </a:cubicBezTo>
                <a:lnTo>
                  <a:pt x="116" y="479"/>
                </a:lnTo>
                <a:cubicBezTo>
                  <a:pt x="116" y="679"/>
                  <a:pt x="279" y="843"/>
                  <a:pt x="480" y="843"/>
                </a:cubicBezTo>
                <a:lnTo>
                  <a:pt x="480" y="843"/>
                </a:lnTo>
                <a:cubicBezTo>
                  <a:pt x="679" y="843"/>
                  <a:pt x="842" y="679"/>
                  <a:pt x="842" y="479"/>
                </a:cubicBezTo>
                <a:lnTo>
                  <a:pt x="842" y="479"/>
                </a:lnTo>
                <a:cubicBezTo>
                  <a:pt x="842" y="279"/>
                  <a:pt x="679" y="115"/>
                  <a:pt x="480" y="115"/>
                </a:cubicBezTo>
                <a:close/>
                <a:moveTo>
                  <a:pt x="480" y="959"/>
                </a:moveTo>
                <a:lnTo>
                  <a:pt x="480" y="959"/>
                </a:lnTo>
                <a:cubicBezTo>
                  <a:pt x="215" y="959"/>
                  <a:pt x="0" y="743"/>
                  <a:pt x="0" y="479"/>
                </a:cubicBezTo>
                <a:lnTo>
                  <a:pt x="0" y="479"/>
                </a:lnTo>
                <a:cubicBezTo>
                  <a:pt x="0" y="214"/>
                  <a:pt x="215" y="0"/>
                  <a:pt x="480" y="0"/>
                </a:cubicBezTo>
                <a:lnTo>
                  <a:pt x="480" y="0"/>
                </a:lnTo>
                <a:cubicBezTo>
                  <a:pt x="743" y="0"/>
                  <a:pt x="958" y="214"/>
                  <a:pt x="958" y="479"/>
                </a:cubicBezTo>
                <a:lnTo>
                  <a:pt x="958" y="479"/>
                </a:lnTo>
                <a:cubicBezTo>
                  <a:pt x="958" y="743"/>
                  <a:pt x="743" y="959"/>
                  <a:pt x="480" y="9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35" name="Google Shape;1135;g167dccd0c24_0_1631"/>
          <p:cNvSpPr/>
          <p:nvPr/>
        </p:nvSpPr>
        <p:spPr>
          <a:xfrm>
            <a:off x="7496981" y="2437283"/>
            <a:ext cx="189579" cy="189530"/>
          </a:xfrm>
          <a:custGeom>
            <a:rect b="b" l="l" r="r" t="t"/>
            <a:pathLst>
              <a:path extrusionOk="0" h="404" w="404">
                <a:moveTo>
                  <a:pt x="403" y="201"/>
                </a:moveTo>
                <a:lnTo>
                  <a:pt x="403" y="201"/>
                </a:lnTo>
                <a:cubicBezTo>
                  <a:pt x="403" y="313"/>
                  <a:pt x="313" y="403"/>
                  <a:pt x="201" y="403"/>
                </a:cubicBezTo>
                <a:lnTo>
                  <a:pt x="201" y="403"/>
                </a:lnTo>
                <a:cubicBezTo>
                  <a:pt x="90" y="403"/>
                  <a:pt x="0" y="313"/>
                  <a:pt x="0" y="201"/>
                </a:cubicBezTo>
                <a:lnTo>
                  <a:pt x="0" y="201"/>
                </a:lnTo>
                <a:cubicBezTo>
                  <a:pt x="0" y="90"/>
                  <a:pt x="90" y="0"/>
                  <a:pt x="201" y="0"/>
                </a:cubicBezTo>
                <a:lnTo>
                  <a:pt x="201" y="0"/>
                </a:lnTo>
                <a:cubicBezTo>
                  <a:pt x="313" y="0"/>
                  <a:pt x="403" y="90"/>
                  <a:pt x="403" y="20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36" name="Google Shape;1136;g167dccd0c24_0_1631"/>
          <p:cNvSpPr/>
          <p:nvPr/>
        </p:nvSpPr>
        <p:spPr>
          <a:xfrm>
            <a:off x="7365101" y="2309558"/>
            <a:ext cx="449220" cy="449105"/>
          </a:xfrm>
          <a:custGeom>
            <a:rect b="b" l="l" r="r" t="t"/>
            <a:pathLst>
              <a:path extrusionOk="0" h="960" w="960">
                <a:moveTo>
                  <a:pt x="479" y="115"/>
                </a:moveTo>
                <a:lnTo>
                  <a:pt x="479" y="115"/>
                </a:lnTo>
                <a:cubicBezTo>
                  <a:pt x="278" y="115"/>
                  <a:pt x="115" y="279"/>
                  <a:pt x="115" y="479"/>
                </a:cubicBezTo>
                <a:lnTo>
                  <a:pt x="115" y="479"/>
                </a:lnTo>
                <a:cubicBezTo>
                  <a:pt x="115" y="679"/>
                  <a:pt x="278" y="843"/>
                  <a:pt x="479" y="843"/>
                </a:cubicBezTo>
                <a:lnTo>
                  <a:pt x="479" y="843"/>
                </a:lnTo>
                <a:cubicBezTo>
                  <a:pt x="679" y="843"/>
                  <a:pt x="843" y="679"/>
                  <a:pt x="843" y="479"/>
                </a:cubicBezTo>
                <a:lnTo>
                  <a:pt x="843" y="479"/>
                </a:lnTo>
                <a:cubicBezTo>
                  <a:pt x="843" y="279"/>
                  <a:pt x="679" y="115"/>
                  <a:pt x="479" y="115"/>
                </a:cubicBezTo>
                <a:close/>
                <a:moveTo>
                  <a:pt x="479" y="959"/>
                </a:moveTo>
                <a:lnTo>
                  <a:pt x="479" y="959"/>
                </a:lnTo>
                <a:cubicBezTo>
                  <a:pt x="214" y="959"/>
                  <a:pt x="0" y="743"/>
                  <a:pt x="0" y="479"/>
                </a:cubicBezTo>
                <a:lnTo>
                  <a:pt x="0" y="479"/>
                </a:lnTo>
                <a:cubicBezTo>
                  <a:pt x="0" y="214"/>
                  <a:pt x="214" y="0"/>
                  <a:pt x="479" y="0"/>
                </a:cubicBezTo>
                <a:lnTo>
                  <a:pt x="479" y="0"/>
                </a:lnTo>
                <a:cubicBezTo>
                  <a:pt x="743" y="0"/>
                  <a:pt x="959" y="214"/>
                  <a:pt x="959" y="479"/>
                </a:cubicBezTo>
                <a:lnTo>
                  <a:pt x="959" y="479"/>
                </a:lnTo>
                <a:cubicBezTo>
                  <a:pt x="959" y="743"/>
                  <a:pt x="743" y="959"/>
                  <a:pt x="479" y="95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37" name="Google Shape;1137;g167dccd0c24_0_1631"/>
          <p:cNvSpPr/>
          <p:nvPr/>
        </p:nvSpPr>
        <p:spPr>
          <a:xfrm>
            <a:off x="2646226" y="2437283"/>
            <a:ext cx="189579" cy="189530"/>
          </a:xfrm>
          <a:custGeom>
            <a:rect b="b" l="l" r="r" t="t"/>
            <a:pathLst>
              <a:path extrusionOk="0" h="404" w="404">
                <a:moveTo>
                  <a:pt x="403" y="201"/>
                </a:moveTo>
                <a:lnTo>
                  <a:pt x="403" y="201"/>
                </a:lnTo>
                <a:cubicBezTo>
                  <a:pt x="403" y="312"/>
                  <a:pt x="313" y="403"/>
                  <a:pt x="202" y="403"/>
                </a:cubicBezTo>
                <a:lnTo>
                  <a:pt x="202" y="403"/>
                </a:lnTo>
                <a:cubicBezTo>
                  <a:pt x="91" y="403"/>
                  <a:pt x="0" y="312"/>
                  <a:pt x="0" y="201"/>
                </a:cubicBezTo>
                <a:lnTo>
                  <a:pt x="0" y="201"/>
                </a:lnTo>
                <a:cubicBezTo>
                  <a:pt x="0" y="89"/>
                  <a:pt x="91" y="0"/>
                  <a:pt x="202" y="0"/>
                </a:cubicBezTo>
                <a:lnTo>
                  <a:pt x="202" y="0"/>
                </a:lnTo>
                <a:cubicBezTo>
                  <a:pt x="313" y="0"/>
                  <a:pt x="403" y="89"/>
                  <a:pt x="403" y="20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38" name="Google Shape;1138;g167dccd0c24_0_1631"/>
          <p:cNvSpPr/>
          <p:nvPr/>
        </p:nvSpPr>
        <p:spPr>
          <a:xfrm>
            <a:off x="2514346" y="2307497"/>
            <a:ext cx="449220" cy="449105"/>
          </a:xfrm>
          <a:custGeom>
            <a:rect b="b" l="l" r="r" t="t"/>
            <a:pathLst>
              <a:path extrusionOk="0" h="960" w="960">
                <a:moveTo>
                  <a:pt x="479" y="116"/>
                </a:moveTo>
                <a:lnTo>
                  <a:pt x="479" y="116"/>
                </a:lnTo>
                <a:cubicBezTo>
                  <a:pt x="278" y="116"/>
                  <a:pt x="116" y="279"/>
                  <a:pt x="116" y="480"/>
                </a:cubicBezTo>
                <a:lnTo>
                  <a:pt x="116" y="480"/>
                </a:lnTo>
                <a:cubicBezTo>
                  <a:pt x="116" y="680"/>
                  <a:pt x="278" y="843"/>
                  <a:pt x="479" y="843"/>
                </a:cubicBezTo>
                <a:lnTo>
                  <a:pt x="479" y="843"/>
                </a:lnTo>
                <a:cubicBezTo>
                  <a:pt x="680" y="843"/>
                  <a:pt x="843" y="680"/>
                  <a:pt x="843" y="480"/>
                </a:cubicBezTo>
                <a:lnTo>
                  <a:pt x="843" y="480"/>
                </a:lnTo>
                <a:cubicBezTo>
                  <a:pt x="843" y="279"/>
                  <a:pt x="680" y="116"/>
                  <a:pt x="479" y="116"/>
                </a:cubicBezTo>
                <a:close/>
                <a:moveTo>
                  <a:pt x="479" y="959"/>
                </a:moveTo>
                <a:lnTo>
                  <a:pt x="479" y="959"/>
                </a:lnTo>
                <a:cubicBezTo>
                  <a:pt x="215" y="959"/>
                  <a:pt x="0" y="744"/>
                  <a:pt x="0" y="480"/>
                </a:cubicBezTo>
                <a:lnTo>
                  <a:pt x="0" y="480"/>
                </a:lnTo>
                <a:cubicBezTo>
                  <a:pt x="0" y="215"/>
                  <a:pt x="215" y="0"/>
                  <a:pt x="479" y="0"/>
                </a:cubicBezTo>
                <a:lnTo>
                  <a:pt x="479" y="0"/>
                </a:lnTo>
                <a:cubicBezTo>
                  <a:pt x="743" y="0"/>
                  <a:pt x="959" y="215"/>
                  <a:pt x="959" y="480"/>
                </a:cubicBezTo>
                <a:lnTo>
                  <a:pt x="959" y="480"/>
                </a:lnTo>
                <a:cubicBezTo>
                  <a:pt x="959" y="744"/>
                  <a:pt x="743" y="959"/>
                  <a:pt x="479" y="9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39" name="Google Shape;1139;g167dccd0c24_0_1631"/>
          <p:cNvSpPr txBox="1"/>
          <p:nvPr/>
        </p:nvSpPr>
        <p:spPr>
          <a:xfrm>
            <a:off x="683099" y="1774257"/>
            <a:ext cx="8655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1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0" name="Google Shape;1140;g167dccd0c24_0_1631"/>
          <p:cNvSpPr txBox="1"/>
          <p:nvPr/>
        </p:nvSpPr>
        <p:spPr>
          <a:xfrm>
            <a:off x="3920277" y="1774257"/>
            <a:ext cx="8637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3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1" name="Google Shape;1141;g167dccd0c24_0_1631"/>
          <p:cNvSpPr txBox="1"/>
          <p:nvPr/>
        </p:nvSpPr>
        <p:spPr>
          <a:xfrm>
            <a:off x="6883011" y="1812100"/>
            <a:ext cx="1417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4 (merge)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2" name="Google Shape;1142;g167dccd0c24_0_1631"/>
          <p:cNvSpPr txBox="1"/>
          <p:nvPr/>
        </p:nvSpPr>
        <p:spPr>
          <a:xfrm>
            <a:off x="2301699" y="1774257"/>
            <a:ext cx="8655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2 </a:t>
            </a:r>
            <a:endParaRPr b="0" i="0" sz="1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3" name="Google Shape;1143;g167dccd0c24_0_1631"/>
          <p:cNvSpPr txBox="1"/>
          <p:nvPr/>
        </p:nvSpPr>
        <p:spPr>
          <a:xfrm>
            <a:off x="2110950" y="3043750"/>
            <a:ext cx="26730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branch barnchName</a:t>
            </a:r>
            <a:endParaRPr b="1" i="0" sz="18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44" name="Google Shape;1144;g167dccd0c24_0_1631"/>
          <p:cNvCxnSpPr/>
          <p:nvPr/>
        </p:nvCxnSpPr>
        <p:spPr>
          <a:xfrm>
            <a:off x="4350525" y="2743175"/>
            <a:ext cx="621600" cy="1050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5" name="Google Shape;1145;g167dccd0c24_0_1631"/>
          <p:cNvCxnSpPr/>
          <p:nvPr/>
        </p:nvCxnSpPr>
        <p:spPr>
          <a:xfrm flipH="1" rot="10800000">
            <a:off x="4901850" y="3803975"/>
            <a:ext cx="2256300" cy="108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46" name="Google Shape;1146;g167dccd0c24_0_1631"/>
          <p:cNvSpPr txBox="1"/>
          <p:nvPr/>
        </p:nvSpPr>
        <p:spPr>
          <a:xfrm>
            <a:off x="5267475" y="4073250"/>
            <a:ext cx="1417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47" name="Google Shape;1147;g167dccd0c24_0_1631"/>
          <p:cNvCxnSpPr/>
          <p:nvPr/>
        </p:nvCxnSpPr>
        <p:spPr>
          <a:xfrm flipH="1">
            <a:off x="7093750" y="2743175"/>
            <a:ext cx="492900" cy="10395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8" name="Google Shape;1148;g167dccd0c24_0_1631"/>
          <p:cNvSpPr txBox="1"/>
          <p:nvPr/>
        </p:nvSpPr>
        <p:spPr>
          <a:xfrm>
            <a:off x="5379225" y="3911175"/>
            <a:ext cx="193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branch</a:t>
            </a:r>
            <a:endParaRPr b="1" i="0" sz="1800" u="none" cap="none" strike="noStrike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67dccd0c24_0_1660"/>
          <p:cNvSpPr txBox="1"/>
          <p:nvPr>
            <p:ph idx="2" type="body"/>
          </p:nvPr>
        </p:nvSpPr>
        <p:spPr>
          <a:xfrm>
            <a:off x="596850" y="1097150"/>
            <a:ext cx="7666800" cy="3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branch –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показывает перечень ветвей в вашем локальном репозитории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branch branchName –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создаст ветку. Очень важно понимать, что новая ветвь будет копировать, от которой вы ее создали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branch -d branchName –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удалит ветку под названием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checkout branchName –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переключит нас на указанную ветвь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git merge branchName –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сливает одну ветку из другой. Чтобы это сделать, необходимо перейти к ветке, в которую вы хотите добавить новую ветку, и именно там использовать команду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4" name="Google Shape;1154;g167dccd0c24_0_1660"/>
          <p:cNvSpPr/>
          <p:nvPr/>
        </p:nvSpPr>
        <p:spPr>
          <a:xfrm>
            <a:off x="596850" y="227475"/>
            <a:ext cx="7666800" cy="651300"/>
          </a:xfrm>
          <a:prstGeom prst="rect">
            <a:avLst/>
          </a:prstGeom>
          <a:solidFill>
            <a:srgbClr val="004282">
              <a:alpha val="7254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branch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167dccd0c24_0_1666"/>
          <p:cNvSpPr/>
          <p:nvPr/>
        </p:nvSpPr>
        <p:spPr>
          <a:xfrm>
            <a:off x="7579956" y="4603227"/>
            <a:ext cx="96840" cy="105054"/>
          </a:xfrm>
          <a:custGeom>
            <a:rect b="b" l="l" r="r" t="t"/>
            <a:pathLst>
              <a:path extrusionOk="0" h="223" w="208">
                <a:moveTo>
                  <a:pt x="180" y="222"/>
                </a:moveTo>
                <a:lnTo>
                  <a:pt x="0" y="222"/>
                </a:lnTo>
                <a:lnTo>
                  <a:pt x="27" y="0"/>
                </a:lnTo>
                <a:lnTo>
                  <a:pt x="207" y="0"/>
                </a:lnTo>
                <a:lnTo>
                  <a:pt x="180" y="222"/>
                </a:ln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0" name="Google Shape;1160;g167dccd0c24_0_1666"/>
          <p:cNvSpPr/>
          <p:nvPr/>
        </p:nvSpPr>
        <p:spPr>
          <a:xfrm>
            <a:off x="8055918" y="4603227"/>
            <a:ext cx="94780" cy="105054"/>
          </a:xfrm>
          <a:custGeom>
            <a:rect b="b" l="l" r="r" t="t"/>
            <a:pathLst>
              <a:path extrusionOk="0" h="223" w="202">
                <a:moveTo>
                  <a:pt x="201" y="222"/>
                </a:moveTo>
                <a:lnTo>
                  <a:pt x="21" y="222"/>
                </a:lnTo>
                <a:lnTo>
                  <a:pt x="0" y="0"/>
                </a:lnTo>
                <a:lnTo>
                  <a:pt x="180" y="0"/>
                </a:lnTo>
                <a:lnTo>
                  <a:pt x="201" y="222"/>
                </a:ln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1" name="Google Shape;1161;g167dccd0c24_0_1666"/>
          <p:cNvSpPr/>
          <p:nvPr/>
        </p:nvSpPr>
        <p:spPr>
          <a:xfrm>
            <a:off x="7563474" y="3427029"/>
            <a:ext cx="457419" cy="1194739"/>
          </a:xfrm>
          <a:custGeom>
            <a:rect b="b" l="l" r="r" t="t"/>
            <a:pathLst>
              <a:path extrusionOk="0" h="2557" w="977">
                <a:moveTo>
                  <a:pt x="296" y="2556"/>
                </a:moveTo>
                <a:lnTo>
                  <a:pt x="0" y="2556"/>
                </a:lnTo>
                <a:lnTo>
                  <a:pt x="227" y="0"/>
                </a:lnTo>
                <a:lnTo>
                  <a:pt x="976" y="0"/>
                </a:lnTo>
                <a:lnTo>
                  <a:pt x="296" y="2556"/>
                </a:lnTo>
              </a:path>
            </a:pathLst>
          </a:custGeom>
          <a:gradFill>
            <a:gsLst>
              <a:gs pos="0">
                <a:srgbClr val="7C75FF"/>
              </a:gs>
              <a:gs pos="9000">
                <a:srgbClr val="7C75FF"/>
              </a:gs>
              <a:gs pos="87000">
                <a:srgbClr val="7941FE"/>
              </a:gs>
              <a:gs pos="100000">
                <a:srgbClr val="7941FE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2" name="Google Shape;1162;g167dccd0c24_0_1666"/>
          <p:cNvSpPr/>
          <p:nvPr/>
        </p:nvSpPr>
        <p:spPr>
          <a:xfrm>
            <a:off x="7736551" y="3427029"/>
            <a:ext cx="422389" cy="1194739"/>
          </a:xfrm>
          <a:custGeom>
            <a:rect b="b" l="l" r="r" t="t"/>
            <a:pathLst>
              <a:path extrusionOk="0" h="2557" w="904">
                <a:moveTo>
                  <a:pt x="903" y="2556"/>
                </a:moveTo>
                <a:lnTo>
                  <a:pt x="607" y="2556"/>
                </a:lnTo>
                <a:lnTo>
                  <a:pt x="0" y="0"/>
                </a:lnTo>
                <a:lnTo>
                  <a:pt x="669" y="0"/>
                </a:lnTo>
                <a:lnTo>
                  <a:pt x="903" y="2556"/>
                </a:lnTo>
              </a:path>
            </a:pathLst>
          </a:custGeom>
          <a:gradFill>
            <a:gsLst>
              <a:gs pos="0">
                <a:srgbClr val="7941FE"/>
              </a:gs>
              <a:gs pos="13000">
                <a:srgbClr val="7941FE"/>
              </a:gs>
              <a:gs pos="91000">
                <a:srgbClr val="7C75FF"/>
              </a:gs>
              <a:gs pos="100000">
                <a:srgbClr val="7C75FF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3" name="Google Shape;1163;g167dccd0c24_0_1666"/>
          <p:cNvSpPr/>
          <p:nvPr/>
        </p:nvSpPr>
        <p:spPr>
          <a:xfrm>
            <a:off x="7402758" y="4693864"/>
            <a:ext cx="278159" cy="70036"/>
          </a:xfrm>
          <a:custGeom>
            <a:rect b="b" l="l" r="r" t="t"/>
            <a:pathLst>
              <a:path extrusionOk="0" h="151" w="597">
                <a:moveTo>
                  <a:pt x="554" y="0"/>
                </a:moveTo>
                <a:lnTo>
                  <a:pt x="383" y="0"/>
                </a:lnTo>
                <a:lnTo>
                  <a:pt x="28" y="111"/>
                </a:lnTo>
                <a:lnTo>
                  <a:pt x="28" y="111"/>
                </a:lnTo>
                <a:cubicBezTo>
                  <a:pt x="11" y="117"/>
                  <a:pt x="0" y="132"/>
                  <a:pt x="0" y="150"/>
                </a:cubicBezTo>
                <a:lnTo>
                  <a:pt x="596" y="150"/>
                </a:lnTo>
                <a:lnTo>
                  <a:pt x="596" y="42"/>
                </a:lnTo>
                <a:lnTo>
                  <a:pt x="596" y="42"/>
                </a:lnTo>
                <a:cubicBezTo>
                  <a:pt x="596" y="19"/>
                  <a:pt x="577" y="0"/>
                  <a:pt x="554" y="0"/>
                </a:cubicBezTo>
              </a:path>
            </a:pathLst>
          </a:custGeom>
          <a:gradFill>
            <a:gsLst>
              <a:gs pos="0">
                <a:srgbClr val="862704"/>
              </a:gs>
              <a:gs pos="1000">
                <a:srgbClr val="862704"/>
              </a:gs>
              <a:gs pos="92000">
                <a:srgbClr val="D46502"/>
              </a:gs>
              <a:gs pos="100000">
                <a:srgbClr val="D46502"/>
              </a:gs>
            </a:gsLst>
            <a:lin ang="10800025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4" name="Google Shape;1164;g167dccd0c24_0_1666"/>
          <p:cNvSpPr/>
          <p:nvPr/>
        </p:nvSpPr>
        <p:spPr>
          <a:xfrm>
            <a:off x="7886962" y="4693864"/>
            <a:ext cx="278160" cy="70036"/>
          </a:xfrm>
          <a:custGeom>
            <a:rect b="b" l="l" r="r" t="t"/>
            <a:pathLst>
              <a:path extrusionOk="0" h="151" w="597">
                <a:moveTo>
                  <a:pt x="553" y="0"/>
                </a:moveTo>
                <a:lnTo>
                  <a:pt x="383" y="0"/>
                </a:lnTo>
                <a:lnTo>
                  <a:pt x="28" y="111"/>
                </a:lnTo>
                <a:lnTo>
                  <a:pt x="28" y="111"/>
                </a:lnTo>
                <a:cubicBezTo>
                  <a:pt x="11" y="117"/>
                  <a:pt x="0" y="132"/>
                  <a:pt x="0" y="150"/>
                </a:cubicBezTo>
                <a:lnTo>
                  <a:pt x="596" y="150"/>
                </a:lnTo>
                <a:lnTo>
                  <a:pt x="596" y="42"/>
                </a:lnTo>
                <a:lnTo>
                  <a:pt x="596" y="42"/>
                </a:lnTo>
                <a:cubicBezTo>
                  <a:pt x="596" y="19"/>
                  <a:pt x="577" y="0"/>
                  <a:pt x="553" y="0"/>
                </a:cubicBezTo>
              </a:path>
            </a:pathLst>
          </a:custGeom>
          <a:gradFill>
            <a:gsLst>
              <a:gs pos="0">
                <a:srgbClr val="862704"/>
              </a:gs>
              <a:gs pos="1000">
                <a:srgbClr val="862704"/>
              </a:gs>
              <a:gs pos="92000">
                <a:srgbClr val="D46502"/>
              </a:gs>
              <a:gs pos="100000">
                <a:srgbClr val="D46502"/>
              </a:gs>
            </a:gsLst>
            <a:lin ang="10800025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5" name="Google Shape;1165;g167dccd0c24_0_1666"/>
          <p:cNvSpPr/>
          <p:nvPr/>
        </p:nvSpPr>
        <p:spPr>
          <a:xfrm>
            <a:off x="7639708" y="2776103"/>
            <a:ext cx="471841" cy="650925"/>
          </a:xfrm>
          <a:custGeom>
            <a:rect b="b" l="l" r="r" t="t"/>
            <a:pathLst>
              <a:path extrusionOk="0" h="1394" w="1011">
                <a:moveTo>
                  <a:pt x="1010" y="1393"/>
                </a:moveTo>
                <a:lnTo>
                  <a:pt x="0" y="1393"/>
                </a:lnTo>
                <a:lnTo>
                  <a:pt x="115" y="73"/>
                </a:lnTo>
                <a:lnTo>
                  <a:pt x="308" y="0"/>
                </a:lnTo>
                <a:lnTo>
                  <a:pt x="498" y="0"/>
                </a:lnTo>
                <a:lnTo>
                  <a:pt x="786" y="73"/>
                </a:lnTo>
                <a:lnTo>
                  <a:pt x="1010" y="1393"/>
                </a:lnTo>
              </a:path>
            </a:pathLst>
          </a:custGeom>
          <a:gradFill>
            <a:gsLst>
              <a:gs pos="0">
                <a:srgbClr val="FAB800"/>
              </a:gs>
              <a:gs pos="19000">
                <a:srgbClr val="FAB800"/>
              </a:gs>
              <a:gs pos="84000">
                <a:srgbClr val="FFDC05"/>
              </a:gs>
              <a:gs pos="100000">
                <a:srgbClr val="FFDC05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6" name="Google Shape;1166;g167dccd0c24_0_1666"/>
          <p:cNvSpPr/>
          <p:nvPr/>
        </p:nvSpPr>
        <p:spPr>
          <a:xfrm>
            <a:off x="7489297" y="2809062"/>
            <a:ext cx="206044" cy="358421"/>
          </a:xfrm>
          <a:custGeom>
            <a:rect b="b" l="l" r="r" t="t"/>
            <a:pathLst>
              <a:path extrusionOk="0" h="769" w="440">
                <a:moveTo>
                  <a:pt x="439" y="0"/>
                </a:moveTo>
                <a:lnTo>
                  <a:pt x="439" y="0"/>
                </a:lnTo>
                <a:cubicBezTo>
                  <a:pt x="439" y="0"/>
                  <a:pt x="246" y="57"/>
                  <a:pt x="0" y="357"/>
                </a:cubicBezTo>
                <a:lnTo>
                  <a:pt x="158" y="768"/>
                </a:lnTo>
                <a:lnTo>
                  <a:pt x="385" y="623"/>
                </a:lnTo>
                <a:lnTo>
                  <a:pt x="439" y="0"/>
                </a:lnTo>
              </a:path>
            </a:pathLst>
          </a:custGeom>
          <a:solidFill>
            <a:srgbClr val="FFDC0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7" name="Google Shape;1167;g167dccd0c24_0_1666"/>
          <p:cNvSpPr/>
          <p:nvPr/>
        </p:nvSpPr>
        <p:spPr>
          <a:xfrm>
            <a:off x="7223780" y="2682275"/>
            <a:ext cx="337076" cy="532118"/>
          </a:xfrm>
          <a:custGeom>
            <a:rect b="b" l="l" r="r" t="t"/>
            <a:pathLst>
              <a:path extrusionOk="0" h="1418982" w="898868">
                <a:moveTo>
                  <a:pt x="133775" y="23"/>
                </a:moveTo>
                <a:cubicBezTo>
                  <a:pt x="153647" y="-2471"/>
                  <a:pt x="223201" y="199525"/>
                  <a:pt x="256736" y="264363"/>
                </a:cubicBezTo>
                <a:cubicBezTo>
                  <a:pt x="292755" y="329202"/>
                  <a:pt x="224443" y="456384"/>
                  <a:pt x="224443" y="456384"/>
                </a:cubicBezTo>
                <a:lnTo>
                  <a:pt x="611958" y="881573"/>
                </a:lnTo>
                <a:lnTo>
                  <a:pt x="702626" y="783069"/>
                </a:lnTo>
                <a:lnTo>
                  <a:pt x="898868" y="1295540"/>
                </a:lnTo>
                <a:cubicBezTo>
                  <a:pt x="898868" y="1295540"/>
                  <a:pt x="715047" y="1418982"/>
                  <a:pt x="623136" y="1418982"/>
                </a:cubicBezTo>
                <a:cubicBezTo>
                  <a:pt x="533710" y="1418982"/>
                  <a:pt x="65463" y="522469"/>
                  <a:pt x="65463" y="522469"/>
                </a:cubicBezTo>
                <a:cubicBezTo>
                  <a:pt x="-22722" y="493791"/>
                  <a:pt x="4603" y="375337"/>
                  <a:pt x="4603" y="375337"/>
                </a:cubicBezTo>
                <a:cubicBezTo>
                  <a:pt x="-15270" y="309251"/>
                  <a:pt x="35654" y="301770"/>
                  <a:pt x="35654" y="301770"/>
                </a:cubicBezTo>
                <a:cubicBezTo>
                  <a:pt x="36896" y="258129"/>
                  <a:pt x="89061" y="266857"/>
                  <a:pt x="89061" y="266857"/>
                </a:cubicBezTo>
                <a:cubicBezTo>
                  <a:pt x="89061" y="215735"/>
                  <a:pt x="137501" y="225710"/>
                  <a:pt x="137501" y="225710"/>
                </a:cubicBezTo>
                <a:cubicBezTo>
                  <a:pt x="92788" y="87305"/>
                  <a:pt x="115144" y="1270"/>
                  <a:pt x="133775" y="23"/>
                </a:cubicBezTo>
                <a:close/>
              </a:path>
            </a:pathLst>
          </a:custGeom>
          <a:gradFill>
            <a:gsLst>
              <a:gs pos="0">
                <a:srgbClr val="FE9FD8"/>
              </a:gs>
              <a:gs pos="5000">
                <a:srgbClr val="FE9FD8"/>
              </a:gs>
              <a:gs pos="29000">
                <a:srgbClr val="FE87CD"/>
              </a:gs>
              <a:gs pos="72000">
                <a:srgbClr val="FE6FC2"/>
              </a:gs>
              <a:gs pos="100000">
                <a:srgbClr val="FE6FC2"/>
              </a:gs>
            </a:gsLst>
            <a:lin ang="0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8" name="Google Shape;1168;g167dccd0c24_0_1666"/>
          <p:cNvSpPr/>
          <p:nvPr/>
        </p:nvSpPr>
        <p:spPr>
          <a:xfrm>
            <a:off x="8006468" y="2809062"/>
            <a:ext cx="218407" cy="366661"/>
          </a:xfrm>
          <a:custGeom>
            <a:rect b="b" l="l" r="r" t="t"/>
            <a:pathLst>
              <a:path extrusionOk="0" h="783" w="466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62" y="51"/>
                  <a:pt x="465" y="623"/>
                </a:cubicBezTo>
                <a:lnTo>
                  <a:pt x="174" y="782"/>
                </a:lnTo>
                <a:lnTo>
                  <a:pt x="114" y="672"/>
                </a:lnTo>
                <a:lnTo>
                  <a:pt x="0" y="0"/>
                </a:lnTo>
              </a:path>
            </a:pathLst>
          </a:custGeom>
          <a:solidFill>
            <a:srgbClr val="FFDC0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9" name="Google Shape;1169;g167dccd0c24_0_1666"/>
          <p:cNvSpPr/>
          <p:nvPr/>
        </p:nvSpPr>
        <p:spPr>
          <a:xfrm>
            <a:off x="8088885" y="3107746"/>
            <a:ext cx="310181" cy="637940"/>
          </a:xfrm>
          <a:custGeom>
            <a:rect b="b" l="l" r="r" t="t"/>
            <a:pathLst>
              <a:path extrusionOk="0" h="1701174" w="827150">
                <a:moveTo>
                  <a:pt x="332528" y="0"/>
                </a:moveTo>
                <a:lnTo>
                  <a:pt x="688720" y="1244235"/>
                </a:lnTo>
                <a:lnTo>
                  <a:pt x="813263" y="1475663"/>
                </a:lnTo>
                <a:cubicBezTo>
                  <a:pt x="823226" y="1494327"/>
                  <a:pt x="828208" y="1515479"/>
                  <a:pt x="826962" y="1536631"/>
                </a:cubicBezTo>
                <a:lnTo>
                  <a:pt x="820735" y="1632437"/>
                </a:lnTo>
                <a:cubicBezTo>
                  <a:pt x="784618" y="1647368"/>
                  <a:pt x="782127" y="1605064"/>
                  <a:pt x="782127" y="1605064"/>
                </a:cubicBezTo>
                <a:lnTo>
                  <a:pt x="772163" y="1664787"/>
                </a:lnTo>
                <a:cubicBezTo>
                  <a:pt x="734801" y="1674741"/>
                  <a:pt x="729819" y="1638658"/>
                  <a:pt x="729819" y="1638658"/>
                </a:cubicBezTo>
                <a:lnTo>
                  <a:pt x="707401" y="1700870"/>
                </a:lnTo>
                <a:cubicBezTo>
                  <a:pt x="663811" y="1707091"/>
                  <a:pt x="658830" y="1616262"/>
                  <a:pt x="657584" y="1575202"/>
                </a:cubicBezTo>
                <a:cubicBezTo>
                  <a:pt x="656339" y="1562760"/>
                  <a:pt x="653848" y="1550317"/>
                  <a:pt x="647621" y="1537875"/>
                </a:cubicBezTo>
                <a:lnTo>
                  <a:pt x="599049" y="1449534"/>
                </a:lnTo>
                <a:cubicBezTo>
                  <a:pt x="635167" y="1577690"/>
                  <a:pt x="567914" y="1582667"/>
                  <a:pt x="567914" y="1582667"/>
                </a:cubicBezTo>
                <a:cubicBezTo>
                  <a:pt x="567914" y="1582667"/>
                  <a:pt x="533042" y="1453267"/>
                  <a:pt x="515606" y="1388567"/>
                </a:cubicBezTo>
                <a:cubicBezTo>
                  <a:pt x="493188" y="1301470"/>
                  <a:pt x="539269" y="1265387"/>
                  <a:pt x="539269" y="1265387"/>
                </a:cubicBezTo>
                <a:lnTo>
                  <a:pt x="0" y="181659"/>
                </a:lnTo>
                <a:close/>
              </a:path>
            </a:pathLst>
          </a:custGeom>
          <a:gradFill>
            <a:gsLst>
              <a:gs pos="0">
                <a:srgbClr val="FE9FD8"/>
              </a:gs>
              <a:gs pos="5000">
                <a:srgbClr val="FE9FD8"/>
              </a:gs>
              <a:gs pos="29000">
                <a:srgbClr val="FE87CD"/>
              </a:gs>
              <a:gs pos="72000">
                <a:srgbClr val="FE6FC2"/>
              </a:gs>
              <a:gs pos="100000">
                <a:srgbClr val="FE6FC2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70" name="Google Shape;1170;g167dccd0c24_0_1666"/>
          <p:cNvSpPr/>
          <p:nvPr/>
        </p:nvSpPr>
        <p:spPr>
          <a:xfrm>
            <a:off x="7783940" y="2642211"/>
            <a:ext cx="88600" cy="218349"/>
          </a:xfrm>
          <a:custGeom>
            <a:rect b="b" l="l" r="r" t="t"/>
            <a:pathLst>
              <a:path extrusionOk="0" h="468" w="191">
                <a:moveTo>
                  <a:pt x="95" y="467"/>
                </a:moveTo>
                <a:lnTo>
                  <a:pt x="95" y="467"/>
                </a:lnTo>
                <a:lnTo>
                  <a:pt x="95" y="467"/>
                </a:lnTo>
                <a:cubicBezTo>
                  <a:pt x="43" y="467"/>
                  <a:pt x="0" y="425"/>
                  <a:pt x="0" y="372"/>
                </a:cubicBezTo>
                <a:lnTo>
                  <a:pt x="0" y="0"/>
                </a:lnTo>
                <a:lnTo>
                  <a:pt x="190" y="0"/>
                </a:lnTo>
                <a:lnTo>
                  <a:pt x="190" y="372"/>
                </a:lnTo>
                <a:lnTo>
                  <a:pt x="190" y="372"/>
                </a:lnTo>
                <a:cubicBezTo>
                  <a:pt x="190" y="425"/>
                  <a:pt x="148" y="467"/>
                  <a:pt x="95" y="467"/>
                </a:cubicBez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71" name="Google Shape;1171;g167dccd0c24_0_1666"/>
          <p:cNvSpPr/>
          <p:nvPr/>
        </p:nvSpPr>
        <p:spPr>
          <a:xfrm>
            <a:off x="7783940" y="2642210"/>
            <a:ext cx="80358" cy="98875"/>
          </a:xfrm>
          <a:custGeom>
            <a:rect b="b" l="l" r="r" t="t"/>
            <a:pathLst>
              <a:path extrusionOk="0" h="212" w="174">
                <a:moveTo>
                  <a:pt x="173" y="0"/>
                </a:moveTo>
                <a:lnTo>
                  <a:pt x="173" y="0"/>
                </a:lnTo>
                <a:lnTo>
                  <a:pt x="0" y="0"/>
                </a:lnTo>
                <a:lnTo>
                  <a:pt x="0" y="211"/>
                </a:lnTo>
                <a:lnTo>
                  <a:pt x="75" y="169"/>
                </a:lnTo>
                <a:lnTo>
                  <a:pt x="75" y="169"/>
                </a:lnTo>
                <a:cubicBezTo>
                  <a:pt x="135" y="135"/>
                  <a:pt x="173" y="70"/>
                  <a:pt x="173" y="0"/>
                </a:cubicBezTo>
              </a:path>
            </a:pathLst>
          </a:custGeom>
          <a:solidFill>
            <a:srgbClr val="FE46A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72" name="Google Shape;1172;g167dccd0c24_0_1666"/>
          <p:cNvSpPr/>
          <p:nvPr/>
        </p:nvSpPr>
        <p:spPr>
          <a:xfrm>
            <a:off x="7734978" y="2521489"/>
            <a:ext cx="148060" cy="185164"/>
          </a:xfrm>
          <a:custGeom>
            <a:rect b="b" l="l" r="r" t="t"/>
            <a:pathLst>
              <a:path extrusionOk="0" h="493771" w="394828">
                <a:moveTo>
                  <a:pt x="138286" y="910"/>
                </a:moveTo>
                <a:cubicBezTo>
                  <a:pt x="164779" y="-1257"/>
                  <a:pt x="195568" y="773"/>
                  <a:pt x="231022" y="3583"/>
                </a:cubicBezTo>
                <a:cubicBezTo>
                  <a:pt x="372839" y="14825"/>
                  <a:pt x="403939" y="125988"/>
                  <a:pt x="392743" y="267128"/>
                </a:cubicBezTo>
                <a:cubicBezTo>
                  <a:pt x="381547" y="409516"/>
                  <a:pt x="211118" y="501944"/>
                  <a:pt x="96670" y="493201"/>
                </a:cubicBezTo>
                <a:cubicBezTo>
                  <a:pt x="-17779" y="483209"/>
                  <a:pt x="-2851" y="344567"/>
                  <a:pt x="5857" y="225910"/>
                </a:cubicBezTo>
                <a:cubicBezTo>
                  <a:pt x="17986" y="51671"/>
                  <a:pt x="58805" y="7409"/>
                  <a:pt x="138286" y="910"/>
                </a:cubicBezTo>
                <a:close/>
              </a:path>
            </a:pathLst>
          </a:custGeom>
          <a:gradFill>
            <a:gsLst>
              <a:gs pos="0">
                <a:srgbClr val="FE9FD8"/>
              </a:gs>
              <a:gs pos="14000">
                <a:srgbClr val="FE9FD8"/>
              </a:gs>
              <a:gs pos="46000">
                <a:srgbClr val="FE87CD"/>
              </a:gs>
              <a:gs pos="99000">
                <a:srgbClr val="FE6FC2"/>
              </a:gs>
              <a:gs pos="100000">
                <a:srgbClr val="FE6FC2"/>
              </a:gs>
            </a:gsLst>
            <a:lin ang="0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73" name="Google Shape;1173;g167dccd0c24_0_1666"/>
          <p:cNvSpPr/>
          <p:nvPr/>
        </p:nvSpPr>
        <p:spPr>
          <a:xfrm>
            <a:off x="7680917" y="2421801"/>
            <a:ext cx="290524" cy="273966"/>
          </a:xfrm>
          <a:custGeom>
            <a:rect b="b" l="l" r="r" t="t"/>
            <a:pathLst>
              <a:path extrusionOk="0" h="587" w="622">
                <a:moveTo>
                  <a:pt x="30" y="182"/>
                </a:moveTo>
                <a:lnTo>
                  <a:pt x="30" y="182"/>
                </a:lnTo>
                <a:cubicBezTo>
                  <a:pt x="30" y="182"/>
                  <a:pt x="54" y="354"/>
                  <a:pt x="368" y="293"/>
                </a:cubicBezTo>
                <a:lnTo>
                  <a:pt x="368" y="293"/>
                </a:lnTo>
                <a:cubicBezTo>
                  <a:pt x="368" y="293"/>
                  <a:pt x="355" y="416"/>
                  <a:pt x="409" y="410"/>
                </a:cubicBezTo>
                <a:lnTo>
                  <a:pt x="409" y="586"/>
                </a:lnTo>
                <a:lnTo>
                  <a:pt x="409" y="586"/>
                </a:lnTo>
                <a:cubicBezTo>
                  <a:pt x="409" y="586"/>
                  <a:pt x="621" y="366"/>
                  <a:pt x="540" y="234"/>
                </a:cubicBezTo>
                <a:lnTo>
                  <a:pt x="540" y="234"/>
                </a:lnTo>
                <a:cubicBezTo>
                  <a:pt x="540" y="234"/>
                  <a:pt x="592" y="123"/>
                  <a:pt x="475" y="97"/>
                </a:cubicBezTo>
                <a:lnTo>
                  <a:pt x="475" y="97"/>
                </a:lnTo>
                <a:cubicBezTo>
                  <a:pt x="401" y="80"/>
                  <a:pt x="312" y="135"/>
                  <a:pt x="204" y="67"/>
                </a:cubicBezTo>
                <a:lnTo>
                  <a:pt x="204" y="67"/>
                </a:lnTo>
                <a:cubicBezTo>
                  <a:pt x="96" y="0"/>
                  <a:pt x="142" y="113"/>
                  <a:pt x="142" y="113"/>
                </a:cubicBezTo>
                <a:lnTo>
                  <a:pt x="142" y="113"/>
                </a:lnTo>
                <a:cubicBezTo>
                  <a:pt x="142" y="113"/>
                  <a:pt x="0" y="77"/>
                  <a:pt x="30" y="182"/>
                </a:cubicBezTo>
              </a:path>
            </a:pathLst>
          </a:custGeom>
          <a:solidFill>
            <a:srgbClr val="2E067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74" name="Google Shape;1174;g167dccd0c24_0_1666"/>
          <p:cNvSpPr/>
          <p:nvPr/>
        </p:nvSpPr>
        <p:spPr>
          <a:xfrm>
            <a:off x="7856056" y="2582473"/>
            <a:ext cx="47390" cy="51498"/>
          </a:xfrm>
          <a:custGeom>
            <a:rect b="b" l="l" r="r" t="t"/>
            <a:pathLst>
              <a:path extrusionOk="0" h="110" w="100">
                <a:moveTo>
                  <a:pt x="75" y="75"/>
                </a:moveTo>
                <a:lnTo>
                  <a:pt x="75" y="75"/>
                </a:lnTo>
                <a:cubicBezTo>
                  <a:pt x="54" y="99"/>
                  <a:pt x="27" y="109"/>
                  <a:pt x="13" y="98"/>
                </a:cubicBezTo>
                <a:lnTo>
                  <a:pt x="13" y="98"/>
                </a:lnTo>
                <a:cubicBezTo>
                  <a:pt x="0" y="86"/>
                  <a:pt x="5" y="57"/>
                  <a:pt x="24" y="34"/>
                </a:cubicBezTo>
                <a:lnTo>
                  <a:pt x="24" y="34"/>
                </a:lnTo>
                <a:cubicBezTo>
                  <a:pt x="44" y="10"/>
                  <a:pt x="71" y="0"/>
                  <a:pt x="85" y="12"/>
                </a:cubicBezTo>
                <a:lnTo>
                  <a:pt x="85" y="12"/>
                </a:lnTo>
                <a:cubicBezTo>
                  <a:pt x="99" y="23"/>
                  <a:pt x="94" y="52"/>
                  <a:pt x="75" y="75"/>
                </a:cubicBez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75" name="Google Shape;1175;g167dccd0c24_0_1666"/>
          <p:cNvSpPr txBox="1"/>
          <p:nvPr/>
        </p:nvSpPr>
        <p:spPr>
          <a:xfrm>
            <a:off x="1507350" y="273675"/>
            <a:ext cx="6129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 если вы работали в своей ветке, кто-то добавил </a:t>
            </a:r>
            <a:r>
              <a:rPr b="1" lang="en" sz="22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коммиты</a:t>
            </a:r>
            <a:r>
              <a:rPr b="1" lang="en" sz="22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ветку master, как будет происходить merge?</a:t>
            </a:r>
            <a:endParaRPr b="1" sz="2200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Могут возникнуть конфликты. Гит попытается решить их самостоятельно.</a:t>
            </a:r>
            <a:endParaRPr b="1" sz="2200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ему не удастся, придется решать их вручную.</a:t>
            </a:r>
            <a:endParaRPr b="1" sz="2200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6" name="Google Shape;1176;g167dccd0c24_0_16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5225" y="41543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26"/>
          <p:cNvSpPr/>
          <p:nvPr/>
        </p:nvSpPr>
        <p:spPr>
          <a:xfrm>
            <a:off x="714950" y="1050"/>
            <a:ext cx="7864506" cy="3687156"/>
          </a:xfrm>
          <a:custGeom>
            <a:rect b="b" l="l" r="r" t="t"/>
            <a:pathLst>
              <a:path extrusionOk="0" h="7893" w="18360">
                <a:moveTo>
                  <a:pt x="18359" y="0"/>
                </a:moveTo>
                <a:lnTo>
                  <a:pt x="0" y="0"/>
                </a:lnTo>
                <a:lnTo>
                  <a:pt x="0" y="7892"/>
                </a:lnTo>
                <a:lnTo>
                  <a:pt x="13343" y="7892"/>
                </a:lnTo>
                <a:lnTo>
                  <a:pt x="13343" y="7892"/>
                </a:lnTo>
                <a:cubicBezTo>
                  <a:pt x="16113" y="7892"/>
                  <a:pt x="18359" y="5647"/>
                  <a:pt x="18359" y="2877"/>
                </a:cubicBezTo>
                <a:lnTo>
                  <a:pt x="18359" y="0"/>
                </a:lnTo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47A9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2" name="Google Shape;1182;p26"/>
          <p:cNvSpPr/>
          <p:nvPr/>
        </p:nvSpPr>
        <p:spPr>
          <a:xfrm>
            <a:off x="3754026" y="4291726"/>
            <a:ext cx="484200" cy="543900"/>
          </a:xfrm>
          <a:prstGeom prst="round2DiagRect">
            <a:avLst>
              <a:gd fmla="val 26899" name="adj1"/>
              <a:gd fmla="val 0" name="adj2"/>
            </a:avLst>
          </a:prstGeom>
          <a:solidFill>
            <a:srgbClr val="004282">
              <a:alpha val="71372"/>
            </a:srgbClr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47A9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3" name="Google Shape;1183;p26"/>
          <p:cNvSpPr/>
          <p:nvPr/>
        </p:nvSpPr>
        <p:spPr>
          <a:xfrm>
            <a:off x="714950" y="1050"/>
            <a:ext cx="7864506" cy="3687156"/>
          </a:xfrm>
          <a:custGeom>
            <a:rect b="b" l="l" r="r" t="t"/>
            <a:pathLst>
              <a:path extrusionOk="0" h="7893" w="18360">
                <a:moveTo>
                  <a:pt x="18359" y="0"/>
                </a:moveTo>
                <a:lnTo>
                  <a:pt x="0" y="0"/>
                </a:lnTo>
                <a:lnTo>
                  <a:pt x="0" y="7892"/>
                </a:lnTo>
                <a:lnTo>
                  <a:pt x="13343" y="7892"/>
                </a:lnTo>
                <a:lnTo>
                  <a:pt x="13343" y="7892"/>
                </a:lnTo>
                <a:cubicBezTo>
                  <a:pt x="16113" y="7892"/>
                  <a:pt x="18359" y="5647"/>
                  <a:pt x="18359" y="2877"/>
                </a:cubicBezTo>
                <a:lnTo>
                  <a:pt x="18359" y="0"/>
                </a:ln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47A9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4" name="Google Shape;1184;p26"/>
          <p:cNvSpPr/>
          <p:nvPr/>
        </p:nvSpPr>
        <p:spPr>
          <a:xfrm>
            <a:off x="714950" y="1022750"/>
            <a:ext cx="2931955" cy="3419709"/>
          </a:xfrm>
          <a:custGeom>
            <a:rect b="b" l="l" r="r" t="t"/>
            <a:pathLst>
              <a:path extrusionOk="0" h="7052" w="6277">
                <a:moveTo>
                  <a:pt x="6276" y="7051"/>
                </a:moveTo>
                <a:lnTo>
                  <a:pt x="1715" y="7051"/>
                </a:lnTo>
                <a:lnTo>
                  <a:pt x="1715" y="7051"/>
                </a:lnTo>
                <a:cubicBezTo>
                  <a:pt x="768" y="7051"/>
                  <a:pt x="0" y="6283"/>
                  <a:pt x="0" y="5336"/>
                </a:cubicBezTo>
                <a:lnTo>
                  <a:pt x="0" y="0"/>
                </a:lnTo>
                <a:lnTo>
                  <a:pt x="4561" y="0"/>
                </a:lnTo>
                <a:lnTo>
                  <a:pt x="4561" y="0"/>
                </a:lnTo>
                <a:cubicBezTo>
                  <a:pt x="5507" y="0"/>
                  <a:pt x="6276" y="767"/>
                  <a:pt x="6276" y="1715"/>
                </a:cubicBezTo>
                <a:lnTo>
                  <a:pt x="6276" y="7051"/>
                </a:lnTo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47A9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5" name="Google Shape;1185;p26"/>
          <p:cNvSpPr txBox="1"/>
          <p:nvPr/>
        </p:nvSpPr>
        <p:spPr>
          <a:xfrm>
            <a:off x="3754027" y="1022750"/>
            <a:ext cx="47610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300" spcFirstLastPara="1" rIns="34300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" sz="5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ANY QUESTIONS ?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48000bcc0_0_342"/>
          <p:cNvSpPr/>
          <p:nvPr/>
        </p:nvSpPr>
        <p:spPr>
          <a:xfrm>
            <a:off x="7482226" y="311751"/>
            <a:ext cx="1309349" cy="2094998"/>
          </a:xfrm>
          <a:custGeom>
            <a:rect b="b" l="l" r="r" t="t"/>
            <a:pathLst>
              <a:path extrusionOk="0" h="6207401" w="4401174">
                <a:moveTo>
                  <a:pt x="1338264" y="385"/>
                </a:moveTo>
                <a:cubicBezTo>
                  <a:pt x="1373337" y="1664"/>
                  <a:pt x="1409185" y="6152"/>
                  <a:pt x="1445680" y="14096"/>
                </a:cubicBezTo>
                <a:cubicBezTo>
                  <a:pt x="2109284" y="156149"/>
                  <a:pt x="2166556" y="701934"/>
                  <a:pt x="3217366" y="629661"/>
                </a:cubicBezTo>
                <a:cubicBezTo>
                  <a:pt x="4178534" y="563618"/>
                  <a:pt x="4513448" y="1179184"/>
                  <a:pt x="4369024" y="1523102"/>
                </a:cubicBezTo>
                <a:cubicBezTo>
                  <a:pt x="3963142" y="2493801"/>
                  <a:pt x="3209896" y="2957344"/>
                  <a:pt x="3897156" y="4225857"/>
                </a:cubicBezTo>
                <a:cubicBezTo>
                  <a:pt x="4584415" y="5495615"/>
                  <a:pt x="3922056" y="5636423"/>
                  <a:pt x="2521391" y="5711188"/>
                </a:cubicBezTo>
                <a:cubicBezTo>
                  <a:pt x="1737018" y="5753555"/>
                  <a:pt x="1707138" y="5823335"/>
                  <a:pt x="1014898" y="6117411"/>
                </a:cubicBezTo>
                <a:cubicBezTo>
                  <a:pt x="322658" y="6411487"/>
                  <a:pt x="-186562" y="5959159"/>
                  <a:pt x="67426" y="5134251"/>
                </a:cubicBezTo>
                <a:cubicBezTo>
                  <a:pt x="559215" y="3529296"/>
                  <a:pt x="-374562" y="3156717"/>
                  <a:pt x="185704" y="2625886"/>
                </a:cubicBezTo>
                <a:cubicBezTo>
                  <a:pt x="956381" y="1895681"/>
                  <a:pt x="1077150" y="2105023"/>
                  <a:pt x="717334" y="1273886"/>
                </a:cubicBezTo>
                <a:cubicBezTo>
                  <a:pt x="460545" y="683943"/>
                  <a:pt x="812171" y="-18804"/>
                  <a:pt x="1338264" y="385"/>
                </a:cubicBezTo>
                <a:close/>
              </a:path>
            </a:pathLst>
          </a:custGeom>
          <a:gradFill>
            <a:gsLst>
              <a:gs pos="0">
                <a:srgbClr val="B5DFF8"/>
              </a:gs>
              <a:gs pos="1000">
                <a:srgbClr val="B5DFF8"/>
              </a:gs>
              <a:gs pos="90000">
                <a:srgbClr val="E9F6FD"/>
              </a:gs>
              <a:gs pos="100000">
                <a:srgbClr val="E9F6FD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g1648000bcc0_0_342"/>
          <p:cNvSpPr/>
          <p:nvPr/>
        </p:nvSpPr>
        <p:spPr>
          <a:xfrm>
            <a:off x="8556669" y="1930986"/>
            <a:ext cx="124210" cy="175649"/>
          </a:xfrm>
          <a:custGeom>
            <a:rect b="b" l="l" r="r" t="t"/>
            <a:pathLst>
              <a:path extrusionOk="0" h="417" w="337">
                <a:moveTo>
                  <a:pt x="42" y="167"/>
                </a:moveTo>
                <a:lnTo>
                  <a:pt x="42" y="167"/>
                </a:lnTo>
                <a:cubicBezTo>
                  <a:pt x="103" y="416"/>
                  <a:pt x="336" y="387"/>
                  <a:pt x="336" y="335"/>
                </a:cubicBezTo>
                <a:lnTo>
                  <a:pt x="336" y="335"/>
                </a:lnTo>
                <a:cubicBezTo>
                  <a:pt x="335" y="291"/>
                  <a:pt x="246" y="297"/>
                  <a:pt x="256" y="169"/>
                </a:cubicBezTo>
                <a:lnTo>
                  <a:pt x="256" y="169"/>
                </a:lnTo>
                <a:cubicBezTo>
                  <a:pt x="268" y="15"/>
                  <a:pt x="0" y="0"/>
                  <a:pt x="42" y="167"/>
                </a:cubicBezTo>
              </a:path>
            </a:pathLst>
          </a:custGeom>
          <a:solidFill>
            <a:srgbClr val="E9F6FD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g1648000bcc0_0_342"/>
          <p:cNvSpPr/>
          <p:nvPr/>
        </p:nvSpPr>
        <p:spPr>
          <a:xfrm>
            <a:off x="7275992" y="2004311"/>
            <a:ext cx="179777" cy="173799"/>
          </a:xfrm>
          <a:custGeom>
            <a:rect b="b" l="l" r="r" t="t"/>
            <a:pathLst>
              <a:path extrusionOk="0" h="415" w="484">
                <a:moveTo>
                  <a:pt x="235" y="43"/>
                </a:moveTo>
                <a:lnTo>
                  <a:pt x="235" y="43"/>
                </a:lnTo>
                <a:cubicBezTo>
                  <a:pt x="158" y="70"/>
                  <a:pt x="0" y="204"/>
                  <a:pt x="149" y="215"/>
                </a:cubicBezTo>
                <a:lnTo>
                  <a:pt x="149" y="215"/>
                </a:lnTo>
                <a:cubicBezTo>
                  <a:pt x="304" y="226"/>
                  <a:pt x="260" y="414"/>
                  <a:pt x="371" y="282"/>
                </a:cubicBezTo>
                <a:lnTo>
                  <a:pt x="371" y="282"/>
                </a:lnTo>
                <a:cubicBezTo>
                  <a:pt x="483" y="150"/>
                  <a:pt x="356" y="0"/>
                  <a:pt x="235" y="43"/>
                </a:cubicBezTo>
              </a:path>
            </a:pathLst>
          </a:custGeom>
          <a:solidFill>
            <a:srgbClr val="E9F6FD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8" name="Google Shape;198;g1648000bcc0_0_342"/>
          <p:cNvSpPr/>
          <p:nvPr/>
        </p:nvSpPr>
        <p:spPr>
          <a:xfrm>
            <a:off x="7797344" y="1383071"/>
            <a:ext cx="163433" cy="214476"/>
          </a:xfrm>
          <a:custGeom>
            <a:rect b="b" l="l" r="r" t="t"/>
            <a:pathLst>
              <a:path extrusionOk="0" h="511" w="441">
                <a:moveTo>
                  <a:pt x="155" y="0"/>
                </a:moveTo>
                <a:lnTo>
                  <a:pt x="0" y="422"/>
                </a:lnTo>
                <a:lnTo>
                  <a:pt x="299" y="510"/>
                </a:lnTo>
                <a:lnTo>
                  <a:pt x="440" y="109"/>
                </a:lnTo>
                <a:lnTo>
                  <a:pt x="155" y="0"/>
                </a:lnTo>
              </a:path>
            </a:pathLst>
          </a:custGeom>
          <a:solidFill>
            <a:srgbClr val="EF7F8A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9" name="Google Shape;199;g1648000bcc0_0_342"/>
          <p:cNvSpPr/>
          <p:nvPr/>
        </p:nvSpPr>
        <p:spPr>
          <a:xfrm>
            <a:off x="7821859" y="1022529"/>
            <a:ext cx="222269" cy="432649"/>
          </a:xfrm>
          <a:custGeom>
            <a:rect b="b" l="l" r="r" t="t"/>
            <a:pathLst>
              <a:path extrusionOk="0" h="1031" w="599">
                <a:moveTo>
                  <a:pt x="598" y="0"/>
                </a:moveTo>
                <a:lnTo>
                  <a:pt x="598" y="0"/>
                </a:lnTo>
                <a:cubicBezTo>
                  <a:pt x="598" y="0"/>
                  <a:pt x="371" y="112"/>
                  <a:pt x="195" y="448"/>
                </a:cubicBezTo>
                <a:lnTo>
                  <a:pt x="195" y="448"/>
                </a:lnTo>
                <a:cubicBezTo>
                  <a:pt x="59" y="708"/>
                  <a:pt x="0" y="884"/>
                  <a:pt x="0" y="884"/>
                </a:cubicBezTo>
                <a:lnTo>
                  <a:pt x="394" y="1030"/>
                </a:lnTo>
                <a:lnTo>
                  <a:pt x="598" y="600"/>
                </a:lnTo>
                <a:lnTo>
                  <a:pt x="598" y="0"/>
                </a:lnTo>
              </a:path>
            </a:pathLst>
          </a:custGeom>
          <a:solidFill>
            <a:srgbClr val="275DA8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0" name="Google Shape;200;g1648000bcc0_0_342"/>
          <p:cNvSpPr/>
          <p:nvPr/>
        </p:nvSpPr>
        <p:spPr>
          <a:xfrm>
            <a:off x="7826762" y="1371977"/>
            <a:ext cx="148724" cy="64712"/>
          </a:xfrm>
          <a:custGeom>
            <a:rect b="b" l="l" r="r" t="t"/>
            <a:pathLst>
              <a:path extrusionOk="0" h="155" w="403">
                <a:moveTo>
                  <a:pt x="0" y="7"/>
                </a:moveTo>
                <a:lnTo>
                  <a:pt x="399" y="154"/>
                </a:lnTo>
                <a:lnTo>
                  <a:pt x="402" y="147"/>
                </a:lnTo>
                <a:lnTo>
                  <a:pt x="3" y="0"/>
                </a:lnTo>
                <a:lnTo>
                  <a:pt x="3" y="0"/>
                </a:lnTo>
                <a:cubicBezTo>
                  <a:pt x="2" y="2"/>
                  <a:pt x="1" y="5"/>
                  <a:pt x="0" y="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g1648000bcc0_0_342"/>
          <p:cNvSpPr/>
          <p:nvPr/>
        </p:nvSpPr>
        <p:spPr>
          <a:xfrm>
            <a:off x="7915016" y="1717726"/>
            <a:ext cx="379164" cy="199684"/>
          </a:xfrm>
          <a:custGeom>
            <a:rect b="b" l="l" r="r" t="t"/>
            <a:pathLst>
              <a:path extrusionOk="0" h="475" w="1024">
                <a:moveTo>
                  <a:pt x="1023" y="0"/>
                </a:moveTo>
                <a:lnTo>
                  <a:pt x="30" y="228"/>
                </a:lnTo>
                <a:lnTo>
                  <a:pt x="0" y="419"/>
                </a:lnTo>
                <a:lnTo>
                  <a:pt x="0" y="419"/>
                </a:lnTo>
                <a:cubicBezTo>
                  <a:pt x="187" y="444"/>
                  <a:pt x="750" y="474"/>
                  <a:pt x="1023" y="0"/>
                </a:cubicBezTo>
              </a:path>
            </a:pathLst>
          </a:custGeom>
          <a:solidFill>
            <a:srgbClr val="172E3C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2" name="Google Shape;202;g1648000bcc0_0_342"/>
          <p:cNvSpPr/>
          <p:nvPr/>
        </p:nvSpPr>
        <p:spPr>
          <a:xfrm>
            <a:off x="7854546" y="1714028"/>
            <a:ext cx="573653" cy="623091"/>
          </a:xfrm>
          <a:custGeom>
            <a:rect b="b" l="l" r="r" t="t"/>
            <a:pathLst>
              <a:path extrusionOk="0" h="1484" w="1549">
                <a:moveTo>
                  <a:pt x="1221" y="0"/>
                </a:moveTo>
                <a:lnTo>
                  <a:pt x="1188" y="7"/>
                </a:lnTo>
                <a:lnTo>
                  <a:pt x="1188" y="7"/>
                </a:lnTo>
                <a:cubicBezTo>
                  <a:pt x="915" y="481"/>
                  <a:pt x="352" y="451"/>
                  <a:pt x="165" y="426"/>
                </a:cubicBezTo>
                <a:lnTo>
                  <a:pt x="0" y="1483"/>
                </a:lnTo>
                <a:lnTo>
                  <a:pt x="0" y="1483"/>
                </a:lnTo>
                <a:cubicBezTo>
                  <a:pt x="385" y="1314"/>
                  <a:pt x="472" y="1267"/>
                  <a:pt x="1023" y="1238"/>
                </a:cubicBezTo>
                <a:lnTo>
                  <a:pt x="1023" y="1238"/>
                </a:lnTo>
                <a:cubicBezTo>
                  <a:pt x="1201" y="1228"/>
                  <a:pt x="1364" y="1217"/>
                  <a:pt x="1510" y="1202"/>
                </a:cubicBezTo>
                <a:lnTo>
                  <a:pt x="1510" y="1202"/>
                </a:lnTo>
                <a:cubicBezTo>
                  <a:pt x="1548" y="821"/>
                  <a:pt x="1532" y="290"/>
                  <a:pt x="1221" y="0"/>
                </a:cubicBezTo>
              </a:path>
            </a:pathLst>
          </a:custGeom>
          <a:solidFill>
            <a:srgbClr val="3B5D80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3" name="Google Shape;203;g1648000bcc0_0_342"/>
          <p:cNvSpPr/>
          <p:nvPr/>
        </p:nvSpPr>
        <p:spPr>
          <a:xfrm>
            <a:off x="7854546" y="1813870"/>
            <a:ext cx="227173" cy="523247"/>
          </a:xfrm>
          <a:custGeom>
            <a:rect b="b" l="l" r="r" t="t"/>
            <a:pathLst>
              <a:path extrusionOk="0" h="1249" w="612">
                <a:moveTo>
                  <a:pt x="195" y="0"/>
                </a:moveTo>
                <a:lnTo>
                  <a:pt x="0" y="1248"/>
                </a:lnTo>
                <a:lnTo>
                  <a:pt x="0" y="1248"/>
                </a:lnTo>
                <a:cubicBezTo>
                  <a:pt x="257" y="1136"/>
                  <a:pt x="381" y="1077"/>
                  <a:pt x="599" y="1042"/>
                </a:cubicBezTo>
                <a:lnTo>
                  <a:pt x="611" y="726"/>
                </a:lnTo>
                <a:lnTo>
                  <a:pt x="195" y="0"/>
                </a:lnTo>
              </a:path>
            </a:pathLst>
          </a:custGeom>
          <a:solidFill>
            <a:srgbClr val="172E3C">
              <a:alpha val="49019"/>
            </a:srgbClr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" name="Google Shape;204;g1648000bcc0_0_342"/>
          <p:cNvSpPr/>
          <p:nvPr/>
        </p:nvSpPr>
        <p:spPr>
          <a:xfrm>
            <a:off x="7315216" y="1434840"/>
            <a:ext cx="565480" cy="234812"/>
          </a:xfrm>
          <a:custGeom>
            <a:rect b="b" l="l" r="r" t="t"/>
            <a:pathLst>
              <a:path extrusionOk="0" h="559" w="1524">
                <a:moveTo>
                  <a:pt x="1523" y="307"/>
                </a:moveTo>
                <a:lnTo>
                  <a:pt x="761" y="558"/>
                </a:lnTo>
                <a:lnTo>
                  <a:pt x="0" y="307"/>
                </a:lnTo>
                <a:lnTo>
                  <a:pt x="761" y="0"/>
                </a:lnTo>
                <a:lnTo>
                  <a:pt x="1523" y="307"/>
                </a:lnTo>
              </a:path>
            </a:pathLst>
          </a:custGeom>
          <a:solidFill>
            <a:srgbClr val="275DA8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5" name="Google Shape;205;g1648000bcc0_0_342"/>
          <p:cNvSpPr/>
          <p:nvPr/>
        </p:nvSpPr>
        <p:spPr>
          <a:xfrm>
            <a:off x="7784269" y="972608"/>
            <a:ext cx="547500" cy="946651"/>
          </a:xfrm>
          <a:custGeom>
            <a:rect b="b" l="l" r="r" t="t"/>
            <a:pathLst>
              <a:path extrusionOk="0" h="2256" w="1479">
                <a:moveTo>
                  <a:pt x="1167" y="0"/>
                </a:moveTo>
                <a:lnTo>
                  <a:pt x="819" y="77"/>
                </a:lnTo>
                <a:lnTo>
                  <a:pt x="697" y="119"/>
                </a:lnTo>
                <a:lnTo>
                  <a:pt x="697" y="119"/>
                </a:lnTo>
                <a:cubicBezTo>
                  <a:pt x="697" y="119"/>
                  <a:pt x="0" y="843"/>
                  <a:pt x="462" y="1071"/>
                </a:cubicBezTo>
                <a:lnTo>
                  <a:pt x="462" y="1071"/>
                </a:lnTo>
                <a:cubicBezTo>
                  <a:pt x="462" y="1071"/>
                  <a:pt x="410" y="1730"/>
                  <a:pt x="382" y="2005"/>
                </a:cubicBezTo>
                <a:lnTo>
                  <a:pt x="382" y="2005"/>
                </a:lnTo>
                <a:cubicBezTo>
                  <a:pt x="382" y="2005"/>
                  <a:pt x="761" y="2255"/>
                  <a:pt x="1408" y="1770"/>
                </a:cubicBezTo>
                <a:lnTo>
                  <a:pt x="1338" y="1059"/>
                </a:lnTo>
                <a:lnTo>
                  <a:pt x="1478" y="39"/>
                </a:lnTo>
                <a:lnTo>
                  <a:pt x="1167" y="0"/>
                </a:lnTo>
              </a:path>
            </a:pathLst>
          </a:custGeom>
          <a:solidFill>
            <a:srgbClr val="1472B8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6" name="Google Shape;206;g1648000bcc0_0_342"/>
          <p:cNvSpPr/>
          <p:nvPr/>
        </p:nvSpPr>
        <p:spPr>
          <a:xfrm>
            <a:off x="8155263" y="358478"/>
            <a:ext cx="417524" cy="725225"/>
          </a:xfrm>
          <a:custGeom>
            <a:rect b="b" l="l" r="r" t="t"/>
            <a:pathLst>
              <a:path extrusionOk="0" h="2148816" w="1403441">
                <a:moveTo>
                  <a:pt x="762933" y="50"/>
                </a:moveTo>
                <a:cubicBezTo>
                  <a:pt x="859215" y="-1052"/>
                  <a:pt x="959305" y="16187"/>
                  <a:pt x="1059833" y="60289"/>
                </a:cubicBezTo>
                <a:cubicBezTo>
                  <a:pt x="1597231" y="295503"/>
                  <a:pt x="1423917" y="809489"/>
                  <a:pt x="1086017" y="1337164"/>
                </a:cubicBezTo>
                <a:cubicBezTo>
                  <a:pt x="857842" y="1695585"/>
                  <a:pt x="1248110" y="2050273"/>
                  <a:pt x="1189507" y="2131166"/>
                </a:cubicBezTo>
                <a:cubicBezTo>
                  <a:pt x="1132151" y="2213305"/>
                  <a:pt x="281791" y="2024138"/>
                  <a:pt x="499992" y="1237603"/>
                </a:cubicBezTo>
                <a:cubicBezTo>
                  <a:pt x="718193" y="451068"/>
                  <a:pt x="91021" y="458535"/>
                  <a:pt x="91021" y="458535"/>
                </a:cubicBezTo>
                <a:lnTo>
                  <a:pt x="0" y="353995"/>
                </a:lnTo>
                <a:cubicBezTo>
                  <a:pt x="0" y="353995"/>
                  <a:pt x="345712" y="4825"/>
                  <a:pt x="762933" y="50"/>
                </a:cubicBezTo>
                <a:close/>
              </a:path>
            </a:pathLst>
          </a:custGeom>
          <a:gradFill>
            <a:gsLst>
              <a:gs pos="0">
                <a:srgbClr val="3B5D80"/>
              </a:gs>
              <a:gs pos="1000">
                <a:srgbClr val="3B5D80"/>
              </a:gs>
              <a:gs pos="90000">
                <a:srgbClr val="172E3C"/>
              </a:gs>
              <a:gs pos="100000">
                <a:srgbClr val="172E3C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7" name="Google Shape;207;g1648000bcc0_0_342"/>
          <p:cNvSpPr/>
          <p:nvPr/>
        </p:nvSpPr>
        <p:spPr>
          <a:xfrm>
            <a:off x="8034322" y="761831"/>
            <a:ext cx="183045" cy="340202"/>
          </a:xfrm>
          <a:custGeom>
            <a:rect b="b" l="l" r="r" t="t"/>
            <a:pathLst>
              <a:path extrusionOk="0" h="811" w="495">
                <a:moveTo>
                  <a:pt x="0" y="118"/>
                </a:moveTo>
                <a:lnTo>
                  <a:pt x="146" y="580"/>
                </a:lnTo>
                <a:lnTo>
                  <a:pt x="100" y="723"/>
                </a:lnTo>
                <a:lnTo>
                  <a:pt x="100" y="723"/>
                </a:lnTo>
                <a:cubicBezTo>
                  <a:pt x="91" y="751"/>
                  <a:pt x="112" y="781"/>
                  <a:pt x="143" y="780"/>
                </a:cubicBezTo>
                <a:lnTo>
                  <a:pt x="143" y="780"/>
                </a:lnTo>
                <a:cubicBezTo>
                  <a:pt x="234" y="778"/>
                  <a:pt x="431" y="810"/>
                  <a:pt x="494" y="503"/>
                </a:cubicBezTo>
                <a:lnTo>
                  <a:pt x="308" y="0"/>
                </a:lnTo>
                <a:lnTo>
                  <a:pt x="0" y="118"/>
                </a:lnTo>
              </a:path>
            </a:pathLst>
          </a:custGeom>
          <a:solidFill>
            <a:srgbClr val="F3A2AC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" name="Google Shape;208;g1648000bcc0_0_342"/>
          <p:cNvSpPr/>
          <p:nvPr/>
        </p:nvSpPr>
        <p:spPr>
          <a:xfrm>
            <a:off x="7519508" y="1551323"/>
            <a:ext cx="388969" cy="131274"/>
          </a:xfrm>
          <a:custGeom>
            <a:rect b="b" l="l" r="r" t="t"/>
            <a:pathLst>
              <a:path extrusionOk="0" h="312" w="1049">
                <a:moveTo>
                  <a:pt x="877" y="60"/>
                </a:moveTo>
                <a:lnTo>
                  <a:pt x="436" y="205"/>
                </a:lnTo>
                <a:lnTo>
                  <a:pt x="446" y="137"/>
                </a:lnTo>
                <a:lnTo>
                  <a:pt x="446" y="137"/>
                </a:lnTo>
                <a:cubicBezTo>
                  <a:pt x="449" y="117"/>
                  <a:pt x="446" y="96"/>
                  <a:pt x="438" y="78"/>
                </a:cubicBezTo>
                <a:lnTo>
                  <a:pt x="402" y="0"/>
                </a:lnTo>
                <a:lnTo>
                  <a:pt x="402" y="0"/>
                </a:lnTo>
                <a:cubicBezTo>
                  <a:pt x="402" y="0"/>
                  <a:pt x="353" y="19"/>
                  <a:pt x="384" y="89"/>
                </a:cubicBezTo>
                <a:lnTo>
                  <a:pt x="354" y="128"/>
                </a:lnTo>
                <a:lnTo>
                  <a:pt x="245" y="96"/>
                </a:lnTo>
                <a:lnTo>
                  <a:pt x="245" y="96"/>
                </a:lnTo>
                <a:cubicBezTo>
                  <a:pt x="245" y="96"/>
                  <a:pt x="118" y="22"/>
                  <a:pt x="93" y="21"/>
                </a:cubicBezTo>
                <a:lnTo>
                  <a:pt x="93" y="21"/>
                </a:lnTo>
                <a:cubicBezTo>
                  <a:pt x="44" y="18"/>
                  <a:pt x="124" y="84"/>
                  <a:pt x="124" y="84"/>
                </a:cubicBezTo>
                <a:lnTo>
                  <a:pt x="124" y="84"/>
                </a:lnTo>
                <a:cubicBezTo>
                  <a:pt x="124" y="84"/>
                  <a:pt x="35" y="48"/>
                  <a:pt x="18" y="64"/>
                </a:cubicBezTo>
                <a:lnTo>
                  <a:pt x="18" y="64"/>
                </a:lnTo>
                <a:cubicBezTo>
                  <a:pt x="0" y="80"/>
                  <a:pt x="65" y="110"/>
                  <a:pt x="65" y="110"/>
                </a:cubicBezTo>
                <a:lnTo>
                  <a:pt x="65" y="110"/>
                </a:lnTo>
                <a:cubicBezTo>
                  <a:pt x="65" y="110"/>
                  <a:pt x="24" y="129"/>
                  <a:pt x="72" y="156"/>
                </a:cubicBezTo>
                <a:lnTo>
                  <a:pt x="107" y="175"/>
                </a:lnTo>
                <a:lnTo>
                  <a:pt x="107" y="175"/>
                </a:lnTo>
                <a:cubicBezTo>
                  <a:pt x="107" y="175"/>
                  <a:pt x="70" y="175"/>
                  <a:pt x="76" y="197"/>
                </a:cubicBezTo>
                <a:lnTo>
                  <a:pt x="76" y="197"/>
                </a:lnTo>
                <a:cubicBezTo>
                  <a:pt x="78" y="207"/>
                  <a:pt x="212" y="264"/>
                  <a:pt x="212" y="264"/>
                </a:cubicBezTo>
                <a:lnTo>
                  <a:pt x="403" y="311"/>
                </a:lnTo>
                <a:lnTo>
                  <a:pt x="808" y="311"/>
                </a:lnTo>
                <a:lnTo>
                  <a:pt x="808" y="311"/>
                </a:lnTo>
                <a:cubicBezTo>
                  <a:pt x="899" y="311"/>
                  <a:pt x="981" y="258"/>
                  <a:pt x="1019" y="176"/>
                </a:cubicBezTo>
                <a:lnTo>
                  <a:pt x="1048" y="110"/>
                </a:lnTo>
                <a:lnTo>
                  <a:pt x="877" y="60"/>
                </a:lnTo>
              </a:path>
            </a:pathLst>
          </a:custGeom>
          <a:solidFill>
            <a:srgbClr val="EF7F8A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9" name="Google Shape;209;g1648000bcc0_0_342"/>
          <p:cNvSpPr/>
          <p:nvPr/>
        </p:nvSpPr>
        <p:spPr>
          <a:xfrm>
            <a:off x="7759754" y="1386768"/>
            <a:ext cx="697860" cy="244058"/>
          </a:xfrm>
          <a:custGeom>
            <a:rect b="b" l="l" r="r" t="t"/>
            <a:pathLst>
              <a:path extrusionOk="0" h="583" w="1885">
                <a:moveTo>
                  <a:pt x="1528" y="0"/>
                </a:moveTo>
                <a:lnTo>
                  <a:pt x="1528" y="229"/>
                </a:lnTo>
                <a:lnTo>
                  <a:pt x="505" y="281"/>
                </a:lnTo>
                <a:lnTo>
                  <a:pt x="271" y="159"/>
                </a:lnTo>
                <a:lnTo>
                  <a:pt x="86" y="194"/>
                </a:lnTo>
                <a:lnTo>
                  <a:pt x="0" y="263"/>
                </a:lnTo>
                <a:lnTo>
                  <a:pt x="136" y="316"/>
                </a:lnTo>
                <a:lnTo>
                  <a:pt x="161" y="298"/>
                </a:lnTo>
                <a:lnTo>
                  <a:pt x="249" y="290"/>
                </a:lnTo>
                <a:lnTo>
                  <a:pt x="249" y="290"/>
                </a:lnTo>
                <a:cubicBezTo>
                  <a:pt x="249" y="290"/>
                  <a:pt x="263" y="448"/>
                  <a:pt x="467" y="415"/>
                </a:cubicBezTo>
                <a:lnTo>
                  <a:pt x="467" y="415"/>
                </a:lnTo>
                <a:cubicBezTo>
                  <a:pt x="467" y="415"/>
                  <a:pt x="1772" y="582"/>
                  <a:pt x="1828" y="526"/>
                </a:cubicBezTo>
                <a:lnTo>
                  <a:pt x="1828" y="526"/>
                </a:lnTo>
                <a:cubicBezTo>
                  <a:pt x="1884" y="470"/>
                  <a:pt x="1852" y="19"/>
                  <a:pt x="1852" y="19"/>
                </a:cubicBezTo>
                <a:lnTo>
                  <a:pt x="1528" y="0"/>
                </a:lnTo>
              </a:path>
            </a:pathLst>
          </a:custGeom>
          <a:solidFill>
            <a:srgbClr val="F3A2AC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" name="Google Shape;210;g1648000bcc0_0_342"/>
          <p:cNvSpPr/>
          <p:nvPr/>
        </p:nvSpPr>
        <p:spPr>
          <a:xfrm>
            <a:off x="8295883" y="989249"/>
            <a:ext cx="166702" cy="434498"/>
          </a:xfrm>
          <a:custGeom>
            <a:rect b="b" l="l" r="r" t="t"/>
            <a:pathLst>
              <a:path extrusionOk="0" h="1035" w="449">
                <a:moveTo>
                  <a:pt x="90" y="0"/>
                </a:moveTo>
                <a:lnTo>
                  <a:pt x="90" y="0"/>
                </a:lnTo>
                <a:cubicBezTo>
                  <a:pt x="90" y="0"/>
                  <a:pt x="381" y="56"/>
                  <a:pt x="414" y="538"/>
                </a:cubicBezTo>
                <a:lnTo>
                  <a:pt x="414" y="538"/>
                </a:lnTo>
                <a:cubicBezTo>
                  <a:pt x="448" y="1019"/>
                  <a:pt x="448" y="1034"/>
                  <a:pt x="448" y="1034"/>
                </a:cubicBezTo>
                <a:lnTo>
                  <a:pt x="31" y="999"/>
                </a:lnTo>
                <a:lnTo>
                  <a:pt x="0" y="650"/>
                </a:lnTo>
                <a:lnTo>
                  <a:pt x="90" y="0"/>
                </a:lnTo>
              </a:path>
            </a:pathLst>
          </a:custGeom>
          <a:solidFill>
            <a:srgbClr val="1472B8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1" name="Google Shape;211;g1648000bcc0_0_342"/>
          <p:cNvSpPr/>
          <p:nvPr/>
        </p:nvSpPr>
        <p:spPr>
          <a:xfrm>
            <a:off x="7215523" y="1090941"/>
            <a:ext cx="367724" cy="445591"/>
          </a:xfrm>
          <a:custGeom>
            <a:rect b="b" l="l" r="r" t="t"/>
            <a:pathLst>
              <a:path extrusionOk="0" h="1062" w="992">
                <a:moveTo>
                  <a:pt x="991" y="775"/>
                </a:moveTo>
                <a:lnTo>
                  <a:pt x="286" y="1061"/>
                </a:lnTo>
                <a:lnTo>
                  <a:pt x="0" y="286"/>
                </a:lnTo>
                <a:lnTo>
                  <a:pt x="706" y="0"/>
                </a:lnTo>
                <a:lnTo>
                  <a:pt x="991" y="775"/>
                </a:lnTo>
              </a:path>
            </a:pathLst>
          </a:custGeom>
          <a:solidFill>
            <a:srgbClr val="4C87C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" name="Google Shape;212;g1648000bcc0_0_342"/>
          <p:cNvSpPr/>
          <p:nvPr/>
        </p:nvSpPr>
        <p:spPr>
          <a:xfrm>
            <a:off x="7477015" y="1089091"/>
            <a:ext cx="122574" cy="329109"/>
          </a:xfrm>
          <a:custGeom>
            <a:rect b="b" l="l" r="r" t="t"/>
            <a:pathLst>
              <a:path extrusionOk="0" h="783" w="331">
                <a:moveTo>
                  <a:pt x="330" y="775"/>
                </a:moveTo>
                <a:lnTo>
                  <a:pt x="285" y="782"/>
                </a:lnTo>
                <a:lnTo>
                  <a:pt x="0" y="7"/>
                </a:lnTo>
                <a:lnTo>
                  <a:pt x="44" y="0"/>
                </a:lnTo>
                <a:lnTo>
                  <a:pt x="330" y="775"/>
                </a:lnTo>
              </a:path>
            </a:pathLst>
          </a:custGeom>
          <a:solidFill>
            <a:srgbClr val="9CCBE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" name="Google Shape;213;g1648000bcc0_0_342"/>
          <p:cNvSpPr/>
          <p:nvPr/>
        </p:nvSpPr>
        <p:spPr>
          <a:xfrm>
            <a:off x="7377320" y="1279531"/>
            <a:ext cx="45761" cy="68409"/>
          </a:xfrm>
          <a:custGeom>
            <a:rect b="b" l="l" r="r" t="t"/>
            <a:pathLst>
              <a:path extrusionOk="0" h="164" w="123">
                <a:moveTo>
                  <a:pt x="119" y="107"/>
                </a:moveTo>
                <a:lnTo>
                  <a:pt x="119" y="107"/>
                </a:lnTo>
                <a:cubicBezTo>
                  <a:pt x="117" y="145"/>
                  <a:pt x="89" y="163"/>
                  <a:pt x="57" y="149"/>
                </a:cubicBezTo>
                <a:lnTo>
                  <a:pt x="57" y="149"/>
                </a:lnTo>
                <a:cubicBezTo>
                  <a:pt x="24" y="135"/>
                  <a:pt x="0" y="94"/>
                  <a:pt x="2" y="56"/>
                </a:cubicBezTo>
                <a:lnTo>
                  <a:pt x="2" y="56"/>
                </a:lnTo>
                <a:cubicBezTo>
                  <a:pt x="5" y="19"/>
                  <a:pt x="33" y="0"/>
                  <a:pt x="65" y="14"/>
                </a:cubicBezTo>
                <a:lnTo>
                  <a:pt x="65" y="14"/>
                </a:lnTo>
                <a:cubicBezTo>
                  <a:pt x="98" y="28"/>
                  <a:pt x="122" y="70"/>
                  <a:pt x="119" y="107"/>
                </a:cubicBezTo>
              </a:path>
            </a:pathLst>
          </a:custGeom>
          <a:solidFill>
            <a:srgbClr val="B5DFF8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" name="Google Shape;214;g1648000bcc0_0_342"/>
          <p:cNvSpPr/>
          <p:nvPr/>
        </p:nvSpPr>
        <p:spPr>
          <a:xfrm>
            <a:off x="7315215" y="1410804"/>
            <a:ext cx="282740" cy="151612"/>
          </a:xfrm>
          <a:custGeom>
            <a:rect b="b" l="l" r="r" t="t"/>
            <a:pathLst>
              <a:path extrusionOk="0" h="363" w="762">
                <a:moveTo>
                  <a:pt x="742" y="4"/>
                </a:moveTo>
                <a:lnTo>
                  <a:pt x="33" y="289"/>
                </a:lnTo>
                <a:lnTo>
                  <a:pt x="33" y="289"/>
                </a:lnTo>
                <a:cubicBezTo>
                  <a:pt x="13" y="297"/>
                  <a:pt x="0" y="316"/>
                  <a:pt x="0" y="338"/>
                </a:cubicBezTo>
                <a:lnTo>
                  <a:pt x="0" y="362"/>
                </a:lnTo>
                <a:lnTo>
                  <a:pt x="761" y="55"/>
                </a:lnTo>
                <a:lnTo>
                  <a:pt x="761" y="0"/>
                </a:lnTo>
                <a:lnTo>
                  <a:pt x="761" y="0"/>
                </a:lnTo>
                <a:cubicBezTo>
                  <a:pt x="755" y="0"/>
                  <a:pt x="748" y="1"/>
                  <a:pt x="742" y="4"/>
                </a:cubicBezTo>
              </a:path>
            </a:pathLst>
          </a:custGeom>
          <a:solidFill>
            <a:srgbClr val="B5DFF8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" name="Google Shape;215;g1648000bcc0_0_342"/>
          <p:cNvSpPr/>
          <p:nvPr/>
        </p:nvSpPr>
        <p:spPr>
          <a:xfrm>
            <a:off x="7596321" y="1410804"/>
            <a:ext cx="282739" cy="151612"/>
          </a:xfrm>
          <a:custGeom>
            <a:rect b="b" l="l" r="r" t="t"/>
            <a:pathLst>
              <a:path extrusionOk="0" h="363" w="763">
                <a:moveTo>
                  <a:pt x="729" y="289"/>
                </a:moveTo>
                <a:lnTo>
                  <a:pt x="20" y="4"/>
                </a:lnTo>
                <a:lnTo>
                  <a:pt x="20" y="4"/>
                </a:lnTo>
                <a:cubicBezTo>
                  <a:pt x="14" y="1"/>
                  <a:pt x="7" y="0"/>
                  <a:pt x="0" y="0"/>
                </a:cubicBezTo>
                <a:lnTo>
                  <a:pt x="0" y="55"/>
                </a:lnTo>
                <a:lnTo>
                  <a:pt x="762" y="362"/>
                </a:lnTo>
                <a:lnTo>
                  <a:pt x="762" y="338"/>
                </a:lnTo>
                <a:lnTo>
                  <a:pt x="762" y="338"/>
                </a:lnTo>
                <a:cubicBezTo>
                  <a:pt x="762" y="316"/>
                  <a:pt x="748" y="297"/>
                  <a:pt x="729" y="289"/>
                </a:cubicBezTo>
              </a:path>
            </a:pathLst>
          </a:custGeom>
          <a:solidFill>
            <a:srgbClr val="9CCBE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6" name="Google Shape;216;g1648000bcc0_0_342"/>
          <p:cNvSpPr/>
          <p:nvPr/>
        </p:nvSpPr>
        <p:spPr>
          <a:xfrm>
            <a:off x="8048670" y="976307"/>
            <a:ext cx="413439" cy="414862"/>
          </a:xfrm>
          <a:custGeom>
            <a:rect b="b" l="l" r="r" t="t"/>
            <a:pathLst>
              <a:path extrusionOk="0" h="1229222" w="1389712">
                <a:moveTo>
                  <a:pt x="869114" y="1175513"/>
                </a:moveTo>
                <a:lnTo>
                  <a:pt x="1388473" y="1218236"/>
                </a:lnTo>
                <a:cubicBezTo>
                  <a:pt x="1388473" y="1221898"/>
                  <a:pt x="1389712" y="1225560"/>
                  <a:pt x="1389712" y="1229222"/>
                </a:cubicBezTo>
                <a:lnTo>
                  <a:pt x="870354" y="1185278"/>
                </a:lnTo>
                <a:close/>
                <a:moveTo>
                  <a:pt x="638178" y="0"/>
                </a:moveTo>
                <a:lnTo>
                  <a:pt x="648147" y="0"/>
                </a:lnTo>
                <a:cubicBezTo>
                  <a:pt x="607027" y="262956"/>
                  <a:pt x="372768" y="372107"/>
                  <a:pt x="179629" y="418001"/>
                </a:cubicBezTo>
                <a:cubicBezTo>
                  <a:pt x="168414" y="421722"/>
                  <a:pt x="157200" y="421722"/>
                  <a:pt x="144739" y="421722"/>
                </a:cubicBezTo>
                <a:cubicBezTo>
                  <a:pt x="104865" y="421722"/>
                  <a:pt x="66238" y="405597"/>
                  <a:pt x="37578" y="373347"/>
                </a:cubicBezTo>
                <a:cubicBezTo>
                  <a:pt x="1443" y="333656"/>
                  <a:pt x="-9772" y="280321"/>
                  <a:pt x="8919" y="229466"/>
                </a:cubicBezTo>
                <a:lnTo>
                  <a:pt x="48793" y="114113"/>
                </a:lnTo>
                <a:lnTo>
                  <a:pt x="61253" y="110392"/>
                </a:lnTo>
                <a:lnTo>
                  <a:pt x="17641" y="231947"/>
                </a:lnTo>
                <a:cubicBezTo>
                  <a:pt x="1443" y="280321"/>
                  <a:pt x="11411" y="329935"/>
                  <a:pt x="45055" y="367146"/>
                </a:cubicBezTo>
                <a:cubicBezTo>
                  <a:pt x="78698" y="404357"/>
                  <a:pt x="128540" y="419241"/>
                  <a:pt x="177137" y="408078"/>
                </a:cubicBezTo>
                <a:cubicBezTo>
                  <a:pt x="367784" y="363425"/>
                  <a:pt x="598305" y="255513"/>
                  <a:pt x="6381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" name="Google Shape;217;g1648000bcc0_0_342"/>
          <p:cNvSpPr/>
          <p:nvPr/>
        </p:nvSpPr>
        <p:spPr>
          <a:xfrm>
            <a:off x="8034322" y="776622"/>
            <a:ext cx="107865" cy="205231"/>
          </a:xfrm>
          <a:custGeom>
            <a:rect b="b" l="l" r="r" t="t"/>
            <a:pathLst>
              <a:path extrusionOk="0" h="488" w="290">
                <a:moveTo>
                  <a:pt x="220" y="0"/>
                </a:moveTo>
                <a:lnTo>
                  <a:pt x="0" y="84"/>
                </a:lnTo>
                <a:lnTo>
                  <a:pt x="128" y="487"/>
                </a:lnTo>
                <a:lnTo>
                  <a:pt x="128" y="487"/>
                </a:lnTo>
                <a:cubicBezTo>
                  <a:pt x="289" y="342"/>
                  <a:pt x="243" y="89"/>
                  <a:pt x="220" y="0"/>
                </a:cubicBezTo>
              </a:path>
            </a:pathLst>
          </a:custGeom>
          <a:solidFill>
            <a:srgbClr val="EF7F8A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8" name="Google Shape;218;g1648000bcc0_0_342"/>
          <p:cNvSpPr/>
          <p:nvPr/>
        </p:nvSpPr>
        <p:spPr>
          <a:xfrm>
            <a:off x="7888867" y="528867"/>
            <a:ext cx="261494" cy="408611"/>
          </a:xfrm>
          <a:custGeom>
            <a:rect b="b" l="l" r="r" t="t"/>
            <a:pathLst>
              <a:path extrusionOk="0" h="973" w="706">
                <a:moveTo>
                  <a:pt x="695" y="378"/>
                </a:moveTo>
                <a:lnTo>
                  <a:pt x="695" y="378"/>
                </a:lnTo>
                <a:cubicBezTo>
                  <a:pt x="689" y="517"/>
                  <a:pt x="641" y="661"/>
                  <a:pt x="573" y="764"/>
                </a:cubicBezTo>
                <a:lnTo>
                  <a:pt x="573" y="764"/>
                </a:lnTo>
                <a:cubicBezTo>
                  <a:pt x="481" y="901"/>
                  <a:pt x="375" y="946"/>
                  <a:pt x="314" y="956"/>
                </a:cubicBezTo>
                <a:lnTo>
                  <a:pt x="314" y="956"/>
                </a:lnTo>
                <a:cubicBezTo>
                  <a:pt x="210" y="972"/>
                  <a:pt x="10" y="844"/>
                  <a:pt x="3" y="409"/>
                </a:cubicBezTo>
                <a:lnTo>
                  <a:pt x="3" y="409"/>
                </a:lnTo>
                <a:cubicBezTo>
                  <a:pt x="0" y="116"/>
                  <a:pt x="115" y="0"/>
                  <a:pt x="330" y="0"/>
                </a:cubicBezTo>
                <a:lnTo>
                  <a:pt x="330" y="0"/>
                </a:lnTo>
                <a:cubicBezTo>
                  <a:pt x="543" y="0"/>
                  <a:pt x="705" y="164"/>
                  <a:pt x="695" y="378"/>
                </a:cubicBezTo>
              </a:path>
            </a:pathLst>
          </a:custGeom>
          <a:solidFill>
            <a:srgbClr val="F3A2AC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9" name="Google Shape;219;g1648000bcc0_0_342"/>
          <p:cNvSpPr/>
          <p:nvPr/>
        </p:nvSpPr>
        <p:spPr>
          <a:xfrm>
            <a:off x="7949337" y="822846"/>
            <a:ext cx="70277" cy="49922"/>
          </a:xfrm>
          <a:custGeom>
            <a:rect b="b" l="l" r="r" t="t"/>
            <a:pathLst>
              <a:path extrusionOk="0" h="120" w="191">
                <a:moveTo>
                  <a:pt x="0" y="45"/>
                </a:moveTo>
                <a:lnTo>
                  <a:pt x="0" y="45"/>
                </a:lnTo>
                <a:cubicBezTo>
                  <a:pt x="0" y="45"/>
                  <a:pt x="31" y="49"/>
                  <a:pt x="92" y="44"/>
                </a:cubicBezTo>
                <a:lnTo>
                  <a:pt x="92" y="44"/>
                </a:lnTo>
                <a:cubicBezTo>
                  <a:pt x="156" y="38"/>
                  <a:pt x="190" y="0"/>
                  <a:pt x="190" y="0"/>
                </a:cubicBezTo>
                <a:lnTo>
                  <a:pt x="190" y="0"/>
                </a:lnTo>
                <a:cubicBezTo>
                  <a:pt x="190" y="0"/>
                  <a:pt x="165" y="119"/>
                  <a:pt x="80" y="119"/>
                </a:cubicBezTo>
                <a:lnTo>
                  <a:pt x="80" y="119"/>
                </a:lnTo>
                <a:cubicBezTo>
                  <a:pt x="14" y="119"/>
                  <a:pt x="0" y="45"/>
                  <a:pt x="0" y="4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0" name="Google Shape;220;g1648000bcc0_0_342"/>
          <p:cNvSpPr/>
          <p:nvPr/>
        </p:nvSpPr>
        <p:spPr>
          <a:xfrm>
            <a:off x="7903576" y="697496"/>
            <a:ext cx="120560" cy="56676"/>
          </a:xfrm>
          <a:custGeom>
            <a:rect b="b" l="l" r="r" t="t"/>
            <a:pathLst>
              <a:path extrusionOk="0" h="167928" w="405243">
                <a:moveTo>
                  <a:pt x="263667" y="70290"/>
                </a:moveTo>
                <a:cubicBezTo>
                  <a:pt x="271158" y="80178"/>
                  <a:pt x="294878" y="80178"/>
                  <a:pt x="307362" y="76470"/>
                </a:cubicBezTo>
                <a:cubicBezTo>
                  <a:pt x="314853" y="73998"/>
                  <a:pt x="326089" y="76470"/>
                  <a:pt x="332331" y="82649"/>
                </a:cubicBezTo>
                <a:cubicBezTo>
                  <a:pt x="339822" y="91301"/>
                  <a:pt x="344816" y="104896"/>
                  <a:pt x="344816" y="120963"/>
                </a:cubicBezTo>
                <a:cubicBezTo>
                  <a:pt x="344816" y="146918"/>
                  <a:pt x="331083" y="167928"/>
                  <a:pt x="314853" y="167928"/>
                </a:cubicBezTo>
                <a:cubicBezTo>
                  <a:pt x="298623" y="167928"/>
                  <a:pt x="286139" y="146918"/>
                  <a:pt x="286139" y="120963"/>
                </a:cubicBezTo>
                <a:lnTo>
                  <a:pt x="288497" y="102293"/>
                </a:lnTo>
                <a:lnTo>
                  <a:pt x="288636" y="102424"/>
                </a:lnTo>
                <a:lnTo>
                  <a:pt x="288636" y="101188"/>
                </a:lnTo>
                <a:lnTo>
                  <a:pt x="288497" y="102293"/>
                </a:lnTo>
                <a:lnTo>
                  <a:pt x="268193" y="83113"/>
                </a:lnTo>
                <a:cubicBezTo>
                  <a:pt x="264603" y="76161"/>
                  <a:pt x="263667" y="70290"/>
                  <a:pt x="263667" y="70290"/>
                </a:cubicBezTo>
                <a:close/>
                <a:moveTo>
                  <a:pt x="21971" y="70290"/>
                </a:moveTo>
                <a:cubicBezTo>
                  <a:pt x="28309" y="80178"/>
                  <a:pt x="53662" y="80178"/>
                  <a:pt x="66339" y="76470"/>
                </a:cubicBezTo>
                <a:cubicBezTo>
                  <a:pt x="73944" y="73998"/>
                  <a:pt x="85353" y="76470"/>
                  <a:pt x="91692" y="82649"/>
                </a:cubicBezTo>
                <a:cubicBezTo>
                  <a:pt x="98030" y="91301"/>
                  <a:pt x="103100" y="104896"/>
                  <a:pt x="103100" y="120963"/>
                </a:cubicBezTo>
                <a:cubicBezTo>
                  <a:pt x="103100" y="146918"/>
                  <a:pt x="90424" y="167928"/>
                  <a:pt x="73944" y="167928"/>
                </a:cubicBezTo>
                <a:cubicBezTo>
                  <a:pt x="57465" y="167928"/>
                  <a:pt x="44789" y="146918"/>
                  <a:pt x="44789" y="120963"/>
                </a:cubicBezTo>
                <a:lnTo>
                  <a:pt x="45981" y="102353"/>
                </a:lnTo>
                <a:lnTo>
                  <a:pt x="46056" y="102424"/>
                </a:lnTo>
                <a:lnTo>
                  <a:pt x="46056" y="101188"/>
                </a:lnTo>
                <a:lnTo>
                  <a:pt x="45981" y="102353"/>
                </a:lnTo>
                <a:lnTo>
                  <a:pt x="25932" y="83113"/>
                </a:lnTo>
                <a:cubicBezTo>
                  <a:pt x="22605" y="76161"/>
                  <a:pt x="21971" y="70290"/>
                  <a:pt x="21971" y="70290"/>
                </a:cubicBezTo>
                <a:close/>
                <a:moveTo>
                  <a:pt x="91316" y="6889"/>
                </a:moveTo>
                <a:cubicBezTo>
                  <a:pt x="96320" y="8148"/>
                  <a:pt x="102575" y="11924"/>
                  <a:pt x="108829" y="13183"/>
                </a:cubicBezTo>
                <a:cubicBezTo>
                  <a:pt x="113833" y="16959"/>
                  <a:pt x="120087" y="20736"/>
                  <a:pt x="125091" y="24512"/>
                </a:cubicBezTo>
                <a:cubicBezTo>
                  <a:pt x="117586" y="24512"/>
                  <a:pt x="112582" y="23253"/>
                  <a:pt x="106327" y="23253"/>
                </a:cubicBezTo>
                <a:cubicBezTo>
                  <a:pt x="100073" y="23253"/>
                  <a:pt x="93818" y="23253"/>
                  <a:pt x="88815" y="23253"/>
                </a:cubicBezTo>
                <a:cubicBezTo>
                  <a:pt x="77556" y="23253"/>
                  <a:pt x="66298" y="25771"/>
                  <a:pt x="57542" y="28288"/>
                </a:cubicBezTo>
                <a:cubicBezTo>
                  <a:pt x="46284" y="30806"/>
                  <a:pt x="37527" y="35841"/>
                  <a:pt x="27520" y="40876"/>
                </a:cubicBezTo>
                <a:cubicBezTo>
                  <a:pt x="17513" y="47170"/>
                  <a:pt x="8756" y="54723"/>
                  <a:pt x="0" y="63534"/>
                </a:cubicBezTo>
                <a:cubicBezTo>
                  <a:pt x="1251" y="50946"/>
                  <a:pt x="7505" y="38359"/>
                  <a:pt x="17513" y="28288"/>
                </a:cubicBezTo>
                <a:cubicBezTo>
                  <a:pt x="26269" y="19477"/>
                  <a:pt x="37527" y="11924"/>
                  <a:pt x="51287" y="8148"/>
                </a:cubicBezTo>
                <a:cubicBezTo>
                  <a:pt x="63796" y="5631"/>
                  <a:pt x="77556" y="4372"/>
                  <a:pt x="91316" y="6889"/>
                </a:cubicBezTo>
                <a:close/>
                <a:moveTo>
                  <a:pt x="314825" y="1344"/>
                </a:moveTo>
                <a:cubicBezTo>
                  <a:pt x="327211" y="-1122"/>
                  <a:pt x="340836" y="111"/>
                  <a:pt x="354460" y="2577"/>
                </a:cubicBezTo>
                <a:cubicBezTo>
                  <a:pt x="366847" y="6277"/>
                  <a:pt x="377994" y="13676"/>
                  <a:pt x="386664" y="23541"/>
                </a:cubicBezTo>
                <a:cubicBezTo>
                  <a:pt x="396573" y="33406"/>
                  <a:pt x="402766" y="44505"/>
                  <a:pt x="405243" y="58070"/>
                </a:cubicBezTo>
                <a:cubicBezTo>
                  <a:pt x="395335" y="49437"/>
                  <a:pt x="386664" y="40805"/>
                  <a:pt x="376755" y="35873"/>
                </a:cubicBezTo>
                <a:cubicBezTo>
                  <a:pt x="368085" y="29707"/>
                  <a:pt x="358176" y="26007"/>
                  <a:pt x="348267" y="22308"/>
                </a:cubicBezTo>
                <a:cubicBezTo>
                  <a:pt x="338359" y="19842"/>
                  <a:pt x="327211" y="17375"/>
                  <a:pt x="316064" y="17375"/>
                </a:cubicBezTo>
                <a:cubicBezTo>
                  <a:pt x="311109" y="17375"/>
                  <a:pt x="304916" y="17375"/>
                  <a:pt x="298723" y="17375"/>
                </a:cubicBezTo>
                <a:cubicBezTo>
                  <a:pt x="293769" y="17375"/>
                  <a:pt x="287576" y="18608"/>
                  <a:pt x="280144" y="18608"/>
                </a:cubicBezTo>
                <a:cubicBezTo>
                  <a:pt x="286337" y="14909"/>
                  <a:pt x="291291" y="11209"/>
                  <a:pt x="296246" y="7510"/>
                </a:cubicBezTo>
                <a:cubicBezTo>
                  <a:pt x="302439" y="6277"/>
                  <a:pt x="308632" y="2577"/>
                  <a:pt x="314825" y="1344"/>
                </a:cubicBezTo>
                <a:close/>
              </a:path>
            </a:pathLst>
          </a:custGeom>
          <a:solidFill>
            <a:srgbClr val="172E3C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1" name="Google Shape;221;g1648000bcc0_0_342"/>
          <p:cNvSpPr/>
          <p:nvPr/>
        </p:nvSpPr>
        <p:spPr>
          <a:xfrm>
            <a:off x="7836568" y="410535"/>
            <a:ext cx="478860" cy="440046"/>
          </a:xfrm>
          <a:custGeom>
            <a:rect b="b" l="l" r="r" t="t"/>
            <a:pathLst>
              <a:path extrusionOk="0" h="1051" w="1292">
                <a:moveTo>
                  <a:pt x="916" y="1050"/>
                </a:moveTo>
                <a:lnTo>
                  <a:pt x="916" y="1050"/>
                </a:lnTo>
                <a:cubicBezTo>
                  <a:pt x="848" y="1040"/>
                  <a:pt x="811" y="854"/>
                  <a:pt x="794" y="876"/>
                </a:cubicBezTo>
                <a:lnTo>
                  <a:pt x="794" y="876"/>
                </a:lnTo>
                <a:cubicBezTo>
                  <a:pt x="766" y="914"/>
                  <a:pt x="714" y="821"/>
                  <a:pt x="714" y="821"/>
                </a:cubicBezTo>
                <a:lnTo>
                  <a:pt x="714" y="821"/>
                </a:lnTo>
                <a:cubicBezTo>
                  <a:pt x="800" y="800"/>
                  <a:pt x="784" y="638"/>
                  <a:pt x="738" y="607"/>
                </a:cubicBezTo>
                <a:lnTo>
                  <a:pt x="738" y="607"/>
                </a:lnTo>
                <a:cubicBezTo>
                  <a:pt x="690" y="575"/>
                  <a:pt x="644" y="735"/>
                  <a:pt x="644" y="735"/>
                </a:cubicBezTo>
                <a:lnTo>
                  <a:pt x="644" y="735"/>
                </a:lnTo>
                <a:cubicBezTo>
                  <a:pt x="552" y="665"/>
                  <a:pt x="580" y="390"/>
                  <a:pt x="580" y="390"/>
                </a:cubicBezTo>
                <a:lnTo>
                  <a:pt x="580" y="390"/>
                </a:lnTo>
                <a:cubicBezTo>
                  <a:pt x="503" y="429"/>
                  <a:pt x="543" y="623"/>
                  <a:pt x="543" y="623"/>
                </a:cubicBezTo>
                <a:lnTo>
                  <a:pt x="71" y="623"/>
                </a:lnTo>
                <a:lnTo>
                  <a:pt x="71" y="623"/>
                </a:lnTo>
                <a:cubicBezTo>
                  <a:pt x="71" y="623"/>
                  <a:pt x="0" y="255"/>
                  <a:pt x="221" y="245"/>
                </a:cubicBezTo>
                <a:lnTo>
                  <a:pt x="221" y="245"/>
                </a:lnTo>
                <a:cubicBezTo>
                  <a:pt x="221" y="245"/>
                  <a:pt x="230" y="151"/>
                  <a:pt x="374" y="93"/>
                </a:cubicBezTo>
                <a:lnTo>
                  <a:pt x="374" y="93"/>
                </a:lnTo>
                <a:cubicBezTo>
                  <a:pt x="603" y="0"/>
                  <a:pt x="1291" y="98"/>
                  <a:pt x="964" y="782"/>
                </a:cubicBezTo>
                <a:lnTo>
                  <a:pt x="902" y="915"/>
                </a:lnTo>
                <a:lnTo>
                  <a:pt x="916" y="1050"/>
                </a:lnTo>
              </a:path>
            </a:pathLst>
          </a:custGeom>
          <a:solidFill>
            <a:srgbClr val="172E3C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g1648000bcc0_0_342"/>
          <p:cNvSpPr/>
          <p:nvPr/>
        </p:nvSpPr>
        <p:spPr>
          <a:xfrm>
            <a:off x="7905210" y="765530"/>
            <a:ext cx="114030" cy="32953"/>
          </a:xfrm>
          <a:custGeom>
            <a:rect b="b" l="l" r="r" t="t"/>
            <a:pathLst>
              <a:path extrusionOk="0" h="97638" w="383294">
                <a:moveTo>
                  <a:pt x="323481" y="0"/>
                </a:moveTo>
                <a:cubicBezTo>
                  <a:pt x="356439" y="0"/>
                  <a:pt x="383294" y="22247"/>
                  <a:pt x="383294" y="49437"/>
                </a:cubicBezTo>
                <a:cubicBezTo>
                  <a:pt x="383294" y="75392"/>
                  <a:pt x="356439" y="97638"/>
                  <a:pt x="323481" y="97638"/>
                </a:cubicBezTo>
                <a:cubicBezTo>
                  <a:pt x="290522" y="97638"/>
                  <a:pt x="263667" y="75392"/>
                  <a:pt x="263667" y="49437"/>
                </a:cubicBezTo>
                <a:cubicBezTo>
                  <a:pt x="263667" y="22247"/>
                  <a:pt x="290522" y="0"/>
                  <a:pt x="323481" y="0"/>
                </a:cubicBezTo>
                <a:close/>
                <a:moveTo>
                  <a:pt x="64649" y="0"/>
                </a:moveTo>
                <a:cubicBezTo>
                  <a:pt x="100142" y="0"/>
                  <a:pt x="130565" y="22247"/>
                  <a:pt x="130565" y="49437"/>
                </a:cubicBezTo>
                <a:cubicBezTo>
                  <a:pt x="130565" y="75392"/>
                  <a:pt x="100142" y="97638"/>
                  <a:pt x="64649" y="97638"/>
                </a:cubicBezTo>
                <a:cubicBezTo>
                  <a:pt x="29155" y="97638"/>
                  <a:pt x="0" y="75392"/>
                  <a:pt x="0" y="49437"/>
                </a:cubicBezTo>
                <a:cubicBezTo>
                  <a:pt x="0" y="22247"/>
                  <a:pt x="29155" y="0"/>
                  <a:pt x="64649" y="0"/>
                </a:cubicBezTo>
                <a:close/>
              </a:path>
            </a:pathLst>
          </a:custGeom>
          <a:solidFill>
            <a:srgbClr val="EF7F8A">
              <a:alpha val="40000"/>
            </a:srgbClr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3" name="Google Shape;223;g1648000bcc0_0_342"/>
          <p:cNvSpPr/>
          <p:nvPr/>
        </p:nvSpPr>
        <p:spPr>
          <a:xfrm>
            <a:off x="7942799" y="739644"/>
            <a:ext cx="39224" cy="68409"/>
          </a:xfrm>
          <a:custGeom>
            <a:rect b="b" l="l" r="r" t="t"/>
            <a:pathLst>
              <a:path extrusionOk="0" h="165" w="106">
                <a:moveTo>
                  <a:pt x="100" y="134"/>
                </a:moveTo>
                <a:lnTo>
                  <a:pt x="100" y="134"/>
                </a:lnTo>
                <a:cubicBezTo>
                  <a:pt x="98" y="127"/>
                  <a:pt x="84" y="121"/>
                  <a:pt x="76" y="118"/>
                </a:cubicBezTo>
                <a:lnTo>
                  <a:pt x="76" y="118"/>
                </a:lnTo>
                <a:cubicBezTo>
                  <a:pt x="74" y="118"/>
                  <a:pt x="73" y="116"/>
                  <a:pt x="73" y="113"/>
                </a:cubicBezTo>
                <a:lnTo>
                  <a:pt x="70" y="38"/>
                </a:lnTo>
                <a:lnTo>
                  <a:pt x="70" y="38"/>
                </a:lnTo>
                <a:cubicBezTo>
                  <a:pt x="68" y="14"/>
                  <a:pt x="56" y="0"/>
                  <a:pt x="33" y="3"/>
                </a:cubicBezTo>
                <a:lnTo>
                  <a:pt x="33" y="3"/>
                </a:lnTo>
                <a:cubicBezTo>
                  <a:pt x="33" y="3"/>
                  <a:pt x="42" y="73"/>
                  <a:pt x="10" y="134"/>
                </a:cubicBezTo>
                <a:lnTo>
                  <a:pt x="10" y="134"/>
                </a:lnTo>
                <a:cubicBezTo>
                  <a:pt x="0" y="151"/>
                  <a:pt x="25" y="164"/>
                  <a:pt x="67" y="164"/>
                </a:cubicBezTo>
                <a:lnTo>
                  <a:pt x="67" y="164"/>
                </a:lnTo>
                <a:cubicBezTo>
                  <a:pt x="67" y="164"/>
                  <a:pt x="105" y="164"/>
                  <a:pt x="100" y="134"/>
                </a:cubicBezTo>
              </a:path>
            </a:pathLst>
          </a:custGeom>
          <a:solidFill>
            <a:srgbClr val="EF7F8A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4" name="Google Shape;224;g1648000bcc0_0_342"/>
          <p:cNvSpPr/>
          <p:nvPr/>
        </p:nvSpPr>
        <p:spPr>
          <a:xfrm>
            <a:off x="7943178" y="680622"/>
            <a:ext cx="172538" cy="131057"/>
          </a:xfrm>
          <a:custGeom>
            <a:rect b="b" l="l" r="r" t="t"/>
            <a:pathLst>
              <a:path extrusionOk="0" h="388316" w="579958">
                <a:moveTo>
                  <a:pt x="38213" y="176609"/>
                </a:moveTo>
                <a:cubicBezTo>
                  <a:pt x="40761" y="175349"/>
                  <a:pt x="44582" y="177870"/>
                  <a:pt x="44582" y="180390"/>
                </a:cubicBezTo>
                <a:cubicBezTo>
                  <a:pt x="44582" y="184170"/>
                  <a:pt x="53498" y="271121"/>
                  <a:pt x="12738" y="346731"/>
                </a:cubicBezTo>
                <a:cubicBezTo>
                  <a:pt x="10191" y="351771"/>
                  <a:pt x="10191" y="355552"/>
                  <a:pt x="12738" y="359332"/>
                </a:cubicBezTo>
                <a:cubicBezTo>
                  <a:pt x="17833" y="368154"/>
                  <a:pt x="38213" y="378235"/>
                  <a:pt x="81521" y="378235"/>
                </a:cubicBezTo>
                <a:cubicBezTo>
                  <a:pt x="82795" y="378235"/>
                  <a:pt x="85342" y="380755"/>
                  <a:pt x="85342" y="383275"/>
                </a:cubicBezTo>
                <a:cubicBezTo>
                  <a:pt x="85342" y="387056"/>
                  <a:pt x="82795" y="388316"/>
                  <a:pt x="81521" y="388316"/>
                </a:cubicBezTo>
                <a:cubicBezTo>
                  <a:pt x="42035" y="388316"/>
                  <a:pt x="12738" y="379495"/>
                  <a:pt x="3822" y="364373"/>
                </a:cubicBezTo>
                <a:cubicBezTo>
                  <a:pt x="-1273" y="358072"/>
                  <a:pt x="-1273" y="350511"/>
                  <a:pt x="3822" y="342950"/>
                </a:cubicBezTo>
                <a:cubicBezTo>
                  <a:pt x="43308" y="268601"/>
                  <a:pt x="34392" y="181650"/>
                  <a:pt x="34392" y="181650"/>
                </a:cubicBezTo>
                <a:cubicBezTo>
                  <a:pt x="33118" y="179130"/>
                  <a:pt x="35666" y="176609"/>
                  <a:pt x="38213" y="176609"/>
                </a:cubicBezTo>
                <a:close/>
                <a:moveTo>
                  <a:pt x="524122" y="81968"/>
                </a:moveTo>
                <a:cubicBezTo>
                  <a:pt x="526707" y="83216"/>
                  <a:pt x="528000" y="84465"/>
                  <a:pt x="528000" y="88210"/>
                </a:cubicBezTo>
                <a:lnTo>
                  <a:pt x="526707" y="100694"/>
                </a:lnTo>
                <a:cubicBezTo>
                  <a:pt x="529292" y="101942"/>
                  <a:pt x="533170" y="106936"/>
                  <a:pt x="534462" y="113178"/>
                </a:cubicBezTo>
                <a:cubicBezTo>
                  <a:pt x="535755" y="119420"/>
                  <a:pt x="533170" y="126910"/>
                  <a:pt x="525415" y="134401"/>
                </a:cubicBezTo>
                <a:cubicBezTo>
                  <a:pt x="525415" y="134401"/>
                  <a:pt x="522830" y="135649"/>
                  <a:pt x="521537" y="135649"/>
                </a:cubicBezTo>
                <a:cubicBezTo>
                  <a:pt x="520245" y="135649"/>
                  <a:pt x="518952" y="134401"/>
                  <a:pt x="518952" y="134401"/>
                </a:cubicBezTo>
                <a:cubicBezTo>
                  <a:pt x="516367" y="131904"/>
                  <a:pt x="516367" y="128159"/>
                  <a:pt x="518952" y="126910"/>
                </a:cubicBezTo>
                <a:cubicBezTo>
                  <a:pt x="521537" y="123165"/>
                  <a:pt x="525415" y="118172"/>
                  <a:pt x="524122" y="114426"/>
                </a:cubicBezTo>
                <a:cubicBezTo>
                  <a:pt x="522830" y="110681"/>
                  <a:pt x="518952" y="106936"/>
                  <a:pt x="518952" y="106936"/>
                </a:cubicBezTo>
                <a:cubicBezTo>
                  <a:pt x="516367" y="106936"/>
                  <a:pt x="515075" y="104439"/>
                  <a:pt x="515075" y="101942"/>
                </a:cubicBezTo>
                <a:lnTo>
                  <a:pt x="518952" y="85713"/>
                </a:lnTo>
                <a:cubicBezTo>
                  <a:pt x="518952" y="83216"/>
                  <a:pt x="521537" y="81968"/>
                  <a:pt x="524122" y="81968"/>
                </a:cubicBezTo>
                <a:close/>
                <a:moveTo>
                  <a:pt x="549275" y="816"/>
                </a:moveTo>
                <a:cubicBezTo>
                  <a:pt x="551756" y="-427"/>
                  <a:pt x="554237" y="-427"/>
                  <a:pt x="555477" y="2059"/>
                </a:cubicBezTo>
                <a:cubicBezTo>
                  <a:pt x="557958" y="3302"/>
                  <a:pt x="585246" y="38104"/>
                  <a:pt x="579044" y="84092"/>
                </a:cubicBezTo>
                <a:cubicBezTo>
                  <a:pt x="579044" y="85335"/>
                  <a:pt x="579044" y="86578"/>
                  <a:pt x="579044" y="89064"/>
                </a:cubicBezTo>
                <a:cubicBezTo>
                  <a:pt x="579044" y="89064"/>
                  <a:pt x="579044" y="90307"/>
                  <a:pt x="579044" y="91550"/>
                </a:cubicBezTo>
                <a:cubicBezTo>
                  <a:pt x="572842" y="118894"/>
                  <a:pt x="555477" y="144996"/>
                  <a:pt x="526949" y="167369"/>
                </a:cubicBezTo>
                <a:cubicBezTo>
                  <a:pt x="525709" y="168612"/>
                  <a:pt x="525709" y="168612"/>
                  <a:pt x="524468" y="168612"/>
                </a:cubicBezTo>
                <a:cubicBezTo>
                  <a:pt x="523228" y="168612"/>
                  <a:pt x="520747" y="167369"/>
                  <a:pt x="520747" y="166126"/>
                </a:cubicBezTo>
                <a:cubicBezTo>
                  <a:pt x="518266" y="164883"/>
                  <a:pt x="518266" y="161154"/>
                  <a:pt x="520747" y="159911"/>
                </a:cubicBezTo>
                <a:cubicBezTo>
                  <a:pt x="548035" y="138781"/>
                  <a:pt x="564160" y="115166"/>
                  <a:pt x="567881" y="89064"/>
                </a:cubicBezTo>
                <a:cubicBezTo>
                  <a:pt x="564160" y="75392"/>
                  <a:pt x="556717" y="65448"/>
                  <a:pt x="548035" y="60477"/>
                </a:cubicBezTo>
                <a:cubicBezTo>
                  <a:pt x="531910" y="53019"/>
                  <a:pt x="517026" y="59234"/>
                  <a:pt x="517026" y="59234"/>
                </a:cubicBezTo>
                <a:cubicBezTo>
                  <a:pt x="513305" y="60477"/>
                  <a:pt x="510824" y="59234"/>
                  <a:pt x="509584" y="55505"/>
                </a:cubicBezTo>
                <a:cubicBezTo>
                  <a:pt x="509584" y="54262"/>
                  <a:pt x="510824" y="50533"/>
                  <a:pt x="513305" y="49290"/>
                </a:cubicBezTo>
                <a:cubicBezTo>
                  <a:pt x="513305" y="49290"/>
                  <a:pt x="533151" y="41833"/>
                  <a:pt x="551756" y="51776"/>
                </a:cubicBezTo>
                <a:cubicBezTo>
                  <a:pt x="559198" y="55505"/>
                  <a:pt x="565400" y="61719"/>
                  <a:pt x="570361" y="69177"/>
                </a:cubicBezTo>
                <a:cubicBezTo>
                  <a:pt x="569121" y="34375"/>
                  <a:pt x="548035" y="8273"/>
                  <a:pt x="548035" y="8273"/>
                </a:cubicBezTo>
                <a:cubicBezTo>
                  <a:pt x="546795" y="7030"/>
                  <a:pt x="546795" y="3302"/>
                  <a:pt x="549275" y="816"/>
                </a:cubicBezTo>
                <a:close/>
              </a:path>
            </a:pathLst>
          </a:custGeom>
          <a:solidFill>
            <a:srgbClr val="D25C6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5" name="Google Shape;225;g1648000bcc0_0_342"/>
          <p:cNvSpPr/>
          <p:nvPr/>
        </p:nvSpPr>
        <p:spPr>
          <a:xfrm>
            <a:off x="458051" y="4738027"/>
            <a:ext cx="3576300" cy="320149"/>
          </a:xfrm>
          <a:custGeom>
            <a:rect b="b" l="l" r="r" t="t"/>
            <a:pathLst>
              <a:path extrusionOk="0" h="730" w="9133">
                <a:moveTo>
                  <a:pt x="9132" y="365"/>
                </a:moveTo>
                <a:lnTo>
                  <a:pt x="9132" y="365"/>
                </a:lnTo>
                <a:cubicBezTo>
                  <a:pt x="9132" y="566"/>
                  <a:pt x="7088" y="729"/>
                  <a:pt x="4566" y="729"/>
                </a:cubicBezTo>
                <a:lnTo>
                  <a:pt x="4566" y="729"/>
                </a:lnTo>
                <a:cubicBezTo>
                  <a:pt x="2044" y="729"/>
                  <a:pt x="0" y="566"/>
                  <a:pt x="0" y="365"/>
                </a:cubicBezTo>
                <a:lnTo>
                  <a:pt x="0" y="365"/>
                </a:lnTo>
                <a:cubicBezTo>
                  <a:pt x="0" y="164"/>
                  <a:pt x="2044" y="0"/>
                  <a:pt x="4566" y="0"/>
                </a:cubicBezTo>
                <a:lnTo>
                  <a:pt x="4566" y="0"/>
                </a:lnTo>
                <a:cubicBezTo>
                  <a:pt x="7088" y="0"/>
                  <a:pt x="9132" y="164"/>
                  <a:pt x="9132" y="365"/>
                </a:cubicBezTo>
              </a:path>
            </a:pathLst>
          </a:custGeom>
          <a:solidFill>
            <a:srgbClr val="80E0BA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" name="Google Shape;226;g1648000bcc0_0_342"/>
          <p:cNvSpPr/>
          <p:nvPr/>
        </p:nvSpPr>
        <p:spPr>
          <a:xfrm>
            <a:off x="1808448" y="3158494"/>
            <a:ext cx="825436" cy="1031810"/>
          </a:xfrm>
          <a:custGeom>
            <a:rect b="b" l="l" r="r" t="t"/>
            <a:pathLst>
              <a:path extrusionOk="0" h="2361" w="2106">
                <a:moveTo>
                  <a:pt x="2053" y="2360"/>
                </a:moveTo>
                <a:lnTo>
                  <a:pt x="474" y="2360"/>
                </a:lnTo>
                <a:lnTo>
                  <a:pt x="474" y="2360"/>
                </a:lnTo>
                <a:cubicBezTo>
                  <a:pt x="451" y="2360"/>
                  <a:pt x="432" y="2344"/>
                  <a:pt x="428" y="2322"/>
                </a:cubicBezTo>
                <a:lnTo>
                  <a:pt x="30" y="304"/>
                </a:lnTo>
                <a:lnTo>
                  <a:pt x="30" y="304"/>
                </a:lnTo>
                <a:cubicBezTo>
                  <a:pt x="0" y="151"/>
                  <a:pt x="117" y="8"/>
                  <a:pt x="273" y="7"/>
                </a:cubicBezTo>
                <a:lnTo>
                  <a:pt x="1509" y="1"/>
                </a:lnTo>
                <a:lnTo>
                  <a:pt x="1509" y="1"/>
                </a:lnTo>
                <a:cubicBezTo>
                  <a:pt x="1588" y="0"/>
                  <a:pt x="1655" y="56"/>
                  <a:pt x="1670" y="133"/>
                </a:cubicBezTo>
                <a:lnTo>
                  <a:pt x="2099" y="2304"/>
                </a:lnTo>
                <a:lnTo>
                  <a:pt x="2099" y="2304"/>
                </a:lnTo>
                <a:cubicBezTo>
                  <a:pt x="2105" y="2333"/>
                  <a:pt x="2083" y="2360"/>
                  <a:pt x="2053" y="2360"/>
                </a:cubicBezTo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g1648000bcc0_0_342"/>
          <p:cNvSpPr/>
          <p:nvPr/>
        </p:nvSpPr>
        <p:spPr>
          <a:xfrm>
            <a:off x="1886156" y="3229853"/>
            <a:ext cx="747727" cy="960452"/>
          </a:xfrm>
          <a:custGeom>
            <a:rect b="b" l="l" r="r" t="t"/>
            <a:pathLst>
              <a:path extrusionOk="0" h="2197" w="1911">
                <a:moveTo>
                  <a:pt x="1904" y="2140"/>
                </a:moveTo>
                <a:lnTo>
                  <a:pt x="1481" y="0"/>
                </a:lnTo>
                <a:lnTo>
                  <a:pt x="163" y="7"/>
                </a:lnTo>
                <a:lnTo>
                  <a:pt x="163" y="7"/>
                </a:lnTo>
                <a:cubicBezTo>
                  <a:pt x="70" y="7"/>
                  <a:pt x="0" y="93"/>
                  <a:pt x="18" y="184"/>
                </a:cubicBezTo>
                <a:lnTo>
                  <a:pt x="415" y="2196"/>
                </a:lnTo>
                <a:lnTo>
                  <a:pt x="1858" y="2196"/>
                </a:lnTo>
                <a:lnTo>
                  <a:pt x="1858" y="2196"/>
                </a:lnTo>
                <a:cubicBezTo>
                  <a:pt x="1888" y="2196"/>
                  <a:pt x="1910" y="2169"/>
                  <a:pt x="1904" y="2140"/>
                </a:cubicBezTo>
              </a:path>
            </a:pathLst>
          </a:custGeom>
          <a:solidFill>
            <a:srgbClr val="565A59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" name="Google Shape;228;g1648000bcc0_0_342"/>
          <p:cNvSpPr/>
          <p:nvPr/>
        </p:nvSpPr>
        <p:spPr>
          <a:xfrm>
            <a:off x="1917239" y="4190301"/>
            <a:ext cx="856520" cy="148502"/>
          </a:xfrm>
          <a:custGeom>
            <a:rect b="b" l="l" r="r" t="t"/>
            <a:pathLst>
              <a:path extrusionOk="0" h="338" w="2188">
                <a:moveTo>
                  <a:pt x="2018" y="337"/>
                </a:moveTo>
                <a:lnTo>
                  <a:pt x="168" y="337"/>
                </a:lnTo>
                <a:lnTo>
                  <a:pt x="168" y="337"/>
                </a:lnTo>
                <a:cubicBezTo>
                  <a:pt x="75" y="337"/>
                  <a:pt x="0" y="262"/>
                  <a:pt x="0" y="169"/>
                </a:cubicBezTo>
                <a:lnTo>
                  <a:pt x="0" y="169"/>
                </a:lnTo>
                <a:cubicBezTo>
                  <a:pt x="0" y="75"/>
                  <a:pt x="75" y="0"/>
                  <a:pt x="168" y="0"/>
                </a:cubicBezTo>
                <a:lnTo>
                  <a:pt x="2018" y="0"/>
                </a:lnTo>
                <a:lnTo>
                  <a:pt x="2018" y="0"/>
                </a:lnTo>
                <a:cubicBezTo>
                  <a:pt x="2111" y="0"/>
                  <a:pt x="2187" y="75"/>
                  <a:pt x="2187" y="169"/>
                </a:cubicBezTo>
                <a:lnTo>
                  <a:pt x="2187" y="169"/>
                </a:lnTo>
                <a:cubicBezTo>
                  <a:pt x="2187" y="262"/>
                  <a:pt x="2111" y="337"/>
                  <a:pt x="2018" y="337"/>
                </a:cubicBezTo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" name="Google Shape;229;g1648000bcc0_0_342"/>
          <p:cNvSpPr/>
          <p:nvPr/>
        </p:nvSpPr>
        <p:spPr>
          <a:xfrm>
            <a:off x="1903425" y="4338803"/>
            <a:ext cx="238304" cy="532298"/>
          </a:xfrm>
          <a:custGeom>
            <a:rect b="b" l="l" r="r" t="t"/>
            <a:pathLst>
              <a:path extrusionOk="0" h="1217" w="608">
                <a:moveTo>
                  <a:pt x="30" y="1208"/>
                </a:moveTo>
                <a:lnTo>
                  <a:pt x="30" y="1208"/>
                </a:lnTo>
                <a:lnTo>
                  <a:pt x="30" y="1208"/>
                </a:lnTo>
                <a:cubicBezTo>
                  <a:pt x="9" y="1199"/>
                  <a:pt x="0" y="1176"/>
                  <a:pt x="7" y="1156"/>
                </a:cubicBezTo>
                <a:lnTo>
                  <a:pt x="420" y="0"/>
                </a:lnTo>
                <a:lnTo>
                  <a:pt x="607" y="0"/>
                </a:lnTo>
                <a:lnTo>
                  <a:pt x="83" y="1188"/>
                </a:lnTo>
                <a:lnTo>
                  <a:pt x="83" y="1188"/>
                </a:lnTo>
                <a:cubicBezTo>
                  <a:pt x="74" y="1208"/>
                  <a:pt x="50" y="1216"/>
                  <a:pt x="30" y="1208"/>
                </a:cubicBezTo>
              </a:path>
            </a:pathLst>
          </a:custGeom>
          <a:solidFill>
            <a:srgbClr val="D1D3D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" name="Google Shape;230;g1648000bcc0_0_342"/>
          <p:cNvSpPr/>
          <p:nvPr/>
        </p:nvSpPr>
        <p:spPr>
          <a:xfrm>
            <a:off x="2193536" y="4338803"/>
            <a:ext cx="238305" cy="532298"/>
          </a:xfrm>
          <a:custGeom>
            <a:rect b="b" l="l" r="r" t="t"/>
            <a:pathLst>
              <a:path extrusionOk="0" h="1217" w="609">
                <a:moveTo>
                  <a:pt x="29" y="1208"/>
                </a:moveTo>
                <a:lnTo>
                  <a:pt x="29" y="1208"/>
                </a:lnTo>
                <a:lnTo>
                  <a:pt x="29" y="1208"/>
                </a:lnTo>
                <a:cubicBezTo>
                  <a:pt x="10" y="1199"/>
                  <a:pt x="0" y="1176"/>
                  <a:pt x="7" y="1156"/>
                </a:cubicBezTo>
                <a:lnTo>
                  <a:pt x="420" y="0"/>
                </a:lnTo>
                <a:lnTo>
                  <a:pt x="608" y="0"/>
                </a:lnTo>
                <a:lnTo>
                  <a:pt x="83" y="1188"/>
                </a:lnTo>
                <a:lnTo>
                  <a:pt x="83" y="1188"/>
                </a:lnTo>
                <a:cubicBezTo>
                  <a:pt x="73" y="1208"/>
                  <a:pt x="50" y="1216"/>
                  <a:pt x="29" y="1208"/>
                </a:cubicBezTo>
              </a:path>
            </a:pathLst>
          </a:custGeom>
          <a:solidFill>
            <a:srgbClr val="D1D3D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1" name="Google Shape;231;g1648000bcc0_0_342"/>
          <p:cNvSpPr/>
          <p:nvPr/>
        </p:nvSpPr>
        <p:spPr>
          <a:xfrm>
            <a:off x="2215984" y="4338803"/>
            <a:ext cx="528811" cy="528040"/>
          </a:xfrm>
          <a:custGeom>
            <a:rect b="b" l="l" r="r" t="t"/>
            <a:pathLst>
              <a:path extrusionOk="0" h="1508687" w="1678766">
                <a:moveTo>
                  <a:pt x="928328" y="0"/>
                </a:moveTo>
                <a:lnTo>
                  <a:pt x="1161092" y="0"/>
                </a:lnTo>
                <a:lnTo>
                  <a:pt x="1675166" y="1440089"/>
                </a:lnTo>
                <a:cubicBezTo>
                  <a:pt x="1685124" y="1465004"/>
                  <a:pt x="1673920" y="1493656"/>
                  <a:pt x="1647782" y="1504868"/>
                </a:cubicBezTo>
                <a:cubicBezTo>
                  <a:pt x="1622886" y="1514834"/>
                  <a:pt x="1594258" y="1504868"/>
                  <a:pt x="1581810" y="1479953"/>
                </a:cubicBezTo>
                <a:close/>
                <a:moveTo>
                  <a:pt x="0" y="0"/>
                </a:moveTo>
                <a:lnTo>
                  <a:pt x="232766" y="0"/>
                </a:lnTo>
                <a:lnTo>
                  <a:pt x="746840" y="1440089"/>
                </a:lnTo>
                <a:cubicBezTo>
                  <a:pt x="756798" y="1465004"/>
                  <a:pt x="744350" y="1493656"/>
                  <a:pt x="719456" y="1504868"/>
                </a:cubicBezTo>
                <a:cubicBezTo>
                  <a:pt x="694560" y="1514834"/>
                  <a:pt x="664688" y="1504868"/>
                  <a:pt x="653484" y="1479953"/>
                </a:cubicBezTo>
                <a:close/>
              </a:path>
            </a:pathLst>
          </a:custGeom>
          <a:solidFill>
            <a:srgbClr val="D1D3D2">
              <a:alpha val="49019"/>
            </a:srgbClr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2" name="Google Shape;232;g1648000bcc0_0_342"/>
          <p:cNvSpPr/>
          <p:nvPr/>
        </p:nvSpPr>
        <p:spPr>
          <a:xfrm>
            <a:off x="2770304" y="4712954"/>
            <a:ext cx="105337" cy="136931"/>
          </a:xfrm>
          <a:custGeom>
            <a:rect b="b" l="l" r="r" t="t"/>
            <a:pathLst>
              <a:path extrusionOk="0" h="314" w="268">
                <a:moveTo>
                  <a:pt x="203" y="313"/>
                </a:moveTo>
                <a:lnTo>
                  <a:pt x="0" y="313"/>
                </a:lnTo>
                <a:lnTo>
                  <a:pt x="66" y="0"/>
                </a:lnTo>
                <a:lnTo>
                  <a:pt x="267" y="0"/>
                </a:lnTo>
                <a:lnTo>
                  <a:pt x="203" y="313"/>
                </a:lnTo>
              </a:path>
            </a:pathLst>
          </a:custGeom>
          <a:solidFill>
            <a:srgbClr val="FED7A0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3" name="Google Shape;233;g1648000bcc0_0_342"/>
          <p:cNvSpPr/>
          <p:nvPr/>
        </p:nvSpPr>
        <p:spPr>
          <a:xfrm>
            <a:off x="2751308" y="4849886"/>
            <a:ext cx="203769" cy="96431"/>
          </a:xfrm>
          <a:custGeom>
            <a:rect b="b" l="l" r="r" t="t"/>
            <a:pathLst>
              <a:path extrusionOk="0" h="219" w="520">
                <a:moveTo>
                  <a:pt x="50" y="0"/>
                </a:moveTo>
                <a:lnTo>
                  <a:pt x="45" y="3"/>
                </a:lnTo>
                <a:lnTo>
                  <a:pt x="45" y="3"/>
                </a:lnTo>
                <a:cubicBezTo>
                  <a:pt x="17" y="20"/>
                  <a:pt x="0" y="44"/>
                  <a:pt x="0" y="128"/>
                </a:cubicBezTo>
                <a:lnTo>
                  <a:pt x="0" y="217"/>
                </a:lnTo>
                <a:lnTo>
                  <a:pt x="117" y="217"/>
                </a:lnTo>
                <a:lnTo>
                  <a:pt x="140" y="194"/>
                </a:lnTo>
                <a:lnTo>
                  <a:pt x="164" y="218"/>
                </a:lnTo>
                <a:lnTo>
                  <a:pt x="519" y="218"/>
                </a:lnTo>
                <a:lnTo>
                  <a:pt x="519" y="218"/>
                </a:lnTo>
                <a:cubicBezTo>
                  <a:pt x="519" y="192"/>
                  <a:pt x="503" y="169"/>
                  <a:pt x="478" y="163"/>
                </a:cubicBezTo>
                <a:lnTo>
                  <a:pt x="320" y="117"/>
                </a:lnTo>
                <a:lnTo>
                  <a:pt x="252" y="0"/>
                </a:lnTo>
                <a:lnTo>
                  <a:pt x="50" y="0"/>
                </a:lnTo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4" name="Google Shape;234;g1648000bcc0_0_342"/>
          <p:cNvSpPr/>
          <p:nvPr/>
        </p:nvSpPr>
        <p:spPr>
          <a:xfrm>
            <a:off x="2575169" y="4712954"/>
            <a:ext cx="105338" cy="136931"/>
          </a:xfrm>
          <a:custGeom>
            <a:rect b="b" l="l" r="r" t="t"/>
            <a:pathLst>
              <a:path extrusionOk="0" h="314" w="268">
                <a:moveTo>
                  <a:pt x="202" y="313"/>
                </a:moveTo>
                <a:lnTo>
                  <a:pt x="0" y="313"/>
                </a:lnTo>
                <a:lnTo>
                  <a:pt x="65" y="0"/>
                </a:lnTo>
                <a:lnTo>
                  <a:pt x="267" y="0"/>
                </a:lnTo>
                <a:lnTo>
                  <a:pt x="202" y="313"/>
                </a:lnTo>
              </a:path>
            </a:pathLst>
          </a:custGeom>
          <a:solidFill>
            <a:srgbClr val="FED7A0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5" name="Google Shape;235;g1648000bcc0_0_342"/>
          <p:cNvSpPr/>
          <p:nvPr/>
        </p:nvSpPr>
        <p:spPr>
          <a:xfrm>
            <a:off x="2867007" y="4028297"/>
            <a:ext cx="214129" cy="935375"/>
          </a:xfrm>
          <a:custGeom>
            <a:rect b="b" l="l" r="r" t="t"/>
            <a:pathLst>
              <a:path extrusionOk="0" h="2138" w="549">
                <a:moveTo>
                  <a:pt x="529" y="2137"/>
                </a:moveTo>
                <a:lnTo>
                  <a:pt x="529" y="2137"/>
                </a:lnTo>
                <a:cubicBezTo>
                  <a:pt x="521" y="2137"/>
                  <a:pt x="514" y="2132"/>
                  <a:pt x="512" y="2123"/>
                </a:cubicBezTo>
                <a:lnTo>
                  <a:pt x="2" y="24"/>
                </a:lnTo>
                <a:lnTo>
                  <a:pt x="2" y="24"/>
                </a:lnTo>
                <a:cubicBezTo>
                  <a:pt x="0" y="14"/>
                  <a:pt x="6" y="5"/>
                  <a:pt x="16" y="3"/>
                </a:cubicBezTo>
                <a:lnTo>
                  <a:pt x="16" y="3"/>
                </a:lnTo>
                <a:cubicBezTo>
                  <a:pt x="25" y="0"/>
                  <a:pt x="35" y="6"/>
                  <a:pt x="37" y="16"/>
                </a:cubicBezTo>
                <a:lnTo>
                  <a:pt x="546" y="2115"/>
                </a:lnTo>
                <a:lnTo>
                  <a:pt x="546" y="2115"/>
                </a:lnTo>
                <a:cubicBezTo>
                  <a:pt x="548" y="2124"/>
                  <a:pt x="542" y="2134"/>
                  <a:pt x="533" y="2136"/>
                </a:cubicBezTo>
                <a:lnTo>
                  <a:pt x="533" y="2136"/>
                </a:lnTo>
                <a:cubicBezTo>
                  <a:pt x="531" y="2136"/>
                  <a:pt x="530" y="2137"/>
                  <a:pt x="529" y="2137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6" name="Google Shape;236;g1648000bcc0_0_342"/>
          <p:cNvSpPr/>
          <p:nvPr/>
        </p:nvSpPr>
        <p:spPr>
          <a:xfrm>
            <a:off x="2295419" y="3922224"/>
            <a:ext cx="770174" cy="815800"/>
          </a:xfrm>
          <a:custGeom>
            <a:rect b="b" l="l" r="r" t="t"/>
            <a:pathLst>
              <a:path extrusionOk="0" h="1867" w="1967">
                <a:moveTo>
                  <a:pt x="0" y="80"/>
                </a:moveTo>
                <a:lnTo>
                  <a:pt x="0" y="80"/>
                </a:lnTo>
                <a:cubicBezTo>
                  <a:pt x="0" y="80"/>
                  <a:pt x="14" y="615"/>
                  <a:pt x="335" y="615"/>
                </a:cubicBezTo>
                <a:lnTo>
                  <a:pt x="1360" y="615"/>
                </a:lnTo>
                <a:lnTo>
                  <a:pt x="1195" y="1866"/>
                </a:lnTo>
                <a:lnTo>
                  <a:pt x="1546" y="1866"/>
                </a:lnTo>
                <a:lnTo>
                  <a:pt x="1546" y="1866"/>
                </a:lnTo>
                <a:cubicBezTo>
                  <a:pt x="1546" y="1866"/>
                  <a:pt x="1779" y="1219"/>
                  <a:pt x="1935" y="494"/>
                </a:cubicBezTo>
                <a:lnTo>
                  <a:pt x="1935" y="494"/>
                </a:lnTo>
                <a:cubicBezTo>
                  <a:pt x="1966" y="346"/>
                  <a:pt x="1865" y="202"/>
                  <a:pt x="1714" y="182"/>
                </a:cubicBezTo>
                <a:lnTo>
                  <a:pt x="526" y="0"/>
                </a:lnTo>
                <a:lnTo>
                  <a:pt x="0" y="80"/>
                </a:lnTo>
              </a:path>
            </a:pathLst>
          </a:custGeom>
          <a:solidFill>
            <a:srgbClr val="16205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7" name="Google Shape;237;g1648000bcc0_0_342"/>
          <p:cNvSpPr/>
          <p:nvPr/>
        </p:nvSpPr>
        <p:spPr>
          <a:xfrm>
            <a:off x="2091651" y="3937652"/>
            <a:ext cx="764996" cy="800373"/>
          </a:xfrm>
          <a:custGeom>
            <a:rect b="b" l="l" r="r" t="t"/>
            <a:pathLst>
              <a:path extrusionOk="0" h="1830" w="1954">
                <a:moveTo>
                  <a:pt x="6" y="105"/>
                </a:moveTo>
                <a:lnTo>
                  <a:pt x="6" y="105"/>
                </a:lnTo>
                <a:cubicBezTo>
                  <a:pt x="6" y="105"/>
                  <a:pt x="0" y="578"/>
                  <a:pt x="321" y="578"/>
                </a:cubicBezTo>
                <a:lnTo>
                  <a:pt x="1346" y="578"/>
                </a:lnTo>
                <a:lnTo>
                  <a:pt x="1181" y="1829"/>
                </a:lnTo>
                <a:lnTo>
                  <a:pt x="1532" y="1829"/>
                </a:lnTo>
                <a:lnTo>
                  <a:pt x="1532" y="1829"/>
                </a:lnTo>
                <a:cubicBezTo>
                  <a:pt x="1532" y="1829"/>
                  <a:pt x="1765" y="1182"/>
                  <a:pt x="1921" y="457"/>
                </a:cubicBezTo>
                <a:lnTo>
                  <a:pt x="1921" y="457"/>
                </a:lnTo>
                <a:cubicBezTo>
                  <a:pt x="1953" y="309"/>
                  <a:pt x="1851" y="165"/>
                  <a:pt x="1701" y="145"/>
                </a:cubicBezTo>
                <a:lnTo>
                  <a:pt x="887" y="0"/>
                </a:lnTo>
                <a:lnTo>
                  <a:pt x="6" y="105"/>
                </a:lnTo>
              </a:path>
            </a:pathLst>
          </a:custGeom>
          <a:solidFill>
            <a:srgbClr val="2A398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" name="Google Shape;238;g1648000bcc0_0_342"/>
          <p:cNvSpPr/>
          <p:nvPr/>
        </p:nvSpPr>
        <p:spPr>
          <a:xfrm>
            <a:off x="2373128" y="3521072"/>
            <a:ext cx="442073" cy="356792"/>
          </a:xfrm>
          <a:custGeom>
            <a:rect b="b" l="l" r="r" t="t"/>
            <a:pathLst>
              <a:path extrusionOk="0" h="814" w="1130">
                <a:moveTo>
                  <a:pt x="297" y="0"/>
                </a:moveTo>
                <a:lnTo>
                  <a:pt x="393" y="375"/>
                </a:lnTo>
                <a:lnTo>
                  <a:pt x="1129" y="675"/>
                </a:lnTo>
                <a:lnTo>
                  <a:pt x="1026" y="813"/>
                </a:lnTo>
                <a:lnTo>
                  <a:pt x="294" y="596"/>
                </a:lnTo>
                <a:lnTo>
                  <a:pt x="294" y="596"/>
                </a:lnTo>
                <a:cubicBezTo>
                  <a:pt x="195" y="567"/>
                  <a:pt x="119" y="488"/>
                  <a:pt x="93" y="388"/>
                </a:cubicBezTo>
                <a:lnTo>
                  <a:pt x="0" y="31"/>
                </a:lnTo>
                <a:lnTo>
                  <a:pt x="297" y="0"/>
                </a:lnTo>
              </a:path>
            </a:pathLst>
          </a:custGeom>
          <a:solidFill>
            <a:srgbClr val="FBBD7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9" name="Google Shape;239;g1648000bcc0_0_342"/>
          <p:cNvSpPr/>
          <p:nvPr/>
        </p:nvSpPr>
        <p:spPr>
          <a:xfrm>
            <a:off x="2302327" y="3270353"/>
            <a:ext cx="205496" cy="333648"/>
          </a:xfrm>
          <a:custGeom>
            <a:rect b="b" l="l" r="r" t="t"/>
            <a:pathLst>
              <a:path extrusionOk="0" h="763" w="524">
                <a:moveTo>
                  <a:pt x="243" y="0"/>
                </a:moveTo>
                <a:lnTo>
                  <a:pt x="243" y="0"/>
                </a:lnTo>
                <a:cubicBezTo>
                  <a:pt x="243" y="0"/>
                  <a:pt x="447" y="41"/>
                  <a:pt x="523" y="642"/>
                </a:cubicBezTo>
                <a:lnTo>
                  <a:pt x="523" y="642"/>
                </a:lnTo>
                <a:cubicBezTo>
                  <a:pt x="523" y="642"/>
                  <a:pt x="279" y="762"/>
                  <a:pt x="180" y="652"/>
                </a:cubicBezTo>
                <a:lnTo>
                  <a:pt x="180" y="652"/>
                </a:lnTo>
                <a:cubicBezTo>
                  <a:pt x="180" y="652"/>
                  <a:pt x="0" y="39"/>
                  <a:pt x="243" y="0"/>
                </a:cubicBezTo>
              </a:path>
            </a:pathLst>
          </a:custGeom>
          <a:solidFill>
            <a:srgbClr val="3762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0" name="Google Shape;240;g1648000bcc0_0_342"/>
          <p:cNvSpPr/>
          <p:nvPr/>
        </p:nvSpPr>
        <p:spPr>
          <a:xfrm>
            <a:off x="1956956" y="4028297"/>
            <a:ext cx="214129" cy="935375"/>
          </a:xfrm>
          <a:custGeom>
            <a:rect b="b" l="l" r="r" t="t"/>
            <a:pathLst>
              <a:path extrusionOk="0" h="2138" w="549">
                <a:moveTo>
                  <a:pt x="19" y="2137"/>
                </a:moveTo>
                <a:lnTo>
                  <a:pt x="19" y="2137"/>
                </a:lnTo>
                <a:cubicBezTo>
                  <a:pt x="18" y="2137"/>
                  <a:pt x="16" y="2136"/>
                  <a:pt x="15" y="2136"/>
                </a:cubicBezTo>
                <a:lnTo>
                  <a:pt x="15" y="2136"/>
                </a:lnTo>
                <a:cubicBezTo>
                  <a:pt x="5" y="2134"/>
                  <a:pt x="0" y="2124"/>
                  <a:pt x="2" y="2115"/>
                </a:cubicBezTo>
                <a:lnTo>
                  <a:pt x="511" y="16"/>
                </a:lnTo>
                <a:lnTo>
                  <a:pt x="511" y="16"/>
                </a:lnTo>
                <a:cubicBezTo>
                  <a:pt x="513" y="6"/>
                  <a:pt x="523" y="0"/>
                  <a:pt x="532" y="3"/>
                </a:cubicBezTo>
                <a:lnTo>
                  <a:pt x="532" y="3"/>
                </a:lnTo>
                <a:cubicBezTo>
                  <a:pt x="542" y="5"/>
                  <a:pt x="548" y="14"/>
                  <a:pt x="546" y="24"/>
                </a:cubicBezTo>
                <a:lnTo>
                  <a:pt x="36" y="2123"/>
                </a:lnTo>
                <a:lnTo>
                  <a:pt x="36" y="2123"/>
                </a:lnTo>
                <a:cubicBezTo>
                  <a:pt x="35" y="2132"/>
                  <a:pt x="27" y="2137"/>
                  <a:pt x="19" y="2137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1" name="Google Shape;241;g1648000bcc0_0_342"/>
          <p:cNvSpPr/>
          <p:nvPr/>
        </p:nvSpPr>
        <p:spPr>
          <a:xfrm>
            <a:off x="2345498" y="4028297"/>
            <a:ext cx="214129" cy="935375"/>
          </a:xfrm>
          <a:custGeom>
            <a:rect b="b" l="l" r="r" t="t"/>
            <a:pathLst>
              <a:path extrusionOk="0" h="2138" w="549">
                <a:moveTo>
                  <a:pt x="19" y="2137"/>
                </a:moveTo>
                <a:lnTo>
                  <a:pt x="19" y="2137"/>
                </a:lnTo>
                <a:cubicBezTo>
                  <a:pt x="18" y="2137"/>
                  <a:pt x="17" y="2136"/>
                  <a:pt x="15" y="2136"/>
                </a:cubicBezTo>
                <a:lnTo>
                  <a:pt x="15" y="2136"/>
                </a:lnTo>
                <a:cubicBezTo>
                  <a:pt x="6" y="2134"/>
                  <a:pt x="0" y="2124"/>
                  <a:pt x="2" y="2115"/>
                </a:cubicBezTo>
                <a:lnTo>
                  <a:pt x="511" y="16"/>
                </a:lnTo>
                <a:lnTo>
                  <a:pt x="511" y="16"/>
                </a:lnTo>
                <a:cubicBezTo>
                  <a:pt x="513" y="6"/>
                  <a:pt x="523" y="0"/>
                  <a:pt x="532" y="3"/>
                </a:cubicBezTo>
                <a:lnTo>
                  <a:pt x="532" y="3"/>
                </a:lnTo>
                <a:cubicBezTo>
                  <a:pt x="542" y="5"/>
                  <a:pt x="548" y="14"/>
                  <a:pt x="546" y="24"/>
                </a:cubicBezTo>
                <a:lnTo>
                  <a:pt x="36" y="2123"/>
                </a:lnTo>
                <a:lnTo>
                  <a:pt x="36" y="2123"/>
                </a:lnTo>
                <a:cubicBezTo>
                  <a:pt x="35" y="2132"/>
                  <a:pt x="27" y="2137"/>
                  <a:pt x="19" y="2137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2" name="Google Shape;242;g1648000bcc0_0_342"/>
          <p:cNvSpPr/>
          <p:nvPr/>
        </p:nvSpPr>
        <p:spPr>
          <a:xfrm>
            <a:off x="3255548" y="4028297"/>
            <a:ext cx="214128" cy="935375"/>
          </a:xfrm>
          <a:custGeom>
            <a:rect b="b" l="l" r="r" t="t"/>
            <a:pathLst>
              <a:path extrusionOk="0" h="2138" w="548">
                <a:moveTo>
                  <a:pt x="528" y="2137"/>
                </a:moveTo>
                <a:lnTo>
                  <a:pt x="528" y="2137"/>
                </a:lnTo>
                <a:cubicBezTo>
                  <a:pt x="520" y="2137"/>
                  <a:pt x="513" y="2132"/>
                  <a:pt x="511" y="2123"/>
                </a:cubicBezTo>
                <a:lnTo>
                  <a:pt x="1" y="24"/>
                </a:lnTo>
                <a:lnTo>
                  <a:pt x="1" y="24"/>
                </a:lnTo>
                <a:cubicBezTo>
                  <a:pt x="0" y="14"/>
                  <a:pt x="5" y="5"/>
                  <a:pt x="15" y="3"/>
                </a:cubicBezTo>
                <a:lnTo>
                  <a:pt x="15" y="3"/>
                </a:lnTo>
                <a:cubicBezTo>
                  <a:pt x="24" y="0"/>
                  <a:pt x="34" y="6"/>
                  <a:pt x="36" y="16"/>
                </a:cubicBezTo>
                <a:lnTo>
                  <a:pt x="545" y="2115"/>
                </a:lnTo>
                <a:lnTo>
                  <a:pt x="545" y="2115"/>
                </a:lnTo>
                <a:cubicBezTo>
                  <a:pt x="547" y="2124"/>
                  <a:pt x="542" y="2134"/>
                  <a:pt x="532" y="2136"/>
                </a:cubicBezTo>
                <a:lnTo>
                  <a:pt x="532" y="2136"/>
                </a:lnTo>
                <a:cubicBezTo>
                  <a:pt x="531" y="2136"/>
                  <a:pt x="529" y="2137"/>
                  <a:pt x="528" y="2137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3" name="Google Shape;243;g1648000bcc0_0_342"/>
          <p:cNvSpPr/>
          <p:nvPr/>
        </p:nvSpPr>
        <p:spPr>
          <a:xfrm>
            <a:off x="2034665" y="3229852"/>
            <a:ext cx="466792" cy="754115"/>
          </a:xfrm>
          <a:custGeom>
            <a:rect b="b" l="l" r="r" t="t"/>
            <a:pathLst>
              <a:path extrusionOk="0" h="2154613" w="1481879">
                <a:moveTo>
                  <a:pt x="709211" y="0"/>
                </a:moveTo>
                <a:lnTo>
                  <a:pt x="1152157" y="112118"/>
                </a:lnTo>
                <a:lnTo>
                  <a:pt x="1378607" y="1758998"/>
                </a:lnTo>
                <a:lnTo>
                  <a:pt x="1481879" y="1969529"/>
                </a:lnTo>
                <a:cubicBezTo>
                  <a:pt x="455389" y="2212450"/>
                  <a:pt x="184147" y="2146426"/>
                  <a:pt x="184147" y="2146426"/>
                </a:cubicBezTo>
                <a:lnTo>
                  <a:pt x="195345" y="1938386"/>
                </a:lnTo>
                <a:lnTo>
                  <a:pt x="0" y="252887"/>
                </a:lnTo>
                <a:lnTo>
                  <a:pt x="373269" y="62288"/>
                </a:lnTo>
                <a:close/>
              </a:path>
            </a:pathLst>
          </a:custGeom>
          <a:gradFill>
            <a:gsLst>
              <a:gs pos="0">
                <a:srgbClr val="00B1FF"/>
              </a:gs>
              <a:gs pos="1000">
                <a:srgbClr val="00B1FF"/>
              </a:gs>
              <a:gs pos="89000">
                <a:srgbClr val="3762FF"/>
              </a:gs>
              <a:gs pos="100000">
                <a:srgbClr val="3762FF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4" name="Google Shape;244;g1648000bcc0_0_342"/>
          <p:cNvSpPr/>
          <p:nvPr/>
        </p:nvSpPr>
        <p:spPr>
          <a:xfrm>
            <a:off x="1941416" y="3586644"/>
            <a:ext cx="638932" cy="310507"/>
          </a:xfrm>
          <a:custGeom>
            <a:rect b="b" l="l" r="r" t="t"/>
            <a:pathLst>
              <a:path extrusionOk="0" h="709" w="1631">
                <a:moveTo>
                  <a:pt x="90" y="0"/>
                </a:moveTo>
                <a:lnTo>
                  <a:pt x="90" y="0"/>
                </a:lnTo>
                <a:cubicBezTo>
                  <a:pt x="90" y="0"/>
                  <a:pt x="0" y="525"/>
                  <a:pt x="194" y="616"/>
                </a:cubicBezTo>
                <a:lnTo>
                  <a:pt x="194" y="616"/>
                </a:lnTo>
                <a:cubicBezTo>
                  <a:pt x="387" y="708"/>
                  <a:pt x="1165" y="530"/>
                  <a:pt x="1165" y="530"/>
                </a:cubicBezTo>
                <a:lnTo>
                  <a:pt x="1165" y="530"/>
                </a:lnTo>
                <a:cubicBezTo>
                  <a:pt x="1165" y="530"/>
                  <a:pt x="1246" y="607"/>
                  <a:pt x="1337" y="539"/>
                </a:cubicBezTo>
                <a:lnTo>
                  <a:pt x="1395" y="485"/>
                </a:lnTo>
                <a:lnTo>
                  <a:pt x="1395" y="485"/>
                </a:lnTo>
                <a:cubicBezTo>
                  <a:pt x="1395" y="485"/>
                  <a:pt x="1442" y="558"/>
                  <a:pt x="1517" y="560"/>
                </a:cubicBezTo>
                <a:lnTo>
                  <a:pt x="1532" y="541"/>
                </a:lnTo>
                <a:lnTo>
                  <a:pt x="1532" y="541"/>
                </a:lnTo>
                <a:cubicBezTo>
                  <a:pt x="1532" y="541"/>
                  <a:pt x="1578" y="553"/>
                  <a:pt x="1630" y="534"/>
                </a:cubicBezTo>
                <a:lnTo>
                  <a:pt x="1430" y="344"/>
                </a:lnTo>
                <a:lnTo>
                  <a:pt x="1172" y="404"/>
                </a:lnTo>
                <a:lnTo>
                  <a:pt x="376" y="379"/>
                </a:lnTo>
                <a:lnTo>
                  <a:pt x="392" y="52"/>
                </a:lnTo>
                <a:lnTo>
                  <a:pt x="90" y="0"/>
                </a:lnTo>
              </a:path>
            </a:pathLst>
          </a:custGeom>
          <a:solidFill>
            <a:srgbClr val="FED7A0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5" name="Google Shape;245;g1648000bcc0_0_342"/>
          <p:cNvSpPr/>
          <p:nvPr/>
        </p:nvSpPr>
        <p:spPr>
          <a:xfrm>
            <a:off x="2554447" y="4849886"/>
            <a:ext cx="203768" cy="96431"/>
          </a:xfrm>
          <a:custGeom>
            <a:rect b="b" l="l" r="r" t="t"/>
            <a:pathLst>
              <a:path extrusionOk="0" h="219" w="521">
                <a:moveTo>
                  <a:pt x="51" y="0"/>
                </a:moveTo>
                <a:lnTo>
                  <a:pt x="45" y="3"/>
                </a:lnTo>
                <a:lnTo>
                  <a:pt x="45" y="3"/>
                </a:lnTo>
                <a:cubicBezTo>
                  <a:pt x="17" y="20"/>
                  <a:pt x="0" y="44"/>
                  <a:pt x="0" y="128"/>
                </a:cubicBezTo>
                <a:lnTo>
                  <a:pt x="0" y="217"/>
                </a:lnTo>
                <a:lnTo>
                  <a:pt x="118" y="217"/>
                </a:lnTo>
                <a:lnTo>
                  <a:pt x="141" y="194"/>
                </a:lnTo>
                <a:lnTo>
                  <a:pt x="165" y="218"/>
                </a:lnTo>
                <a:lnTo>
                  <a:pt x="520" y="218"/>
                </a:lnTo>
                <a:lnTo>
                  <a:pt x="520" y="218"/>
                </a:lnTo>
                <a:cubicBezTo>
                  <a:pt x="520" y="192"/>
                  <a:pt x="503" y="169"/>
                  <a:pt x="479" y="163"/>
                </a:cubicBezTo>
                <a:lnTo>
                  <a:pt x="321" y="117"/>
                </a:lnTo>
                <a:lnTo>
                  <a:pt x="253" y="0"/>
                </a:lnTo>
                <a:lnTo>
                  <a:pt x="51" y="0"/>
                </a:lnTo>
              </a:path>
            </a:pathLst>
          </a:custGeom>
          <a:solidFill>
            <a:srgbClr val="565A59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6" name="Google Shape;246;g1648000bcc0_0_342"/>
          <p:cNvSpPr/>
          <p:nvPr/>
        </p:nvSpPr>
        <p:spPr>
          <a:xfrm>
            <a:off x="2338591" y="3974296"/>
            <a:ext cx="483518" cy="38572"/>
          </a:xfrm>
          <a:custGeom>
            <a:rect b="b" l="l" r="r" t="t"/>
            <a:pathLst>
              <a:path extrusionOk="0" h="89" w="1235">
                <a:moveTo>
                  <a:pt x="1196" y="88"/>
                </a:moveTo>
                <a:lnTo>
                  <a:pt x="0" y="88"/>
                </a:lnTo>
                <a:lnTo>
                  <a:pt x="38" y="0"/>
                </a:lnTo>
                <a:lnTo>
                  <a:pt x="1234" y="0"/>
                </a:lnTo>
                <a:lnTo>
                  <a:pt x="1196" y="8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7" name="Google Shape;247;g1648000bcc0_0_342"/>
          <p:cNvSpPr/>
          <p:nvPr/>
        </p:nvSpPr>
        <p:spPr>
          <a:xfrm>
            <a:off x="1899971" y="4012868"/>
            <a:ext cx="1459185" cy="44357"/>
          </a:xfrm>
          <a:custGeom>
            <a:rect b="b" l="l" r="r" t="t"/>
            <a:pathLst>
              <a:path extrusionOk="0" h="102" w="3726">
                <a:moveTo>
                  <a:pt x="3674" y="101"/>
                </a:moveTo>
                <a:lnTo>
                  <a:pt x="51" y="101"/>
                </a:lnTo>
                <a:lnTo>
                  <a:pt x="51" y="101"/>
                </a:lnTo>
                <a:cubicBezTo>
                  <a:pt x="23" y="101"/>
                  <a:pt x="0" y="78"/>
                  <a:pt x="0" y="51"/>
                </a:cubicBezTo>
                <a:lnTo>
                  <a:pt x="0" y="51"/>
                </a:lnTo>
                <a:cubicBezTo>
                  <a:pt x="0" y="22"/>
                  <a:pt x="23" y="0"/>
                  <a:pt x="51" y="0"/>
                </a:cubicBezTo>
                <a:lnTo>
                  <a:pt x="3674" y="0"/>
                </a:lnTo>
                <a:lnTo>
                  <a:pt x="3674" y="0"/>
                </a:lnTo>
                <a:cubicBezTo>
                  <a:pt x="3702" y="0"/>
                  <a:pt x="3725" y="22"/>
                  <a:pt x="3725" y="51"/>
                </a:cubicBezTo>
                <a:lnTo>
                  <a:pt x="3725" y="51"/>
                </a:lnTo>
                <a:cubicBezTo>
                  <a:pt x="3725" y="78"/>
                  <a:pt x="3702" y="101"/>
                  <a:pt x="3674" y="101"/>
                </a:cubicBezTo>
              </a:path>
            </a:pathLst>
          </a:custGeom>
          <a:solidFill>
            <a:srgbClr val="D1D3D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8" name="Google Shape;248;g1648000bcc0_0_342"/>
          <p:cNvSpPr/>
          <p:nvPr/>
        </p:nvSpPr>
        <p:spPr>
          <a:xfrm>
            <a:off x="2613160" y="3513358"/>
            <a:ext cx="668287" cy="499511"/>
          </a:xfrm>
          <a:custGeom>
            <a:rect b="b" l="l" r="r" t="t"/>
            <a:pathLst>
              <a:path extrusionOk="0" h="1143" w="1706">
                <a:moveTo>
                  <a:pt x="1196" y="1142"/>
                </a:moveTo>
                <a:lnTo>
                  <a:pt x="0" y="1142"/>
                </a:lnTo>
                <a:lnTo>
                  <a:pt x="509" y="0"/>
                </a:lnTo>
                <a:lnTo>
                  <a:pt x="1705" y="0"/>
                </a:lnTo>
                <a:lnTo>
                  <a:pt x="1196" y="1142"/>
                </a:lnTo>
              </a:path>
            </a:pathLst>
          </a:custGeom>
          <a:gradFill>
            <a:gsLst>
              <a:gs pos="0">
                <a:srgbClr val="FFFFFF"/>
              </a:gs>
              <a:gs pos="1000">
                <a:srgbClr val="FFFFFF"/>
              </a:gs>
              <a:gs pos="36000">
                <a:srgbClr val="E8E9E9"/>
              </a:gs>
              <a:gs pos="99000">
                <a:srgbClr val="D1D3D2"/>
              </a:gs>
              <a:gs pos="100000">
                <a:srgbClr val="D1D3D2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9" name="Google Shape;249;g1648000bcc0_0_342"/>
          <p:cNvSpPr/>
          <p:nvPr/>
        </p:nvSpPr>
        <p:spPr>
          <a:xfrm>
            <a:off x="2894637" y="3696576"/>
            <a:ext cx="105337" cy="135003"/>
          </a:xfrm>
          <a:custGeom>
            <a:rect b="b" l="l" r="r" t="t"/>
            <a:pathLst>
              <a:path extrusionOk="0" h="308" w="270">
                <a:moveTo>
                  <a:pt x="238" y="175"/>
                </a:moveTo>
                <a:lnTo>
                  <a:pt x="238" y="175"/>
                </a:lnTo>
                <a:cubicBezTo>
                  <a:pt x="207" y="253"/>
                  <a:pt x="135" y="307"/>
                  <a:pt x="78" y="294"/>
                </a:cubicBezTo>
                <a:lnTo>
                  <a:pt x="78" y="294"/>
                </a:lnTo>
                <a:cubicBezTo>
                  <a:pt x="21" y="282"/>
                  <a:pt x="0" y="209"/>
                  <a:pt x="31" y="131"/>
                </a:cubicBezTo>
                <a:lnTo>
                  <a:pt x="31" y="131"/>
                </a:lnTo>
                <a:cubicBezTo>
                  <a:pt x="62" y="53"/>
                  <a:pt x="134" y="0"/>
                  <a:pt x="191" y="12"/>
                </a:cubicBezTo>
                <a:lnTo>
                  <a:pt x="191" y="12"/>
                </a:lnTo>
                <a:cubicBezTo>
                  <a:pt x="248" y="24"/>
                  <a:pt x="269" y="97"/>
                  <a:pt x="238" y="17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0" name="Google Shape;250;g1648000bcc0_0_342"/>
          <p:cNvSpPr/>
          <p:nvPr/>
        </p:nvSpPr>
        <p:spPr>
          <a:xfrm>
            <a:off x="2152091" y="3094849"/>
            <a:ext cx="138147" cy="214075"/>
          </a:xfrm>
          <a:custGeom>
            <a:rect b="b" l="l" r="r" t="t"/>
            <a:pathLst>
              <a:path extrusionOk="0" h="490" w="353">
                <a:moveTo>
                  <a:pt x="122" y="0"/>
                </a:moveTo>
                <a:lnTo>
                  <a:pt x="0" y="361"/>
                </a:lnTo>
                <a:lnTo>
                  <a:pt x="0" y="361"/>
                </a:lnTo>
                <a:cubicBezTo>
                  <a:pt x="0" y="361"/>
                  <a:pt x="134" y="489"/>
                  <a:pt x="243" y="484"/>
                </a:cubicBezTo>
                <a:lnTo>
                  <a:pt x="243" y="484"/>
                </a:lnTo>
                <a:cubicBezTo>
                  <a:pt x="352" y="479"/>
                  <a:pt x="270" y="311"/>
                  <a:pt x="270" y="311"/>
                </a:cubicBezTo>
                <a:lnTo>
                  <a:pt x="327" y="149"/>
                </a:lnTo>
                <a:lnTo>
                  <a:pt x="122" y="0"/>
                </a:lnTo>
              </a:path>
            </a:pathLst>
          </a:custGeom>
          <a:solidFill>
            <a:srgbClr val="FED7A0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1" name="Google Shape;251;g1648000bcc0_0_342"/>
          <p:cNvSpPr/>
          <p:nvPr/>
        </p:nvSpPr>
        <p:spPr>
          <a:xfrm>
            <a:off x="1920694" y="3318569"/>
            <a:ext cx="224490" cy="312436"/>
          </a:xfrm>
          <a:custGeom>
            <a:rect b="b" l="l" r="r" t="t"/>
            <a:pathLst>
              <a:path extrusionOk="0" h="716" w="575">
                <a:moveTo>
                  <a:pt x="291" y="0"/>
                </a:moveTo>
                <a:lnTo>
                  <a:pt x="291" y="0"/>
                </a:lnTo>
                <a:cubicBezTo>
                  <a:pt x="291" y="0"/>
                  <a:pt x="0" y="57"/>
                  <a:pt x="43" y="691"/>
                </a:cubicBezTo>
                <a:lnTo>
                  <a:pt x="477" y="715"/>
                </a:lnTo>
                <a:lnTo>
                  <a:pt x="477" y="715"/>
                </a:lnTo>
                <a:cubicBezTo>
                  <a:pt x="477" y="715"/>
                  <a:pt x="574" y="0"/>
                  <a:pt x="291" y="0"/>
                </a:cubicBezTo>
              </a:path>
            </a:pathLst>
          </a:custGeom>
          <a:solidFill>
            <a:srgbClr val="3762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g1648000bcc0_0_342"/>
          <p:cNvSpPr/>
          <p:nvPr/>
        </p:nvSpPr>
        <p:spPr>
          <a:xfrm>
            <a:off x="2205623" y="3106421"/>
            <a:ext cx="75981" cy="115717"/>
          </a:xfrm>
          <a:custGeom>
            <a:rect b="b" l="l" r="r" t="t"/>
            <a:pathLst>
              <a:path extrusionOk="0" h="266" w="195">
                <a:moveTo>
                  <a:pt x="142" y="265"/>
                </a:moveTo>
                <a:lnTo>
                  <a:pt x="194" y="120"/>
                </a:lnTo>
                <a:lnTo>
                  <a:pt x="27" y="0"/>
                </a:lnTo>
                <a:lnTo>
                  <a:pt x="27" y="0"/>
                </a:lnTo>
                <a:cubicBezTo>
                  <a:pt x="18" y="49"/>
                  <a:pt x="0" y="215"/>
                  <a:pt x="142" y="265"/>
                </a:cubicBezTo>
              </a:path>
            </a:pathLst>
          </a:custGeom>
          <a:solidFill>
            <a:srgbClr val="FBBD7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3" name="Google Shape;253;g1648000bcc0_0_342"/>
          <p:cNvSpPr/>
          <p:nvPr/>
        </p:nvSpPr>
        <p:spPr>
          <a:xfrm>
            <a:off x="2184900" y="2890417"/>
            <a:ext cx="214129" cy="324006"/>
          </a:xfrm>
          <a:custGeom>
            <a:rect b="b" l="l" r="r" t="t"/>
            <a:pathLst>
              <a:path extrusionOk="0" h="743" w="545">
                <a:moveTo>
                  <a:pt x="544" y="273"/>
                </a:moveTo>
                <a:lnTo>
                  <a:pt x="544" y="273"/>
                </a:lnTo>
                <a:cubicBezTo>
                  <a:pt x="544" y="423"/>
                  <a:pt x="491" y="693"/>
                  <a:pt x="350" y="717"/>
                </a:cubicBezTo>
                <a:lnTo>
                  <a:pt x="350" y="717"/>
                </a:lnTo>
                <a:cubicBezTo>
                  <a:pt x="198" y="742"/>
                  <a:pt x="0" y="576"/>
                  <a:pt x="0" y="273"/>
                </a:cubicBezTo>
                <a:lnTo>
                  <a:pt x="0" y="273"/>
                </a:lnTo>
                <a:cubicBezTo>
                  <a:pt x="0" y="122"/>
                  <a:pt x="122" y="0"/>
                  <a:pt x="272" y="0"/>
                </a:cubicBezTo>
                <a:lnTo>
                  <a:pt x="272" y="0"/>
                </a:lnTo>
                <a:cubicBezTo>
                  <a:pt x="423" y="0"/>
                  <a:pt x="544" y="122"/>
                  <a:pt x="544" y="273"/>
                </a:cubicBezTo>
              </a:path>
            </a:pathLst>
          </a:custGeom>
          <a:solidFill>
            <a:srgbClr val="FED7A0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g1648000bcc0_0_342"/>
          <p:cNvSpPr/>
          <p:nvPr/>
        </p:nvSpPr>
        <p:spPr>
          <a:xfrm>
            <a:off x="2110647" y="2815200"/>
            <a:ext cx="378179" cy="362579"/>
          </a:xfrm>
          <a:custGeom>
            <a:rect b="b" l="l" r="r" t="t"/>
            <a:pathLst>
              <a:path extrusionOk="0" h="828" w="966">
                <a:moveTo>
                  <a:pt x="178" y="772"/>
                </a:moveTo>
                <a:lnTo>
                  <a:pt x="178" y="772"/>
                </a:lnTo>
                <a:cubicBezTo>
                  <a:pt x="178" y="772"/>
                  <a:pt x="310" y="827"/>
                  <a:pt x="306" y="615"/>
                </a:cubicBezTo>
                <a:lnTo>
                  <a:pt x="306" y="615"/>
                </a:lnTo>
                <a:cubicBezTo>
                  <a:pt x="306" y="615"/>
                  <a:pt x="198" y="586"/>
                  <a:pt x="230" y="479"/>
                </a:cubicBezTo>
                <a:lnTo>
                  <a:pt x="230" y="479"/>
                </a:lnTo>
                <a:cubicBezTo>
                  <a:pt x="264" y="359"/>
                  <a:pt x="362" y="453"/>
                  <a:pt x="338" y="527"/>
                </a:cubicBezTo>
                <a:lnTo>
                  <a:pt x="338" y="527"/>
                </a:lnTo>
                <a:cubicBezTo>
                  <a:pt x="332" y="550"/>
                  <a:pt x="403" y="572"/>
                  <a:pt x="408" y="435"/>
                </a:cubicBezTo>
                <a:lnTo>
                  <a:pt x="408" y="435"/>
                </a:lnTo>
                <a:cubicBezTo>
                  <a:pt x="408" y="435"/>
                  <a:pt x="534" y="476"/>
                  <a:pt x="594" y="357"/>
                </a:cubicBezTo>
                <a:lnTo>
                  <a:pt x="594" y="357"/>
                </a:lnTo>
                <a:cubicBezTo>
                  <a:pt x="594" y="357"/>
                  <a:pt x="609" y="438"/>
                  <a:pt x="736" y="433"/>
                </a:cubicBezTo>
                <a:lnTo>
                  <a:pt x="736" y="433"/>
                </a:lnTo>
                <a:cubicBezTo>
                  <a:pt x="736" y="433"/>
                  <a:pt x="727" y="491"/>
                  <a:pt x="736" y="498"/>
                </a:cubicBezTo>
                <a:lnTo>
                  <a:pt x="736" y="498"/>
                </a:lnTo>
                <a:cubicBezTo>
                  <a:pt x="746" y="505"/>
                  <a:pt x="875" y="483"/>
                  <a:pt x="867" y="434"/>
                </a:cubicBezTo>
                <a:lnTo>
                  <a:pt x="867" y="434"/>
                </a:lnTo>
                <a:cubicBezTo>
                  <a:pt x="860" y="386"/>
                  <a:pt x="799" y="370"/>
                  <a:pt x="799" y="370"/>
                </a:cubicBezTo>
                <a:lnTo>
                  <a:pt x="799" y="370"/>
                </a:lnTo>
                <a:cubicBezTo>
                  <a:pt x="799" y="370"/>
                  <a:pt x="965" y="287"/>
                  <a:pt x="908" y="206"/>
                </a:cubicBezTo>
                <a:lnTo>
                  <a:pt x="908" y="206"/>
                </a:lnTo>
                <a:cubicBezTo>
                  <a:pt x="852" y="125"/>
                  <a:pt x="666" y="144"/>
                  <a:pt x="666" y="144"/>
                </a:cubicBezTo>
                <a:lnTo>
                  <a:pt x="666" y="144"/>
                </a:lnTo>
                <a:cubicBezTo>
                  <a:pt x="666" y="144"/>
                  <a:pt x="721" y="21"/>
                  <a:pt x="554" y="11"/>
                </a:cubicBezTo>
                <a:lnTo>
                  <a:pt x="554" y="11"/>
                </a:lnTo>
                <a:cubicBezTo>
                  <a:pt x="387" y="0"/>
                  <a:pt x="81" y="26"/>
                  <a:pt x="107" y="163"/>
                </a:cubicBezTo>
                <a:lnTo>
                  <a:pt x="107" y="163"/>
                </a:lnTo>
                <a:cubicBezTo>
                  <a:pt x="107" y="163"/>
                  <a:pt x="11" y="165"/>
                  <a:pt x="5" y="304"/>
                </a:cubicBezTo>
                <a:lnTo>
                  <a:pt x="5" y="304"/>
                </a:lnTo>
                <a:cubicBezTo>
                  <a:pt x="0" y="444"/>
                  <a:pt x="53" y="646"/>
                  <a:pt x="142" y="631"/>
                </a:cubicBezTo>
                <a:lnTo>
                  <a:pt x="142" y="631"/>
                </a:lnTo>
                <a:cubicBezTo>
                  <a:pt x="142" y="631"/>
                  <a:pt x="115" y="689"/>
                  <a:pt x="180" y="739"/>
                </a:cubicBezTo>
                <a:lnTo>
                  <a:pt x="178" y="772"/>
                </a:lnTo>
              </a:path>
            </a:pathLst>
          </a:custGeom>
          <a:solidFill>
            <a:srgbClr val="16205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" name="Google Shape;255;g1648000bcc0_0_342"/>
          <p:cNvSpPr/>
          <p:nvPr/>
        </p:nvSpPr>
        <p:spPr>
          <a:xfrm>
            <a:off x="3625094" y="4178729"/>
            <a:ext cx="219310" cy="432009"/>
          </a:xfrm>
          <a:custGeom>
            <a:rect b="b" l="l" r="r" t="t"/>
            <a:pathLst>
              <a:path extrusionOk="0" h="986" w="561">
                <a:moveTo>
                  <a:pt x="488" y="576"/>
                </a:moveTo>
                <a:lnTo>
                  <a:pt x="488" y="576"/>
                </a:lnTo>
                <a:cubicBezTo>
                  <a:pt x="493" y="558"/>
                  <a:pt x="502" y="543"/>
                  <a:pt x="513" y="531"/>
                </a:cubicBezTo>
                <a:lnTo>
                  <a:pt x="513" y="531"/>
                </a:lnTo>
                <a:cubicBezTo>
                  <a:pt x="532" y="510"/>
                  <a:pt x="545" y="485"/>
                  <a:pt x="548" y="458"/>
                </a:cubicBezTo>
                <a:lnTo>
                  <a:pt x="548" y="458"/>
                </a:lnTo>
                <a:cubicBezTo>
                  <a:pt x="549" y="454"/>
                  <a:pt x="549" y="450"/>
                  <a:pt x="549" y="447"/>
                </a:cubicBezTo>
                <a:lnTo>
                  <a:pt x="549" y="447"/>
                </a:lnTo>
                <a:cubicBezTo>
                  <a:pt x="553" y="418"/>
                  <a:pt x="547" y="389"/>
                  <a:pt x="532" y="364"/>
                </a:cubicBezTo>
                <a:lnTo>
                  <a:pt x="532" y="364"/>
                </a:lnTo>
                <a:cubicBezTo>
                  <a:pt x="518" y="338"/>
                  <a:pt x="513" y="307"/>
                  <a:pt x="523" y="276"/>
                </a:cubicBezTo>
                <a:lnTo>
                  <a:pt x="523" y="276"/>
                </a:lnTo>
                <a:cubicBezTo>
                  <a:pt x="524" y="271"/>
                  <a:pt x="526" y="266"/>
                  <a:pt x="528" y="261"/>
                </a:cubicBezTo>
                <a:lnTo>
                  <a:pt x="528" y="261"/>
                </a:lnTo>
                <a:cubicBezTo>
                  <a:pt x="553" y="207"/>
                  <a:pt x="560" y="146"/>
                  <a:pt x="543" y="90"/>
                </a:cubicBezTo>
                <a:lnTo>
                  <a:pt x="543" y="90"/>
                </a:lnTo>
                <a:cubicBezTo>
                  <a:pt x="530" y="47"/>
                  <a:pt x="509" y="18"/>
                  <a:pt x="479" y="8"/>
                </a:cubicBezTo>
                <a:lnTo>
                  <a:pt x="479" y="8"/>
                </a:lnTo>
                <a:cubicBezTo>
                  <a:pt x="452" y="0"/>
                  <a:pt x="426" y="4"/>
                  <a:pt x="399" y="19"/>
                </a:cubicBezTo>
                <a:lnTo>
                  <a:pt x="399" y="19"/>
                </a:lnTo>
                <a:cubicBezTo>
                  <a:pt x="352" y="46"/>
                  <a:pt x="324" y="98"/>
                  <a:pt x="327" y="151"/>
                </a:cubicBezTo>
                <a:lnTo>
                  <a:pt x="327" y="151"/>
                </a:lnTo>
                <a:cubicBezTo>
                  <a:pt x="328" y="175"/>
                  <a:pt x="325" y="199"/>
                  <a:pt x="320" y="217"/>
                </a:cubicBezTo>
                <a:lnTo>
                  <a:pt x="320" y="217"/>
                </a:lnTo>
                <a:cubicBezTo>
                  <a:pt x="308" y="255"/>
                  <a:pt x="279" y="283"/>
                  <a:pt x="243" y="294"/>
                </a:cubicBezTo>
                <a:lnTo>
                  <a:pt x="243" y="294"/>
                </a:lnTo>
                <a:cubicBezTo>
                  <a:pt x="214" y="303"/>
                  <a:pt x="189" y="324"/>
                  <a:pt x="176" y="352"/>
                </a:cubicBezTo>
                <a:lnTo>
                  <a:pt x="176" y="353"/>
                </a:lnTo>
                <a:lnTo>
                  <a:pt x="176" y="353"/>
                </a:lnTo>
                <a:cubicBezTo>
                  <a:pt x="165" y="376"/>
                  <a:pt x="162" y="401"/>
                  <a:pt x="167" y="425"/>
                </a:cubicBezTo>
                <a:lnTo>
                  <a:pt x="167" y="425"/>
                </a:lnTo>
                <a:cubicBezTo>
                  <a:pt x="171" y="443"/>
                  <a:pt x="170" y="462"/>
                  <a:pt x="165" y="481"/>
                </a:cubicBezTo>
                <a:lnTo>
                  <a:pt x="165" y="481"/>
                </a:lnTo>
                <a:cubicBezTo>
                  <a:pt x="159" y="501"/>
                  <a:pt x="149" y="517"/>
                  <a:pt x="135" y="531"/>
                </a:cubicBezTo>
                <a:lnTo>
                  <a:pt x="135" y="531"/>
                </a:lnTo>
                <a:cubicBezTo>
                  <a:pt x="96" y="569"/>
                  <a:pt x="66" y="614"/>
                  <a:pt x="50" y="666"/>
                </a:cubicBezTo>
                <a:lnTo>
                  <a:pt x="50" y="666"/>
                </a:lnTo>
                <a:cubicBezTo>
                  <a:pt x="50" y="668"/>
                  <a:pt x="50" y="669"/>
                  <a:pt x="49" y="670"/>
                </a:cubicBezTo>
                <a:lnTo>
                  <a:pt x="49" y="670"/>
                </a:lnTo>
                <a:cubicBezTo>
                  <a:pt x="0" y="839"/>
                  <a:pt x="83" y="915"/>
                  <a:pt x="203" y="951"/>
                </a:cubicBezTo>
                <a:lnTo>
                  <a:pt x="203" y="951"/>
                </a:lnTo>
                <a:cubicBezTo>
                  <a:pt x="323" y="985"/>
                  <a:pt x="434" y="965"/>
                  <a:pt x="484" y="797"/>
                </a:cubicBezTo>
                <a:lnTo>
                  <a:pt x="484" y="797"/>
                </a:lnTo>
                <a:cubicBezTo>
                  <a:pt x="484" y="796"/>
                  <a:pt x="484" y="795"/>
                  <a:pt x="485" y="794"/>
                </a:cubicBezTo>
                <a:lnTo>
                  <a:pt x="485" y="794"/>
                </a:lnTo>
                <a:cubicBezTo>
                  <a:pt x="499" y="741"/>
                  <a:pt x="498" y="686"/>
                  <a:pt x="486" y="633"/>
                </a:cubicBezTo>
                <a:lnTo>
                  <a:pt x="486" y="633"/>
                </a:lnTo>
                <a:cubicBezTo>
                  <a:pt x="482" y="614"/>
                  <a:pt x="482" y="595"/>
                  <a:pt x="488" y="576"/>
                </a:cubicBezTo>
              </a:path>
            </a:pathLst>
          </a:custGeom>
          <a:solidFill>
            <a:srgbClr val="80E0BA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6" name="Google Shape;256;g1648000bcc0_0_342"/>
          <p:cNvSpPr/>
          <p:nvPr/>
        </p:nvSpPr>
        <p:spPr>
          <a:xfrm>
            <a:off x="3714890" y="4242373"/>
            <a:ext cx="93250" cy="322078"/>
          </a:xfrm>
          <a:custGeom>
            <a:rect b="b" l="l" r="r" t="t"/>
            <a:pathLst>
              <a:path extrusionOk="0" h="738" w="237">
                <a:moveTo>
                  <a:pt x="3" y="736"/>
                </a:moveTo>
                <a:lnTo>
                  <a:pt x="3" y="736"/>
                </a:lnTo>
                <a:lnTo>
                  <a:pt x="3" y="736"/>
                </a:lnTo>
                <a:lnTo>
                  <a:pt x="3" y="736"/>
                </a:lnTo>
                <a:cubicBezTo>
                  <a:pt x="1" y="735"/>
                  <a:pt x="0" y="732"/>
                  <a:pt x="1" y="730"/>
                </a:cubicBezTo>
                <a:lnTo>
                  <a:pt x="226" y="4"/>
                </a:lnTo>
                <a:lnTo>
                  <a:pt x="226" y="4"/>
                </a:lnTo>
                <a:cubicBezTo>
                  <a:pt x="227" y="2"/>
                  <a:pt x="229" y="0"/>
                  <a:pt x="232" y="1"/>
                </a:cubicBezTo>
                <a:lnTo>
                  <a:pt x="232" y="1"/>
                </a:lnTo>
                <a:cubicBezTo>
                  <a:pt x="234" y="2"/>
                  <a:pt x="236" y="4"/>
                  <a:pt x="235" y="7"/>
                </a:cubicBezTo>
                <a:lnTo>
                  <a:pt x="9" y="733"/>
                </a:lnTo>
                <a:lnTo>
                  <a:pt x="9" y="733"/>
                </a:lnTo>
                <a:cubicBezTo>
                  <a:pt x="8" y="735"/>
                  <a:pt x="6" y="737"/>
                  <a:pt x="3" y="73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7" name="Google Shape;257;g1648000bcc0_0_342"/>
          <p:cNvSpPr/>
          <p:nvPr/>
        </p:nvSpPr>
        <p:spPr>
          <a:xfrm>
            <a:off x="3454136" y="4086155"/>
            <a:ext cx="303925" cy="547725"/>
          </a:xfrm>
          <a:custGeom>
            <a:rect b="b" l="l" r="r" t="t"/>
            <a:pathLst>
              <a:path extrusionOk="0" h="1254" w="777">
                <a:moveTo>
                  <a:pt x="540" y="596"/>
                </a:moveTo>
                <a:lnTo>
                  <a:pt x="540" y="596"/>
                </a:lnTo>
                <a:cubicBezTo>
                  <a:pt x="532" y="574"/>
                  <a:pt x="529" y="551"/>
                  <a:pt x="532" y="530"/>
                </a:cubicBezTo>
                <a:lnTo>
                  <a:pt x="532" y="530"/>
                </a:lnTo>
                <a:cubicBezTo>
                  <a:pt x="536" y="495"/>
                  <a:pt x="531" y="460"/>
                  <a:pt x="514" y="429"/>
                </a:cubicBezTo>
                <a:lnTo>
                  <a:pt x="514" y="429"/>
                </a:lnTo>
                <a:cubicBezTo>
                  <a:pt x="511" y="424"/>
                  <a:pt x="509" y="420"/>
                  <a:pt x="507" y="416"/>
                </a:cubicBezTo>
                <a:lnTo>
                  <a:pt x="507" y="416"/>
                </a:lnTo>
                <a:cubicBezTo>
                  <a:pt x="489" y="383"/>
                  <a:pt x="460" y="358"/>
                  <a:pt x="427" y="343"/>
                </a:cubicBezTo>
                <a:lnTo>
                  <a:pt x="427" y="343"/>
                </a:lnTo>
                <a:cubicBezTo>
                  <a:pt x="392" y="327"/>
                  <a:pt x="364" y="298"/>
                  <a:pt x="351" y="259"/>
                </a:cubicBezTo>
                <a:lnTo>
                  <a:pt x="351" y="259"/>
                </a:lnTo>
                <a:cubicBezTo>
                  <a:pt x="348" y="252"/>
                  <a:pt x="346" y="246"/>
                  <a:pt x="345" y="239"/>
                </a:cubicBezTo>
                <a:lnTo>
                  <a:pt x="345" y="239"/>
                </a:lnTo>
                <a:cubicBezTo>
                  <a:pt x="330" y="165"/>
                  <a:pt x="293" y="96"/>
                  <a:pt x="233" y="50"/>
                </a:cubicBezTo>
                <a:lnTo>
                  <a:pt x="233" y="50"/>
                </a:lnTo>
                <a:cubicBezTo>
                  <a:pt x="187" y="15"/>
                  <a:pt x="143" y="0"/>
                  <a:pt x="104" y="14"/>
                </a:cubicBezTo>
                <a:lnTo>
                  <a:pt x="104" y="14"/>
                </a:lnTo>
                <a:cubicBezTo>
                  <a:pt x="71" y="26"/>
                  <a:pt x="46" y="48"/>
                  <a:pt x="30" y="84"/>
                </a:cubicBezTo>
                <a:lnTo>
                  <a:pt x="30" y="84"/>
                </a:lnTo>
                <a:cubicBezTo>
                  <a:pt x="0" y="147"/>
                  <a:pt x="11" y="222"/>
                  <a:pt x="54" y="276"/>
                </a:cubicBezTo>
                <a:lnTo>
                  <a:pt x="54" y="276"/>
                </a:lnTo>
                <a:cubicBezTo>
                  <a:pt x="73" y="300"/>
                  <a:pt x="88" y="327"/>
                  <a:pt x="96" y="349"/>
                </a:cubicBezTo>
                <a:lnTo>
                  <a:pt x="96" y="349"/>
                </a:lnTo>
                <a:cubicBezTo>
                  <a:pt x="114" y="398"/>
                  <a:pt x="104" y="449"/>
                  <a:pt x="74" y="487"/>
                </a:cubicBezTo>
                <a:lnTo>
                  <a:pt x="74" y="487"/>
                </a:lnTo>
                <a:cubicBezTo>
                  <a:pt x="51" y="519"/>
                  <a:pt x="41" y="559"/>
                  <a:pt x="48" y="598"/>
                </a:cubicBezTo>
                <a:lnTo>
                  <a:pt x="48" y="599"/>
                </a:lnTo>
                <a:lnTo>
                  <a:pt x="48" y="599"/>
                </a:lnTo>
                <a:cubicBezTo>
                  <a:pt x="54" y="631"/>
                  <a:pt x="70" y="659"/>
                  <a:pt x="93" y="681"/>
                </a:cubicBezTo>
                <a:lnTo>
                  <a:pt x="93" y="681"/>
                </a:lnTo>
                <a:cubicBezTo>
                  <a:pt x="111" y="696"/>
                  <a:pt x="125" y="717"/>
                  <a:pt x="133" y="741"/>
                </a:cubicBezTo>
                <a:lnTo>
                  <a:pt x="133" y="741"/>
                </a:lnTo>
                <a:cubicBezTo>
                  <a:pt x="142" y="764"/>
                  <a:pt x="143" y="790"/>
                  <a:pt x="140" y="813"/>
                </a:cubicBezTo>
                <a:lnTo>
                  <a:pt x="140" y="813"/>
                </a:lnTo>
                <a:cubicBezTo>
                  <a:pt x="127" y="883"/>
                  <a:pt x="130" y="953"/>
                  <a:pt x="153" y="1019"/>
                </a:cubicBezTo>
                <a:lnTo>
                  <a:pt x="153" y="1019"/>
                </a:lnTo>
                <a:cubicBezTo>
                  <a:pt x="153" y="1021"/>
                  <a:pt x="154" y="1022"/>
                  <a:pt x="154" y="1023"/>
                </a:cubicBezTo>
                <a:lnTo>
                  <a:pt x="154" y="1023"/>
                </a:lnTo>
                <a:cubicBezTo>
                  <a:pt x="230" y="1235"/>
                  <a:pt x="374" y="1253"/>
                  <a:pt x="524" y="1199"/>
                </a:cubicBezTo>
                <a:lnTo>
                  <a:pt x="524" y="1199"/>
                </a:lnTo>
                <a:cubicBezTo>
                  <a:pt x="676" y="1146"/>
                  <a:pt x="776" y="1041"/>
                  <a:pt x="701" y="829"/>
                </a:cubicBezTo>
                <a:lnTo>
                  <a:pt x="701" y="829"/>
                </a:lnTo>
                <a:cubicBezTo>
                  <a:pt x="700" y="828"/>
                  <a:pt x="700" y="826"/>
                  <a:pt x="699" y="825"/>
                </a:cubicBezTo>
                <a:lnTo>
                  <a:pt x="699" y="825"/>
                </a:lnTo>
                <a:cubicBezTo>
                  <a:pt x="676" y="759"/>
                  <a:pt x="633" y="703"/>
                  <a:pt x="581" y="657"/>
                </a:cubicBezTo>
                <a:lnTo>
                  <a:pt x="581" y="657"/>
                </a:lnTo>
                <a:cubicBezTo>
                  <a:pt x="562" y="641"/>
                  <a:pt x="548" y="621"/>
                  <a:pt x="540" y="596"/>
                </a:cubicBezTo>
              </a:path>
            </a:pathLst>
          </a:custGeom>
          <a:solidFill>
            <a:srgbClr val="80E0BA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8" name="Google Shape;258;g1648000bcc0_0_342"/>
          <p:cNvSpPr/>
          <p:nvPr/>
        </p:nvSpPr>
        <p:spPr>
          <a:xfrm>
            <a:off x="3530118" y="4161371"/>
            <a:ext cx="126059" cy="410795"/>
          </a:xfrm>
          <a:custGeom>
            <a:rect b="b" l="l" r="r" t="t"/>
            <a:pathLst>
              <a:path extrusionOk="0" h="938" w="324">
                <a:moveTo>
                  <a:pt x="319" y="936"/>
                </a:moveTo>
                <a:lnTo>
                  <a:pt x="319" y="936"/>
                </a:lnTo>
                <a:lnTo>
                  <a:pt x="319" y="936"/>
                </a:lnTo>
                <a:lnTo>
                  <a:pt x="319" y="936"/>
                </a:lnTo>
                <a:cubicBezTo>
                  <a:pt x="315" y="937"/>
                  <a:pt x="313" y="935"/>
                  <a:pt x="311" y="932"/>
                </a:cubicBezTo>
                <a:lnTo>
                  <a:pt x="1" y="8"/>
                </a:lnTo>
                <a:lnTo>
                  <a:pt x="1" y="8"/>
                </a:lnTo>
                <a:cubicBezTo>
                  <a:pt x="0" y="6"/>
                  <a:pt x="1" y="2"/>
                  <a:pt x="5" y="1"/>
                </a:cubicBezTo>
                <a:lnTo>
                  <a:pt x="5" y="1"/>
                </a:lnTo>
                <a:cubicBezTo>
                  <a:pt x="8" y="0"/>
                  <a:pt x="11" y="2"/>
                  <a:pt x="11" y="4"/>
                </a:cubicBezTo>
                <a:lnTo>
                  <a:pt x="322" y="928"/>
                </a:lnTo>
                <a:lnTo>
                  <a:pt x="322" y="928"/>
                </a:lnTo>
                <a:cubicBezTo>
                  <a:pt x="323" y="931"/>
                  <a:pt x="321" y="935"/>
                  <a:pt x="319" y="93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9" name="Google Shape;259;g1648000bcc0_0_342"/>
          <p:cNvSpPr/>
          <p:nvPr/>
        </p:nvSpPr>
        <p:spPr>
          <a:xfrm>
            <a:off x="3538752" y="4631951"/>
            <a:ext cx="134694" cy="248792"/>
          </a:xfrm>
          <a:custGeom>
            <a:rect b="b" l="l" r="r" t="t"/>
            <a:pathLst>
              <a:path extrusionOk="0" h="571" w="342">
                <a:moveTo>
                  <a:pt x="0" y="0"/>
                </a:moveTo>
                <a:lnTo>
                  <a:pt x="89" y="500"/>
                </a:lnTo>
                <a:lnTo>
                  <a:pt x="89" y="500"/>
                </a:lnTo>
                <a:cubicBezTo>
                  <a:pt x="96" y="540"/>
                  <a:pt x="131" y="570"/>
                  <a:pt x="172" y="570"/>
                </a:cubicBezTo>
                <a:lnTo>
                  <a:pt x="341" y="570"/>
                </a:lnTo>
                <a:lnTo>
                  <a:pt x="240" y="0"/>
                </a:lnTo>
                <a:lnTo>
                  <a:pt x="0" y="0"/>
                </a:lnTo>
              </a:path>
            </a:pathLst>
          </a:custGeom>
          <a:solidFill>
            <a:srgbClr val="CBDBF7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0" name="Google Shape;260;g1648000bcc0_0_342"/>
          <p:cNvSpPr/>
          <p:nvPr/>
        </p:nvSpPr>
        <p:spPr>
          <a:xfrm>
            <a:off x="3632001" y="4631951"/>
            <a:ext cx="221037" cy="248792"/>
          </a:xfrm>
          <a:custGeom>
            <a:rect b="b" l="l" r="r" t="t"/>
            <a:pathLst>
              <a:path extrusionOk="0" h="571" w="563">
                <a:moveTo>
                  <a:pt x="0" y="0"/>
                </a:moveTo>
                <a:lnTo>
                  <a:pt x="101" y="570"/>
                </a:lnTo>
                <a:lnTo>
                  <a:pt x="391" y="570"/>
                </a:lnTo>
                <a:lnTo>
                  <a:pt x="391" y="570"/>
                </a:lnTo>
                <a:cubicBezTo>
                  <a:pt x="431" y="570"/>
                  <a:pt x="466" y="540"/>
                  <a:pt x="474" y="500"/>
                </a:cubicBezTo>
                <a:lnTo>
                  <a:pt x="562" y="0"/>
                </a:lnTo>
                <a:lnTo>
                  <a:pt x="0" y="0"/>
                </a:lnTo>
              </a:path>
            </a:pathLst>
          </a:custGeom>
          <a:solidFill>
            <a:srgbClr val="BACCF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1" name="Google Shape;261;g1648000bcc0_0_342"/>
          <p:cNvSpPr/>
          <p:nvPr/>
        </p:nvSpPr>
        <p:spPr>
          <a:xfrm>
            <a:off x="3628548" y="4554807"/>
            <a:ext cx="269389" cy="79074"/>
          </a:xfrm>
          <a:custGeom>
            <a:rect b="b" l="l" r="r" t="t"/>
            <a:pathLst>
              <a:path extrusionOk="0" h="180" w="689">
                <a:moveTo>
                  <a:pt x="598" y="0"/>
                </a:moveTo>
                <a:lnTo>
                  <a:pt x="0" y="0"/>
                </a:lnTo>
                <a:lnTo>
                  <a:pt x="0" y="0"/>
                </a:lnTo>
                <a:cubicBezTo>
                  <a:pt x="49" y="0"/>
                  <a:pt x="90" y="40"/>
                  <a:pt x="90" y="89"/>
                </a:cubicBezTo>
                <a:lnTo>
                  <a:pt x="90" y="89"/>
                </a:lnTo>
                <a:cubicBezTo>
                  <a:pt x="90" y="139"/>
                  <a:pt x="49" y="179"/>
                  <a:pt x="0" y="179"/>
                </a:cubicBezTo>
                <a:lnTo>
                  <a:pt x="598" y="179"/>
                </a:lnTo>
                <a:lnTo>
                  <a:pt x="598" y="179"/>
                </a:lnTo>
                <a:cubicBezTo>
                  <a:pt x="647" y="179"/>
                  <a:pt x="688" y="139"/>
                  <a:pt x="688" y="89"/>
                </a:cubicBezTo>
                <a:lnTo>
                  <a:pt x="688" y="89"/>
                </a:lnTo>
                <a:cubicBezTo>
                  <a:pt x="688" y="40"/>
                  <a:pt x="647" y="0"/>
                  <a:pt x="598" y="0"/>
                </a:cubicBezTo>
              </a:path>
            </a:pathLst>
          </a:custGeom>
          <a:solidFill>
            <a:srgbClr val="BACCFE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2" name="Google Shape;262;g1648000bcc0_0_342"/>
          <p:cNvSpPr/>
          <p:nvPr/>
        </p:nvSpPr>
        <p:spPr>
          <a:xfrm>
            <a:off x="3492127" y="4554807"/>
            <a:ext cx="172686" cy="79074"/>
          </a:xfrm>
          <a:custGeom>
            <a:rect b="b" l="l" r="r" t="t"/>
            <a:pathLst>
              <a:path extrusionOk="0" h="180" w="440">
                <a:moveTo>
                  <a:pt x="439" y="89"/>
                </a:moveTo>
                <a:lnTo>
                  <a:pt x="439" y="89"/>
                </a:lnTo>
                <a:cubicBezTo>
                  <a:pt x="439" y="40"/>
                  <a:pt x="398" y="0"/>
                  <a:pt x="349" y="0"/>
                </a:cubicBezTo>
                <a:lnTo>
                  <a:pt x="89" y="0"/>
                </a:lnTo>
                <a:lnTo>
                  <a:pt x="89" y="0"/>
                </a:lnTo>
                <a:cubicBezTo>
                  <a:pt x="39" y="0"/>
                  <a:pt x="0" y="40"/>
                  <a:pt x="0" y="89"/>
                </a:cubicBezTo>
                <a:lnTo>
                  <a:pt x="0" y="89"/>
                </a:lnTo>
                <a:cubicBezTo>
                  <a:pt x="0" y="139"/>
                  <a:pt x="39" y="179"/>
                  <a:pt x="89" y="179"/>
                </a:cubicBezTo>
                <a:lnTo>
                  <a:pt x="349" y="179"/>
                </a:lnTo>
                <a:lnTo>
                  <a:pt x="349" y="179"/>
                </a:lnTo>
                <a:cubicBezTo>
                  <a:pt x="398" y="179"/>
                  <a:pt x="439" y="139"/>
                  <a:pt x="439" y="89"/>
                </a:cubicBezTo>
              </a:path>
            </a:pathLst>
          </a:custGeom>
          <a:solidFill>
            <a:srgbClr val="CBDBF7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3" name="Google Shape;263;g1648000bcc0_0_342"/>
          <p:cNvSpPr txBox="1"/>
          <p:nvPr/>
        </p:nvSpPr>
        <p:spPr>
          <a:xfrm>
            <a:off x="633550" y="181688"/>
            <a:ext cx="2624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2410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Комфортная работа команды над одним продуктом</a:t>
            </a:r>
            <a:endParaRPr b="1" i="0" sz="1800" u="none" cap="none" strike="noStrike">
              <a:solidFill>
                <a:srgbClr val="2410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4" name="Google Shape;264;g1648000bcc0_0_3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4612" y="1347938"/>
            <a:ext cx="2019875" cy="2019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g1648000bcc0_0_342"/>
          <p:cNvCxnSpPr>
            <a:stCxn id="266" idx="3"/>
          </p:cNvCxnSpPr>
          <p:nvPr/>
        </p:nvCxnSpPr>
        <p:spPr>
          <a:xfrm>
            <a:off x="3383725" y="2355426"/>
            <a:ext cx="979800" cy="21300"/>
          </a:xfrm>
          <a:prstGeom prst="straightConnector1">
            <a:avLst/>
          </a:prstGeom>
          <a:noFill/>
          <a:ln cap="flat" cmpd="sng" w="19050">
            <a:solidFill>
              <a:srgbClr val="24108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7" name="Google Shape;267;g1648000bcc0_0_342"/>
          <p:cNvSpPr txBox="1"/>
          <p:nvPr/>
        </p:nvSpPr>
        <p:spPr>
          <a:xfrm>
            <a:off x="4377225" y="1082875"/>
            <a:ext cx="119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</a:t>
            </a:r>
            <a:endParaRPr b="1" i="0" sz="1800" u="none" cap="none" strike="noStrike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6" name="Google Shape;266;g1648000bcc0_0_3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44800" y="2035963"/>
            <a:ext cx="638925" cy="63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1648000bcc0_0_342"/>
          <p:cNvSpPr txBox="1"/>
          <p:nvPr/>
        </p:nvSpPr>
        <p:spPr>
          <a:xfrm>
            <a:off x="1654463" y="2084275"/>
            <a:ext cx="113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Отправка файла</a:t>
            </a:r>
            <a:endParaRPr b="1" i="0" sz="1400" u="none" cap="none" strike="noStrike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9" name="Google Shape;269;g1648000bcc0_0_3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6288" y="2035963"/>
            <a:ext cx="638925" cy="638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g1648000bcc0_0_342"/>
          <p:cNvCxnSpPr>
            <a:stCxn id="269" idx="1"/>
          </p:cNvCxnSpPr>
          <p:nvPr/>
        </p:nvCxnSpPr>
        <p:spPr>
          <a:xfrm rot="10800000">
            <a:off x="5655388" y="2352426"/>
            <a:ext cx="1020900" cy="3000"/>
          </a:xfrm>
          <a:prstGeom prst="straightConnector1">
            <a:avLst/>
          </a:prstGeom>
          <a:noFill/>
          <a:ln cap="flat" cmpd="sng" w="19050">
            <a:solidFill>
              <a:srgbClr val="24108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1" name="Google Shape;271;g1648000bcc0_0_342"/>
          <p:cNvSpPr txBox="1"/>
          <p:nvPr/>
        </p:nvSpPr>
        <p:spPr>
          <a:xfrm>
            <a:off x="6429050" y="2834450"/>
            <a:ext cx="113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Отправка файла</a:t>
            </a:r>
            <a:endParaRPr b="1" i="0" sz="1400" u="none" cap="none" strike="noStrike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648000bcc0_0_603"/>
          <p:cNvSpPr txBox="1"/>
          <p:nvPr/>
        </p:nvSpPr>
        <p:spPr>
          <a:xfrm>
            <a:off x="633550" y="181700"/>
            <a:ext cx="53265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410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версий.</a:t>
            </a:r>
            <a:endParaRPr b="1" sz="1800">
              <a:solidFill>
                <a:srgbClr val="2410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410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Имеем всю историю перемен.</a:t>
            </a:r>
            <a:endParaRPr b="1" sz="1800">
              <a:solidFill>
                <a:srgbClr val="2410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410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Есть возможность вернуться к любой версии проекта.</a:t>
            </a:r>
            <a:endParaRPr b="1" sz="1800">
              <a:solidFill>
                <a:srgbClr val="2410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g1648000bcc0_0_603"/>
          <p:cNvSpPr/>
          <p:nvPr/>
        </p:nvSpPr>
        <p:spPr>
          <a:xfrm>
            <a:off x="633549" y="2825150"/>
            <a:ext cx="8511042" cy="179225"/>
          </a:xfrm>
          <a:custGeom>
            <a:rect b="b" l="l" r="r" t="t"/>
            <a:pathLst>
              <a:path extrusionOk="0" h="382" w="19570">
                <a:moveTo>
                  <a:pt x="0" y="381"/>
                </a:moveTo>
                <a:lnTo>
                  <a:pt x="19569" y="381"/>
                </a:lnTo>
                <a:lnTo>
                  <a:pt x="19569" y="0"/>
                </a:lnTo>
                <a:lnTo>
                  <a:pt x="0" y="0"/>
                </a:lnTo>
                <a:lnTo>
                  <a:pt x="0" y="381"/>
                </a:lnTo>
              </a:path>
            </a:pathLst>
          </a:custGeom>
          <a:solidFill>
            <a:srgbClr val="AAAEBD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8" name="Google Shape;278;g1648000bcc0_0_603"/>
          <p:cNvSpPr/>
          <p:nvPr/>
        </p:nvSpPr>
        <p:spPr>
          <a:xfrm>
            <a:off x="1009146" y="2742739"/>
            <a:ext cx="329703" cy="329618"/>
          </a:xfrm>
          <a:custGeom>
            <a:rect b="b" l="l" r="r" t="t"/>
            <a:pathLst>
              <a:path extrusionOk="0" h="704" w="704">
                <a:moveTo>
                  <a:pt x="703" y="352"/>
                </a:moveTo>
                <a:lnTo>
                  <a:pt x="703" y="352"/>
                </a:lnTo>
                <a:cubicBezTo>
                  <a:pt x="703" y="158"/>
                  <a:pt x="546" y="0"/>
                  <a:pt x="351" y="0"/>
                </a:cubicBezTo>
                <a:lnTo>
                  <a:pt x="351" y="0"/>
                </a:lnTo>
                <a:cubicBezTo>
                  <a:pt x="157" y="0"/>
                  <a:pt x="0" y="158"/>
                  <a:pt x="0" y="352"/>
                </a:cubicBezTo>
                <a:lnTo>
                  <a:pt x="0" y="352"/>
                </a:lnTo>
                <a:cubicBezTo>
                  <a:pt x="0" y="546"/>
                  <a:pt x="157" y="703"/>
                  <a:pt x="351" y="703"/>
                </a:cubicBezTo>
                <a:lnTo>
                  <a:pt x="351" y="703"/>
                </a:lnTo>
                <a:cubicBezTo>
                  <a:pt x="546" y="703"/>
                  <a:pt x="703" y="546"/>
                  <a:pt x="703" y="35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9" name="Google Shape;279;g1648000bcc0_0_603"/>
          <p:cNvSpPr/>
          <p:nvPr/>
        </p:nvSpPr>
        <p:spPr>
          <a:xfrm>
            <a:off x="939086" y="2672695"/>
            <a:ext cx="471887" cy="471766"/>
          </a:xfrm>
          <a:custGeom>
            <a:rect b="b" l="l" r="r" t="t"/>
            <a:pathLst>
              <a:path extrusionOk="0" h="1010" w="1010">
                <a:moveTo>
                  <a:pt x="504" y="153"/>
                </a:moveTo>
                <a:lnTo>
                  <a:pt x="504" y="153"/>
                </a:lnTo>
                <a:cubicBezTo>
                  <a:pt x="310" y="153"/>
                  <a:pt x="153" y="311"/>
                  <a:pt x="153" y="505"/>
                </a:cubicBezTo>
                <a:lnTo>
                  <a:pt x="153" y="505"/>
                </a:lnTo>
                <a:cubicBezTo>
                  <a:pt x="153" y="698"/>
                  <a:pt x="310" y="856"/>
                  <a:pt x="504" y="856"/>
                </a:cubicBezTo>
                <a:lnTo>
                  <a:pt x="504" y="856"/>
                </a:lnTo>
                <a:cubicBezTo>
                  <a:pt x="698" y="856"/>
                  <a:pt x="856" y="698"/>
                  <a:pt x="856" y="505"/>
                </a:cubicBezTo>
                <a:lnTo>
                  <a:pt x="856" y="505"/>
                </a:lnTo>
                <a:cubicBezTo>
                  <a:pt x="856" y="311"/>
                  <a:pt x="698" y="153"/>
                  <a:pt x="504" y="153"/>
                </a:cubicBezTo>
                <a:close/>
                <a:moveTo>
                  <a:pt x="504" y="1009"/>
                </a:moveTo>
                <a:lnTo>
                  <a:pt x="504" y="1009"/>
                </a:lnTo>
                <a:cubicBezTo>
                  <a:pt x="226" y="1009"/>
                  <a:pt x="0" y="783"/>
                  <a:pt x="0" y="505"/>
                </a:cubicBezTo>
                <a:lnTo>
                  <a:pt x="0" y="505"/>
                </a:lnTo>
                <a:cubicBezTo>
                  <a:pt x="0" y="226"/>
                  <a:pt x="226" y="0"/>
                  <a:pt x="504" y="0"/>
                </a:cubicBezTo>
                <a:lnTo>
                  <a:pt x="504" y="0"/>
                </a:lnTo>
                <a:cubicBezTo>
                  <a:pt x="783" y="0"/>
                  <a:pt x="1009" y="226"/>
                  <a:pt x="1009" y="505"/>
                </a:cubicBezTo>
                <a:lnTo>
                  <a:pt x="1009" y="505"/>
                </a:lnTo>
                <a:cubicBezTo>
                  <a:pt x="1009" y="783"/>
                  <a:pt x="783" y="1009"/>
                  <a:pt x="504" y="100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0" name="Google Shape;280;g1648000bcc0_0_603"/>
          <p:cNvSpPr/>
          <p:nvPr/>
        </p:nvSpPr>
        <p:spPr>
          <a:xfrm>
            <a:off x="2369171" y="2742739"/>
            <a:ext cx="329703" cy="329618"/>
          </a:xfrm>
          <a:custGeom>
            <a:rect b="b" l="l" r="r" t="t"/>
            <a:pathLst>
              <a:path extrusionOk="0" h="704" w="704">
                <a:moveTo>
                  <a:pt x="703" y="352"/>
                </a:moveTo>
                <a:lnTo>
                  <a:pt x="703" y="352"/>
                </a:lnTo>
                <a:cubicBezTo>
                  <a:pt x="703" y="158"/>
                  <a:pt x="546" y="0"/>
                  <a:pt x="352" y="0"/>
                </a:cubicBezTo>
                <a:lnTo>
                  <a:pt x="352" y="0"/>
                </a:lnTo>
                <a:cubicBezTo>
                  <a:pt x="158" y="0"/>
                  <a:pt x="0" y="158"/>
                  <a:pt x="0" y="352"/>
                </a:cubicBezTo>
                <a:lnTo>
                  <a:pt x="0" y="352"/>
                </a:lnTo>
                <a:cubicBezTo>
                  <a:pt x="0" y="546"/>
                  <a:pt x="158" y="703"/>
                  <a:pt x="352" y="703"/>
                </a:cubicBezTo>
                <a:lnTo>
                  <a:pt x="352" y="703"/>
                </a:lnTo>
                <a:cubicBezTo>
                  <a:pt x="546" y="703"/>
                  <a:pt x="703" y="546"/>
                  <a:pt x="703" y="352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1" name="Google Shape;281;g1648000bcc0_0_603"/>
          <p:cNvSpPr/>
          <p:nvPr/>
        </p:nvSpPr>
        <p:spPr>
          <a:xfrm>
            <a:off x="2297048" y="2672695"/>
            <a:ext cx="471887" cy="471766"/>
          </a:xfrm>
          <a:custGeom>
            <a:rect b="b" l="l" r="r" t="t"/>
            <a:pathLst>
              <a:path extrusionOk="0" h="1010" w="1010">
                <a:moveTo>
                  <a:pt x="505" y="153"/>
                </a:moveTo>
                <a:lnTo>
                  <a:pt x="505" y="153"/>
                </a:lnTo>
                <a:cubicBezTo>
                  <a:pt x="311" y="153"/>
                  <a:pt x="153" y="311"/>
                  <a:pt x="153" y="505"/>
                </a:cubicBezTo>
                <a:lnTo>
                  <a:pt x="153" y="505"/>
                </a:lnTo>
                <a:cubicBezTo>
                  <a:pt x="153" y="698"/>
                  <a:pt x="311" y="856"/>
                  <a:pt x="505" y="856"/>
                </a:cubicBezTo>
                <a:lnTo>
                  <a:pt x="505" y="856"/>
                </a:lnTo>
                <a:cubicBezTo>
                  <a:pt x="699" y="856"/>
                  <a:pt x="856" y="698"/>
                  <a:pt x="856" y="505"/>
                </a:cubicBezTo>
                <a:lnTo>
                  <a:pt x="856" y="505"/>
                </a:lnTo>
                <a:cubicBezTo>
                  <a:pt x="856" y="311"/>
                  <a:pt x="699" y="153"/>
                  <a:pt x="505" y="153"/>
                </a:cubicBezTo>
                <a:close/>
                <a:moveTo>
                  <a:pt x="505" y="1009"/>
                </a:moveTo>
                <a:lnTo>
                  <a:pt x="505" y="1009"/>
                </a:lnTo>
                <a:cubicBezTo>
                  <a:pt x="226" y="1009"/>
                  <a:pt x="0" y="783"/>
                  <a:pt x="0" y="505"/>
                </a:cubicBezTo>
                <a:lnTo>
                  <a:pt x="0" y="505"/>
                </a:lnTo>
                <a:cubicBezTo>
                  <a:pt x="0" y="226"/>
                  <a:pt x="226" y="0"/>
                  <a:pt x="505" y="0"/>
                </a:cubicBezTo>
                <a:lnTo>
                  <a:pt x="505" y="0"/>
                </a:lnTo>
                <a:cubicBezTo>
                  <a:pt x="783" y="0"/>
                  <a:pt x="1009" y="226"/>
                  <a:pt x="1009" y="505"/>
                </a:cubicBezTo>
                <a:lnTo>
                  <a:pt x="1009" y="505"/>
                </a:lnTo>
                <a:cubicBezTo>
                  <a:pt x="1009" y="783"/>
                  <a:pt x="783" y="1009"/>
                  <a:pt x="505" y="100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2" name="Google Shape;282;g1648000bcc0_0_603"/>
          <p:cNvSpPr/>
          <p:nvPr/>
        </p:nvSpPr>
        <p:spPr>
          <a:xfrm>
            <a:off x="3729196" y="2742739"/>
            <a:ext cx="329702" cy="329618"/>
          </a:xfrm>
          <a:custGeom>
            <a:rect b="b" l="l" r="r" t="t"/>
            <a:pathLst>
              <a:path extrusionOk="0" h="704" w="705">
                <a:moveTo>
                  <a:pt x="704" y="352"/>
                </a:moveTo>
                <a:lnTo>
                  <a:pt x="704" y="352"/>
                </a:lnTo>
                <a:cubicBezTo>
                  <a:pt x="704" y="158"/>
                  <a:pt x="546" y="0"/>
                  <a:pt x="352" y="0"/>
                </a:cubicBezTo>
                <a:lnTo>
                  <a:pt x="352" y="0"/>
                </a:lnTo>
                <a:cubicBezTo>
                  <a:pt x="157" y="0"/>
                  <a:pt x="0" y="158"/>
                  <a:pt x="0" y="352"/>
                </a:cubicBezTo>
                <a:lnTo>
                  <a:pt x="0" y="352"/>
                </a:lnTo>
                <a:cubicBezTo>
                  <a:pt x="0" y="546"/>
                  <a:pt x="157" y="703"/>
                  <a:pt x="352" y="703"/>
                </a:cubicBezTo>
                <a:lnTo>
                  <a:pt x="352" y="703"/>
                </a:lnTo>
                <a:cubicBezTo>
                  <a:pt x="546" y="703"/>
                  <a:pt x="704" y="546"/>
                  <a:pt x="704" y="352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3" name="Google Shape;283;g1648000bcc0_0_603"/>
          <p:cNvSpPr/>
          <p:nvPr/>
        </p:nvSpPr>
        <p:spPr>
          <a:xfrm>
            <a:off x="3657073" y="2672695"/>
            <a:ext cx="471887" cy="471766"/>
          </a:xfrm>
          <a:custGeom>
            <a:rect b="b" l="l" r="r" t="t"/>
            <a:pathLst>
              <a:path extrusionOk="0" h="1010" w="1010">
                <a:moveTo>
                  <a:pt x="505" y="153"/>
                </a:moveTo>
                <a:lnTo>
                  <a:pt x="505" y="153"/>
                </a:lnTo>
                <a:cubicBezTo>
                  <a:pt x="311" y="153"/>
                  <a:pt x="153" y="311"/>
                  <a:pt x="153" y="505"/>
                </a:cubicBezTo>
                <a:lnTo>
                  <a:pt x="153" y="505"/>
                </a:lnTo>
                <a:cubicBezTo>
                  <a:pt x="153" y="698"/>
                  <a:pt x="311" y="856"/>
                  <a:pt x="505" y="856"/>
                </a:cubicBezTo>
                <a:lnTo>
                  <a:pt x="505" y="856"/>
                </a:lnTo>
                <a:cubicBezTo>
                  <a:pt x="699" y="856"/>
                  <a:pt x="857" y="698"/>
                  <a:pt x="857" y="505"/>
                </a:cubicBezTo>
                <a:lnTo>
                  <a:pt x="857" y="505"/>
                </a:lnTo>
                <a:cubicBezTo>
                  <a:pt x="857" y="311"/>
                  <a:pt x="699" y="153"/>
                  <a:pt x="505" y="153"/>
                </a:cubicBezTo>
                <a:close/>
                <a:moveTo>
                  <a:pt x="505" y="1009"/>
                </a:moveTo>
                <a:lnTo>
                  <a:pt x="505" y="1009"/>
                </a:lnTo>
                <a:cubicBezTo>
                  <a:pt x="226" y="1009"/>
                  <a:pt x="0" y="783"/>
                  <a:pt x="0" y="505"/>
                </a:cubicBezTo>
                <a:lnTo>
                  <a:pt x="0" y="505"/>
                </a:lnTo>
                <a:cubicBezTo>
                  <a:pt x="0" y="226"/>
                  <a:pt x="226" y="0"/>
                  <a:pt x="505" y="0"/>
                </a:cubicBezTo>
                <a:lnTo>
                  <a:pt x="505" y="0"/>
                </a:lnTo>
                <a:cubicBezTo>
                  <a:pt x="783" y="0"/>
                  <a:pt x="1009" y="226"/>
                  <a:pt x="1009" y="505"/>
                </a:cubicBezTo>
                <a:lnTo>
                  <a:pt x="1009" y="505"/>
                </a:lnTo>
                <a:cubicBezTo>
                  <a:pt x="1009" y="783"/>
                  <a:pt x="783" y="1009"/>
                  <a:pt x="505" y="100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4" name="Google Shape;284;g1648000bcc0_0_603"/>
          <p:cNvSpPr/>
          <p:nvPr/>
        </p:nvSpPr>
        <p:spPr>
          <a:xfrm>
            <a:off x="5087160" y="2742739"/>
            <a:ext cx="329702" cy="329618"/>
          </a:xfrm>
          <a:custGeom>
            <a:rect b="b" l="l" r="r" t="t"/>
            <a:pathLst>
              <a:path extrusionOk="0" h="704" w="705">
                <a:moveTo>
                  <a:pt x="704" y="352"/>
                </a:moveTo>
                <a:lnTo>
                  <a:pt x="704" y="352"/>
                </a:lnTo>
                <a:cubicBezTo>
                  <a:pt x="704" y="158"/>
                  <a:pt x="546" y="0"/>
                  <a:pt x="352" y="0"/>
                </a:cubicBezTo>
                <a:lnTo>
                  <a:pt x="352" y="0"/>
                </a:lnTo>
                <a:cubicBezTo>
                  <a:pt x="158" y="0"/>
                  <a:pt x="0" y="158"/>
                  <a:pt x="0" y="352"/>
                </a:cubicBezTo>
                <a:lnTo>
                  <a:pt x="0" y="352"/>
                </a:lnTo>
                <a:cubicBezTo>
                  <a:pt x="0" y="546"/>
                  <a:pt x="158" y="703"/>
                  <a:pt x="352" y="703"/>
                </a:cubicBezTo>
                <a:lnTo>
                  <a:pt x="352" y="703"/>
                </a:lnTo>
                <a:cubicBezTo>
                  <a:pt x="546" y="703"/>
                  <a:pt x="704" y="546"/>
                  <a:pt x="704" y="35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5" name="Google Shape;285;g1648000bcc0_0_603"/>
          <p:cNvSpPr/>
          <p:nvPr/>
        </p:nvSpPr>
        <p:spPr>
          <a:xfrm>
            <a:off x="5015039" y="2672695"/>
            <a:ext cx="471887" cy="471766"/>
          </a:xfrm>
          <a:custGeom>
            <a:rect b="b" l="l" r="r" t="t"/>
            <a:pathLst>
              <a:path extrusionOk="0" h="1010" w="1010">
                <a:moveTo>
                  <a:pt x="505" y="153"/>
                </a:moveTo>
                <a:lnTo>
                  <a:pt x="505" y="153"/>
                </a:lnTo>
                <a:cubicBezTo>
                  <a:pt x="311" y="153"/>
                  <a:pt x="153" y="311"/>
                  <a:pt x="153" y="505"/>
                </a:cubicBezTo>
                <a:lnTo>
                  <a:pt x="153" y="505"/>
                </a:lnTo>
                <a:cubicBezTo>
                  <a:pt x="153" y="698"/>
                  <a:pt x="311" y="856"/>
                  <a:pt x="505" y="856"/>
                </a:cubicBezTo>
                <a:lnTo>
                  <a:pt x="505" y="856"/>
                </a:lnTo>
                <a:cubicBezTo>
                  <a:pt x="699" y="856"/>
                  <a:pt x="857" y="698"/>
                  <a:pt x="857" y="505"/>
                </a:cubicBezTo>
                <a:lnTo>
                  <a:pt x="857" y="505"/>
                </a:lnTo>
                <a:cubicBezTo>
                  <a:pt x="857" y="311"/>
                  <a:pt x="699" y="153"/>
                  <a:pt x="505" y="153"/>
                </a:cubicBezTo>
                <a:close/>
                <a:moveTo>
                  <a:pt x="505" y="1009"/>
                </a:moveTo>
                <a:lnTo>
                  <a:pt x="505" y="1009"/>
                </a:lnTo>
                <a:cubicBezTo>
                  <a:pt x="227" y="1009"/>
                  <a:pt x="0" y="783"/>
                  <a:pt x="0" y="505"/>
                </a:cubicBezTo>
                <a:lnTo>
                  <a:pt x="0" y="505"/>
                </a:lnTo>
                <a:cubicBezTo>
                  <a:pt x="0" y="226"/>
                  <a:pt x="227" y="0"/>
                  <a:pt x="505" y="0"/>
                </a:cubicBezTo>
                <a:lnTo>
                  <a:pt x="505" y="0"/>
                </a:lnTo>
                <a:cubicBezTo>
                  <a:pt x="783" y="0"/>
                  <a:pt x="1009" y="226"/>
                  <a:pt x="1009" y="505"/>
                </a:cubicBezTo>
                <a:lnTo>
                  <a:pt x="1009" y="505"/>
                </a:lnTo>
                <a:cubicBezTo>
                  <a:pt x="1009" y="783"/>
                  <a:pt x="783" y="1009"/>
                  <a:pt x="505" y="100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6" name="Google Shape;286;g1648000bcc0_0_603"/>
          <p:cNvSpPr/>
          <p:nvPr/>
        </p:nvSpPr>
        <p:spPr>
          <a:xfrm>
            <a:off x="6447185" y="2742739"/>
            <a:ext cx="329703" cy="329618"/>
          </a:xfrm>
          <a:custGeom>
            <a:rect b="b" l="l" r="r" t="t"/>
            <a:pathLst>
              <a:path extrusionOk="0" h="704" w="704">
                <a:moveTo>
                  <a:pt x="703" y="352"/>
                </a:moveTo>
                <a:lnTo>
                  <a:pt x="703" y="352"/>
                </a:lnTo>
                <a:cubicBezTo>
                  <a:pt x="703" y="158"/>
                  <a:pt x="545" y="0"/>
                  <a:pt x="351" y="0"/>
                </a:cubicBezTo>
                <a:lnTo>
                  <a:pt x="351" y="0"/>
                </a:lnTo>
                <a:cubicBezTo>
                  <a:pt x="157" y="0"/>
                  <a:pt x="0" y="158"/>
                  <a:pt x="0" y="352"/>
                </a:cubicBezTo>
                <a:lnTo>
                  <a:pt x="0" y="352"/>
                </a:lnTo>
                <a:cubicBezTo>
                  <a:pt x="0" y="546"/>
                  <a:pt x="157" y="703"/>
                  <a:pt x="351" y="703"/>
                </a:cubicBezTo>
                <a:lnTo>
                  <a:pt x="351" y="703"/>
                </a:lnTo>
                <a:cubicBezTo>
                  <a:pt x="545" y="703"/>
                  <a:pt x="703" y="546"/>
                  <a:pt x="703" y="352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7" name="Google Shape;287;g1648000bcc0_0_603"/>
          <p:cNvSpPr/>
          <p:nvPr/>
        </p:nvSpPr>
        <p:spPr>
          <a:xfrm>
            <a:off x="6375064" y="2672695"/>
            <a:ext cx="471887" cy="471766"/>
          </a:xfrm>
          <a:custGeom>
            <a:rect b="b" l="l" r="r" t="t"/>
            <a:pathLst>
              <a:path extrusionOk="0" h="1010" w="1010">
                <a:moveTo>
                  <a:pt x="504" y="153"/>
                </a:moveTo>
                <a:lnTo>
                  <a:pt x="504" y="153"/>
                </a:lnTo>
                <a:cubicBezTo>
                  <a:pt x="310" y="153"/>
                  <a:pt x="153" y="311"/>
                  <a:pt x="153" y="505"/>
                </a:cubicBezTo>
                <a:lnTo>
                  <a:pt x="153" y="505"/>
                </a:lnTo>
                <a:cubicBezTo>
                  <a:pt x="153" y="698"/>
                  <a:pt x="310" y="856"/>
                  <a:pt x="504" y="856"/>
                </a:cubicBezTo>
                <a:lnTo>
                  <a:pt x="504" y="856"/>
                </a:lnTo>
                <a:cubicBezTo>
                  <a:pt x="698" y="856"/>
                  <a:pt x="856" y="698"/>
                  <a:pt x="856" y="505"/>
                </a:cubicBezTo>
                <a:lnTo>
                  <a:pt x="856" y="505"/>
                </a:lnTo>
                <a:cubicBezTo>
                  <a:pt x="856" y="311"/>
                  <a:pt x="698" y="153"/>
                  <a:pt x="504" y="153"/>
                </a:cubicBezTo>
                <a:close/>
                <a:moveTo>
                  <a:pt x="504" y="1009"/>
                </a:moveTo>
                <a:lnTo>
                  <a:pt x="504" y="1009"/>
                </a:lnTo>
                <a:cubicBezTo>
                  <a:pt x="226" y="1009"/>
                  <a:pt x="0" y="783"/>
                  <a:pt x="0" y="505"/>
                </a:cubicBezTo>
                <a:lnTo>
                  <a:pt x="0" y="505"/>
                </a:lnTo>
                <a:cubicBezTo>
                  <a:pt x="0" y="226"/>
                  <a:pt x="226" y="0"/>
                  <a:pt x="504" y="0"/>
                </a:cubicBezTo>
                <a:lnTo>
                  <a:pt x="504" y="0"/>
                </a:lnTo>
                <a:cubicBezTo>
                  <a:pt x="783" y="0"/>
                  <a:pt x="1009" y="226"/>
                  <a:pt x="1009" y="505"/>
                </a:cubicBezTo>
                <a:lnTo>
                  <a:pt x="1009" y="505"/>
                </a:lnTo>
                <a:cubicBezTo>
                  <a:pt x="1009" y="783"/>
                  <a:pt x="783" y="1009"/>
                  <a:pt x="504" y="100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8" name="Google Shape;288;g1648000bcc0_0_603"/>
          <p:cNvSpPr/>
          <p:nvPr/>
        </p:nvSpPr>
        <p:spPr>
          <a:xfrm>
            <a:off x="7807209" y="2742739"/>
            <a:ext cx="329703" cy="329618"/>
          </a:xfrm>
          <a:custGeom>
            <a:rect b="b" l="l" r="r" t="t"/>
            <a:pathLst>
              <a:path extrusionOk="0" h="704" w="704">
                <a:moveTo>
                  <a:pt x="703" y="352"/>
                </a:moveTo>
                <a:lnTo>
                  <a:pt x="703" y="352"/>
                </a:lnTo>
                <a:cubicBezTo>
                  <a:pt x="703" y="158"/>
                  <a:pt x="545" y="0"/>
                  <a:pt x="352" y="0"/>
                </a:cubicBezTo>
                <a:lnTo>
                  <a:pt x="352" y="0"/>
                </a:lnTo>
                <a:cubicBezTo>
                  <a:pt x="157" y="0"/>
                  <a:pt x="0" y="158"/>
                  <a:pt x="0" y="352"/>
                </a:cubicBezTo>
                <a:lnTo>
                  <a:pt x="0" y="352"/>
                </a:lnTo>
                <a:cubicBezTo>
                  <a:pt x="0" y="546"/>
                  <a:pt x="157" y="703"/>
                  <a:pt x="352" y="703"/>
                </a:cubicBezTo>
                <a:lnTo>
                  <a:pt x="352" y="703"/>
                </a:lnTo>
                <a:cubicBezTo>
                  <a:pt x="545" y="703"/>
                  <a:pt x="703" y="546"/>
                  <a:pt x="703" y="352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9" name="Google Shape;289;g1648000bcc0_0_603"/>
          <p:cNvSpPr/>
          <p:nvPr/>
        </p:nvSpPr>
        <p:spPr>
          <a:xfrm>
            <a:off x="7735089" y="2672695"/>
            <a:ext cx="471887" cy="471766"/>
          </a:xfrm>
          <a:custGeom>
            <a:rect b="b" l="l" r="r" t="t"/>
            <a:pathLst>
              <a:path extrusionOk="0" h="1010" w="1010">
                <a:moveTo>
                  <a:pt x="505" y="153"/>
                </a:moveTo>
                <a:lnTo>
                  <a:pt x="505" y="153"/>
                </a:lnTo>
                <a:cubicBezTo>
                  <a:pt x="311" y="153"/>
                  <a:pt x="153" y="311"/>
                  <a:pt x="153" y="505"/>
                </a:cubicBezTo>
                <a:lnTo>
                  <a:pt x="153" y="505"/>
                </a:lnTo>
                <a:cubicBezTo>
                  <a:pt x="153" y="698"/>
                  <a:pt x="311" y="856"/>
                  <a:pt x="505" y="856"/>
                </a:cubicBezTo>
                <a:lnTo>
                  <a:pt x="505" y="856"/>
                </a:lnTo>
                <a:cubicBezTo>
                  <a:pt x="698" y="856"/>
                  <a:pt x="856" y="698"/>
                  <a:pt x="856" y="505"/>
                </a:cubicBezTo>
                <a:lnTo>
                  <a:pt x="856" y="505"/>
                </a:lnTo>
                <a:cubicBezTo>
                  <a:pt x="856" y="311"/>
                  <a:pt x="698" y="153"/>
                  <a:pt x="505" y="153"/>
                </a:cubicBezTo>
                <a:close/>
                <a:moveTo>
                  <a:pt x="505" y="1009"/>
                </a:moveTo>
                <a:lnTo>
                  <a:pt x="505" y="1009"/>
                </a:lnTo>
                <a:cubicBezTo>
                  <a:pt x="226" y="1009"/>
                  <a:pt x="0" y="783"/>
                  <a:pt x="0" y="505"/>
                </a:cubicBezTo>
                <a:lnTo>
                  <a:pt x="0" y="505"/>
                </a:lnTo>
                <a:cubicBezTo>
                  <a:pt x="0" y="226"/>
                  <a:pt x="226" y="0"/>
                  <a:pt x="505" y="0"/>
                </a:cubicBezTo>
                <a:lnTo>
                  <a:pt x="505" y="0"/>
                </a:lnTo>
                <a:cubicBezTo>
                  <a:pt x="783" y="0"/>
                  <a:pt x="1009" y="226"/>
                  <a:pt x="1009" y="505"/>
                </a:cubicBezTo>
                <a:lnTo>
                  <a:pt x="1009" y="505"/>
                </a:lnTo>
                <a:cubicBezTo>
                  <a:pt x="1009" y="783"/>
                  <a:pt x="783" y="1009"/>
                  <a:pt x="505" y="100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0" name="Google Shape;290;g1648000bcc0_0_603"/>
          <p:cNvSpPr/>
          <p:nvPr/>
        </p:nvSpPr>
        <p:spPr>
          <a:xfrm>
            <a:off x="862838" y="3314255"/>
            <a:ext cx="476008" cy="475886"/>
          </a:xfrm>
          <a:custGeom>
            <a:rect b="b" l="l" r="r" t="t"/>
            <a:pathLst>
              <a:path extrusionOk="0" h="1019" w="1019">
                <a:moveTo>
                  <a:pt x="579" y="935"/>
                </a:moveTo>
                <a:lnTo>
                  <a:pt x="444" y="607"/>
                </a:lnTo>
                <a:lnTo>
                  <a:pt x="927" y="124"/>
                </a:lnTo>
                <a:lnTo>
                  <a:pt x="579" y="935"/>
                </a:lnTo>
                <a:close/>
                <a:moveTo>
                  <a:pt x="83" y="439"/>
                </a:moveTo>
                <a:lnTo>
                  <a:pt x="894" y="92"/>
                </a:lnTo>
                <a:lnTo>
                  <a:pt x="411" y="574"/>
                </a:lnTo>
                <a:lnTo>
                  <a:pt x="83" y="439"/>
                </a:lnTo>
                <a:close/>
                <a:moveTo>
                  <a:pt x="1018" y="23"/>
                </a:moveTo>
                <a:lnTo>
                  <a:pt x="1018" y="23"/>
                </a:lnTo>
                <a:cubicBezTo>
                  <a:pt x="1018" y="11"/>
                  <a:pt x="1008" y="0"/>
                  <a:pt x="995" y="0"/>
                </a:cubicBezTo>
                <a:lnTo>
                  <a:pt x="995" y="0"/>
                </a:lnTo>
                <a:cubicBezTo>
                  <a:pt x="992" y="0"/>
                  <a:pt x="988" y="1"/>
                  <a:pt x="985" y="3"/>
                </a:cubicBezTo>
                <a:lnTo>
                  <a:pt x="985" y="3"/>
                </a:lnTo>
                <a:lnTo>
                  <a:pt x="15" y="419"/>
                </a:lnTo>
                <a:lnTo>
                  <a:pt x="15" y="419"/>
                </a:lnTo>
                <a:lnTo>
                  <a:pt x="15" y="419"/>
                </a:lnTo>
                <a:lnTo>
                  <a:pt x="14" y="419"/>
                </a:lnTo>
                <a:lnTo>
                  <a:pt x="14" y="419"/>
                </a:lnTo>
                <a:lnTo>
                  <a:pt x="14" y="419"/>
                </a:lnTo>
                <a:cubicBezTo>
                  <a:pt x="6" y="423"/>
                  <a:pt x="0" y="431"/>
                  <a:pt x="0" y="440"/>
                </a:cubicBezTo>
                <a:lnTo>
                  <a:pt x="0" y="440"/>
                </a:lnTo>
                <a:cubicBezTo>
                  <a:pt x="0" y="450"/>
                  <a:pt x="8" y="459"/>
                  <a:pt x="17" y="461"/>
                </a:cubicBezTo>
                <a:lnTo>
                  <a:pt x="17" y="462"/>
                </a:lnTo>
                <a:lnTo>
                  <a:pt x="399" y="619"/>
                </a:lnTo>
                <a:lnTo>
                  <a:pt x="556" y="1001"/>
                </a:lnTo>
                <a:lnTo>
                  <a:pt x="557" y="1001"/>
                </a:lnTo>
                <a:lnTo>
                  <a:pt x="557" y="1001"/>
                </a:lnTo>
                <a:cubicBezTo>
                  <a:pt x="560" y="1011"/>
                  <a:pt x="568" y="1018"/>
                  <a:pt x="579" y="1018"/>
                </a:cubicBezTo>
                <a:lnTo>
                  <a:pt x="579" y="1018"/>
                </a:lnTo>
                <a:cubicBezTo>
                  <a:pt x="588" y="1018"/>
                  <a:pt x="595" y="1012"/>
                  <a:pt x="599" y="1005"/>
                </a:cubicBezTo>
                <a:lnTo>
                  <a:pt x="600" y="1005"/>
                </a:lnTo>
                <a:lnTo>
                  <a:pt x="600" y="1004"/>
                </a:lnTo>
                <a:lnTo>
                  <a:pt x="600" y="1004"/>
                </a:lnTo>
                <a:lnTo>
                  <a:pt x="600" y="1004"/>
                </a:lnTo>
                <a:lnTo>
                  <a:pt x="1016" y="33"/>
                </a:lnTo>
                <a:lnTo>
                  <a:pt x="1016" y="33"/>
                </a:lnTo>
                <a:lnTo>
                  <a:pt x="1016" y="33"/>
                </a:lnTo>
                <a:cubicBezTo>
                  <a:pt x="1018" y="30"/>
                  <a:pt x="1018" y="27"/>
                  <a:pt x="1018" y="23"/>
                </a:cubicBezTo>
                <a:close/>
                <a:moveTo>
                  <a:pt x="371" y="763"/>
                </a:moveTo>
                <a:lnTo>
                  <a:pt x="371" y="763"/>
                </a:lnTo>
                <a:cubicBezTo>
                  <a:pt x="364" y="763"/>
                  <a:pt x="358" y="766"/>
                  <a:pt x="354" y="770"/>
                </a:cubicBezTo>
                <a:lnTo>
                  <a:pt x="285" y="840"/>
                </a:lnTo>
                <a:lnTo>
                  <a:pt x="285" y="840"/>
                </a:lnTo>
                <a:cubicBezTo>
                  <a:pt x="280" y="844"/>
                  <a:pt x="278" y="850"/>
                  <a:pt x="278" y="856"/>
                </a:cubicBezTo>
                <a:lnTo>
                  <a:pt x="278" y="856"/>
                </a:lnTo>
                <a:cubicBezTo>
                  <a:pt x="278" y="869"/>
                  <a:pt x="289" y="879"/>
                  <a:pt x="301" y="879"/>
                </a:cubicBezTo>
                <a:lnTo>
                  <a:pt x="301" y="879"/>
                </a:lnTo>
                <a:cubicBezTo>
                  <a:pt x="308" y="879"/>
                  <a:pt x="314" y="877"/>
                  <a:pt x="317" y="872"/>
                </a:cubicBezTo>
                <a:lnTo>
                  <a:pt x="387" y="803"/>
                </a:lnTo>
                <a:lnTo>
                  <a:pt x="387" y="803"/>
                </a:lnTo>
                <a:cubicBezTo>
                  <a:pt x="391" y="799"/>
                  <a:pt x="394" y="793"/>
                  <a:pt x="394" y="787"/>
                </a:cubicBezTo>
                <a:lnTo>
                  <a:pt x="394" y="787"/>
                </a:lnTo>
                <a:cubicBezTo>
                  <a:pt x="394" y="774"/>
                  <a:pt x="383" y="763"/>
                  <a:pt x="371" y="763"/>
                </a:cubicBezTo>
                <a:close/>
                <a:moveTo>
                  <a:pt x="225" y="688"/>
                </a:moveTo>
                <a:lnTo>
                  <a:pt x="248" y="664"/>
                </a:lnTo>
                <a:lnTo>
                  <a:pt x="248" y="664"/>
                </a:lnTo>
                <a:cubicBezTo>
                  <a:pt x="252" y="660"/>
                  <a:pt x="255" y="654"/>
                  <a:pt x="255" y="648"/>
                </a:cubicBezTo>
                <a:lnTo>
                  <a:pt x="255" y="648"/>
                </a:lnTo>
                <a:cubicBezTo>
                  <a:pt x="255" y="635"/>
                  <a:pt x="245" y="625"/>
                  <a:pt x="232" y="625"/>
                </a:cubicBezTo>
                <a:lnTo>
                  <a:pt x="232" y="625"/>
                </a:lnTo>
                <a:cubicBezTo>
                  <a:pt x="226" y="625"/>
                  <a:pt x="220" y="627"/>
                  <a:pt x="216" y="631"/>
                </a:cubicBezTo>
                <a:lnTo>
                  <a:pt x="193" y="655"/>
                </a:lnTo>
                <a:lnTo>
                  <a:pt x="193" y="655"/>
                </a:lnTo>
                <a:cubicBezTo>
                  <a:pt x="188" y="659"/>
                  <a:pt x="186" y="664"/>
                  <a:pt x="186" y="671"/>
                </a:cubicBezTo>
                <a:lnTo>
                  <a:pt x="186" y="671"/>
                </a:lnTo>
                <a:cubicBezTo>
                  <a:pt x="186" y="684"/>
                  <a:pt x="196" y="694"/>
                  <a:pt x="209" y="694"/>
                </a:cubicBezTo>
                <a:lnTo>
                  <a:pt x="209" y="694"/>
                </a:lnTo>
                <a:cubicBezTo>
                  <a:pt x="215" y="694"/>
                  <a:pt x="221" y="691"/>
                  <a:pt x="225" y="688"/>
                </a:cubicBezTo>
                <a:close/>
                <a:moveTo>
                  <a:pt x="371" y="671"/>
                </a:moveTo>
                <a:lnTo>
                  <a:pt x="371" y="671"/>
                </a:lnTo>
                <a:cubicBezTo>
                  <a:pt x="371" y="658"/>
                  <a:pt x="360" y="648"/>
                  <a:pt x="347" y="648"/>
                </a:cubicBezTo>
                <a:lnTo>
                  <a:pt x="347" y="648"/>
                </a:lnTo>
                <a:cubicBezTo>
                  <a:pt x="341" y="648"/>
                  <a:pt x="335" y="650"/>
                  <a:pt x="331" y="655"/>
                </a:cubicBezTo>
                <a:lnTo>
                  <a:pt x="100" y="886"/>
                </a:lnTo>
                <a:lnTo>
                  <a:pt x="100" y="886"/>
                </a:lnTo>
                <a:cubicBezTo>
                  <a:pt x="96" y="890"/>
                  <a:pt x="93" y="896"/>
                  <a:pt x="93" y="902"/>
                </a:cubicBezTo>
                <a:lnTo>
                  <a:pt x="93" y="902"/>
                </a:lnTo>
                <a:cubicBezTo>
                  <a:pt x="93" y="915"/>
                  <a:pt x="103" y="925"/>
                  <a:pt x="116" y="925"/>
                </a:cubicBezTo>
                <a:lnTo>
                  <a:pt x="116" y="925"/>
                </a:lnTo>
                <a:cubicBezTo>
                  <a:pt x="123" y="925"/>
                  <a:pt x="128" y="923"/>
                  <a:pt x="133" y="919"/>
                </a:cubicBezTo>
                <a:lnTo>
                  <a:pt x="364" y="688"/>
                </a:lnTo>
                <a:lnTo>
                  <a:pt x="364" y="688"/>
                </a:lnTo>
                <a:cubicBezTo>
                  <a:pt x="368" y="683"/>
                  <a:pt x="371" y="677"/>
                  <a:pt x="371" y="6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1" name="Google Shape;291;g1648000bcc0_0_603"/>
          <p:cNvSpPr/>
          <p:nvPr/>
        </p:nvSpPr>
        <p:spPr>
          <a:xfrm>
            <a:off x="6374028" y="3251380"/>
            <a:ext cx="476008" cy="475886"/>
          </a:xfrm>
          <a:custGeom>
            <a:rect b="b" l="l" r="r" t="t"/>
            <a:pathLst>
              <a:path extrusionOk="0" h="1019" w="1019">
                <a:moveTo>
                  <a:pt x="972" y="567"/>
                </a:moveTo>
                <a:lnTo>
                  <a:pt x="972" y="567"/>
                </a:lnTo>
                <a:cubicBezTo>
                  <a:pt x="972" y="567"/>
                  <a:pt x="972" y="567"/>
                  <a:pt x="971" y="567"/>
                </a:cubicBezTo>
                <a:lnTo>
                  <a:pt x="924" y="578"/>
                </a:lnTo>
                <a:lnTo>
                  <a:pt x="924" y="578"/>
                </a:lnTo>
                <a:cubicBezTo>
                  <a:pt x="907" y="582"/>
                  <a:pt x="894" y="595"/>
                  <a:pt x="890" y="611"/>
                </a:cubicBezTo>
                <a:lnTo>
                  <a:pt x="890" y="611"/>
                </a:lnTo>
                <a:cubicBezTo>
                  <a:pt x="882" y="644"/>
                  <a:pt x="868" y="677"/>
                  <a:pt x="851" y="707"/>
                </a:cubicBezTo>
                <a:lnTo>
                  <a:pt x="851" y="707"/>
                </a:lnTo>
                <a:cubicBezTo>
                  <a:pt x="842" y="721"/>
                  <a:pt x="842" y="739"/>
                  <a:pt x="851" y="753"/>
                </a:cubicBezTo>
                <a:lnTo>
                  <a:pt x="877" y="796"/>
                </a:lnTo>
                <a:lnTo>
                  <a:pt x="796" y="877"/>
                </a:lnTo>
                <a:lnTo>
                  <a:pt x="796" y="877"/>
                </a:lnTo>
                <a:cubicBezTo>
                  <a:pt x="795" y="877"/>
                  <a:pt x="795" y="877"/>
                  <a:pt x="795" y="877"/>
                </a:cubicBezTo>
                <a:lnTo>
                  <a:pt x="753" y="851"/>
                </a:lnTo>
                <a:lnTo>
                  <a:pt x="753" y="851"/>
                </a:lnTo>
                <a:cubicBezTo>
                  <a:pt x="746" y="847"/>
                  <a:pt x="737" y="844"/>
                  <a:pt x="729" y="844"/>
                </a:cubicBezTo>
                <a:lnTo>
                  <a:pt x="729" y="844"/>
                </a:lnTo>
                <a:cubicBezTo>
                  <a:pt x="721" y="844"/>
                  <a:pt x="714" y="847"/>
                  <a:pt x="706" y="851"/>
                </a:cubicBezTo>
                <a:lnTo>
                  <a:pt x="706" y="851"/>
                </a:lnTo>
                <a:cubicBezTo>
                  <a:pt x="676" y="868"/>
                  <a:pt x="645" y="881"/>
                  <a:pt x="611" y="890"/>
                </a:cubicBezTo>
                <a:lnTo>
                  <a:pt x="611" y="890"/>
                </a:lnTo>
                <a:cubicBezTo>
                  <a:pt x="595" y="894"/>
                  <a:pt x="583" y="907"/>
                  <a:pt x="578" y="924"/>
                </a:cubicBezTo>
                <a:lnTo>
                  <a:pt x="567" y="971"/>
                </a:lnTo>
                <a:lnTo>
                  <a:pt x="567" y="971"/>
                </a:lnTo>
                <a:cubicBezTo>
                  <a:pt x="566" y="971"/>
                  <a:pt x="566" y="971"/>
                  <a:pt x="566" y="972"/>
                </a:cubicBezTo>
                <a:lnTo>
                  <a:pt x="452" y="972"/>
                </a:lnTo>
                <a:lnTo>
                  <a:pt x="440" y="924"/>
                </a:lnTo>
                <a:lnTo>
                  <a:pt x="440" y="924"/>
                </a:lnTo>
                <a:cubicBezTo>
                  <a:pt x="436" y="907"/>
                  <a:pt x="423" y="894"/>
                  <a:pt x="407" y="890"/>
                </a:cubicBezTo>
                <a:lnTo>
                  <a:pt x="407" y="890"/>
                </a:lnTo>
                <a:cubicBezTo>
                  <a:pt x="374" y="881"/>
                  <a:pt x="342" y="868"/>
                  <a:pt x="312" y="851"/>
                </a:cubicBezTo>
                <a:lnTo>
                  <a:pt x="312" y="851"/>
                </a:lnTo>
                <a:cubicBezTo>
                  <a:pt x="305" y="847"/>
                  <a:pt x="297" y="844"/>
                  <a:pt x="289" y="844"/>
                </a:cubicBezTo>
                <a:lnTo>
                  <a:pt x="289" y="844"/>
                </a:lnTo>
                <a:cubicBezTo>
                  <a:pt x="280" y="844"/>
                  <a:pt x="273" y="847"/>
                  <a:pt x="265" y="851"/>
                </a:cubicBezTo>
                <a:lnTo>
                  <a:pt x="223" y="877"/>
                </a:lnTo>
                <a:lnTo>
                  <a:pt x="223" y="877"/>
                </a:lnTo>
                <a:lnTo>
                  <a:pt x="222" y="877"/>
                </a:lnTo>
                <a:lnTo>
                  <a:pt x="142" y="796"/>
                </a:lnTo>
                <a:lnTo>
                  <a:pt x="167" y="753"/>
                </a:lnTo>
                <a:lnTo>
                  <a:pt x="167" y="753"/>
                </a:lnTo>
                <a:cubicBezTo>
                  <a:pt x="176" y="739"/>
                  <a:pt x="176" y="721"/>
                  <a:pt x="167" y="707"/>
                </a:cubicBezTo>
                <a:lnTo>
                  <a:pt x="167" y="707"/>
                </a:lnTo>
                <a:cubicBezTo>
                  <a:pt x="150" y="677"/>
                  <a:pt x="137" y="644"/>
                  <a:pt x="128" y="611"/>
                </a:cubicBezTo>
                <a:lnTo>
                  <a:pt x="128" y="611"/>
                </a:lnTo>
                <a:cubicBezTo>
                  <a:pt x="123" y="595"/>
                  <a:pt x="111" y="582"/>
                  <a:pt x="95" y="578"/>
                </a:cubicBezTo>
                <a:lnTo>
                  <a:pt x="47" y="567"/>
                </a:lnTo>
                <a:lnTo>
                  <a:pt x="47" y="567"/>
                </a:lnTo>
                <a:cubicBezTo>
                  <a:pt x="47" y="567"/>
                  <a:pt x="47" y="567"/>
                  <a:pt x="46" y="567"/>
                </a:cubicBezTo>
                <a:lnTo>
                  <a:pt x="46" y="452"/>
                </a:lnTo>
                <a:lnTo>
                  <a:pt x="95" y="440"/>
                </a:lnTo>
                <a:lnTo>
                  <a:pt x="95" y="440"/>
                </a:lnTo>
                <a:cubicBezTo>
                  <a:pt x="111" y="436"/>
                  <a:pt x="123" y="424"/>
                  <a:pt x="128" y="407"/>
                </a:cubicBezTo>
                <a:lnTo>
                  <a:pt x="128" y="407"/>
                </a:lnTo>
                <a:cubicBezTo>
                  <a:pt x="137" y="374"/>
                  <a:pt x="150" y="342"/>
                  <a:pt x="167" y="312"/>
                </a:cubicBezTo>
                <a:lnTo>
                  <a:pt x="167" y="312"/>
                </a:lnTo>
                <a:cubicBezTo>
                  <a:pt x="176" y="297"/>
                  <a:pt x="176" y="279"/>
                  <a:pt x="167" y="265"/>
                </a:cubicBezTo>
                <a:lnTo>
                  <a:pt x="142" y="223"/>
                </a:lnTo>
                <a:lnTo>
                  <a:pt x="142" y="223"/>
                </a:lnTo>
                <a:cubicBezTo>
                  <a:pt x="142" y="223"/>
                  <a:pt x="142" y="223"/>
                  <a:pt x="142" y="222"/>
                </a:cubicBezTo>
                <a:lnTo>
                  <a:pt x="222" y="142"/>
                </a:lnTo>
                <a:lnTo>
                  <a:pt x="265" y="167"/>
                </a:lnTo>
                <a:lnTo>
                  <a:pt x="265" y="167"/>
                </a:lnTo>
                <a:cubicBezTo>
                  <a:pt x="273" y="171"/>
                  <a:pt x="280" y="174"/>
                  <a:pt x="289" y="174"/>
                </a:cubicBezTo>
                <a:lnTo>
                  <a:pt x="289" y="174"/>
                </a:lnTo>
                <a:cubicBezTo>
                  <a:pt x="297" y="174"/>
                  <a:pt x="305" y="171"/>
                  <a:pt x="312" y="168"/>
                </a:cubicBezTo>
                <a:lnTo>
                  <a:pt x="312" y="168"/>
                </a:lnTo>
                <a:cubicBezTo>
                  <a:pt x="342" y="150"/>
                  <a:pt x="374" y="137"/>
                  <a:pt x="407" y="128"/>
                </a:cubicBezTo>
                <a:lnTo>
                  <a:pt x="407" y="128"/>
                </a:lnTo>
                <a:cubicBezTo>
                  <a:pt x="423" y="124"/>
                  <a:pt x="436" y="111"/>
                  <a:pt x="440" y="95"/>
                </a:cubicBezTo>
                <a:lnTo>
                  <a:pt x="452" y="47"/>
                </a:lnTo>
                <a:lnTo>
                  <a:pt x="566" y="47"/>
                </a:lnTo>
                <a:lnTo>
                  <a:pt x="566" y="47"/>
                </a:lnTo>
                <a:cubicBezTo>
                  <a:pt x="566" y="47"/>
                  <a:pt x="566" y="47"/>
                  <a:pt x="567" y="47"/>
                </a:cubicBezTo>
                <a:lnTo>
                  <a:pt x="578" y="95"/>
                </a:lnTo>
                <a:lnTo>
                  <a:pt x="578" y="95"/>
                </a:lnTo>
                <a:cubicBezTo>
                  <a:pt x="583" y="111"/>
                  <a:pt x="595" y="124"/>
                  <a:pt x="611" y="128"/>
                </a:cubicBezTo>
                <a:lnTo>
                  <a:pt x="611" y="128"/>
                </a:lnTo>
                <a:cubicBezTo>
                  <a:pt x="645" y="137"/>
                  <a:pt x="676" y="150"/>
                  <a:pt x="706" y="168"/>
                </a:cubicBezTo>
                <a:lnTo>
                  <a:pt x="706" y="168"/>
                </a:lnTo>
                <a:cubicBezTo>
                  <a:pt x="714" y="171"/>
                  <a:pt x="721" y="174"/>
                  <a:pt x="729" y="174"/>
                </a:cubicBezTo>
                <a:lnTo>
                  <a:pt x="729" y="174"/>
                </a:lnTo>
                <a:cubicBezTo>
                  <a:pt x="737" y="174"/>
                  <a:pt x="746" y="171"/>
                  <a:pt x="753" y="167"/>
                </a:cubicBezTo>
                <a:lnTo>
                  <a:pt x="796" y="142"/>
                </a:lnTo>
                <a:lnTo>
                  <a:pt x="877" y="222"/>
                </a:lnTo>
                <a:lnTo>
                  <a:pt x="877" y="222"/>
                </a:lnTo>
                <a:cubicBezTo>
                  <a:pt x="877" y="223"/>
                  <a:pt x="877" y="223"/>
                  <a:pt x="876" y="223"/>
                </a:cubicBezTo>
                <a:lnTo>
                  <a:pt x="851" y="265"/>
                </a:lnTo>
                <a:lnTo>
                  <a:pt x="851" y="265"/>
                </a:lnTo>
                <a:cubicBezTo>
                  <a:pt x="842" y="279"/>
                  <a:pt x="842" y="297"/>
                  <a:pt x="851" y="312"/>
                </a:cubicBezTo>
                <a:lnTo>
                  <a:pt x="851" y="312"/>
                </a:lnTo>
                <a:cubicBezTo>
                  <a:pt x="868" y="342"/>
                  <a:pt x="882" y="374"/>
                  <a:pt x="890" y="407"/>
                </a:cubicBezTo>
                <a:lnTo>
                  <a:pt x="890" y="407"/>
                </a:lnTo>
                <a:cubicBezTo>
                  <a:pt x="894" y="424"/>
                  <a:pt x="907" y="436"/>
                  <a:pt x="924" y="440"/>
                </a:cubicBezTo>
                <a:lnTo>
                  <a:pt x="972" y="452"/>
                </a:lnTo>
                <a:lnTo>
                  <a:pt x="972" y="567"/>
                </a:lnTo>
                <a:close/>
                <a:moveTo>
                  <a:pt x="984" y="407"/>
                </a:moveTo>
                <a:lnTo>
                  <a:pt x="935" y="395"/>
                </a:lnTo>
                <a:lnTo>
                  <a:pt x="935" y="395"/>
                </a:lnTo>
                <a:cubicBezTo>
                  <a:pt x="925" y="357"/>
                  <a:pt x="910" y="322"/>
                  <a:pt x="891" y="289"/>
                </a:cubicBezTo>
                <a:lnTo>
                  <a:pt x="917" y="246"/>
                </a:lnTo>
                <a:lnTo>
                  <a:pt x="917" y="246"/>
                </a:lnTo>
                <a:cubicBezTo>
                  <a:pt x="925" y="230"/>
                  <a:pt x="930" y="211"/>
                  <a:pt x="917" y="197"/>
                </a:cubicBezTo>
                <a:lnTo>
                  <a:pt x="821" y="101"/>
                </a:lnTo>
                <a:lnTo>
                  <a:pt x="821" y="101"/>
                </a:lnTo>
                <a:cubicBezTo>
                  <a:pt x="815" y="96"/>
                  <a:pt x="808" y="93"/>
                  <a:pt x="800" y="93"/>
                </a:cubicBezTo>
                <a:lnTo>
                  <a:pt x="800" y="93"/>
                </a:lnTo>
                <a:cubicBezTo>
                  <a:pt x="791" y="93"/>
                  <a:pt x="781" y="96"/>
                  <a:pt x="773" y="101"/>
                </a:cubicBezTo>
                <a:lnTo>
                  <a:pt x="729" y="127"/>
                </a:lnTo>
                <a:lnTo>
                  <a:pt x="729" y="127"/>
                </a:lnTo>
                <a:cubicBezTo>
                  <a:pt x="697" y="108"/>
                  <a:pt x="661" y="94"/>
                  <a:pt x="623" y="84"/>
                </a:cubicBezTo>
                <a:lnTo>
                  <a:pt x="611" y="34"/>
                </a:lnTo>
                <a:lnTo>
                  <a:pt x="611" y="34"/>
                </a:lnTo>
                <a:cubicBezTo>
                  <a:pt x="606" y="17"/>
                  <a:pt x="595" y="0"/>
                  <a:pt x="577" y="0"/>
                </a:cubicBezTo>
                <a:lnTo>
                  <a:pt x="441" y="0"/>
                </a:lnTo>
                <a:lnTo>
                  <a:pt x="441" y="0"/>
                </a:lnTo>
                <a:cubicBezTo>
                  <a:pt x="422" y="0"/>
                  <a:pt x="411" y="17"/>
                  <a:pt x="407" y="34"/>
                </a:cubicBezTo>
                <a:lnTo>
                  <a:pt x="395" y="84"/>
                </a:lnTo>
                <a:lnTo>
                  <a:pt x="395" y="84"/>
                </a:lnTo>
                <a:cubicBezTo>
                  <a:pt x="358" y="94"/>
                  <a:pt x="322" y="108"/>
                  <a:pt x="289" y="127"/>
                </a:cubicBezTo>
                <a:lnTo>
                  <a:pt x="245" y="101"/>
                </a:lnTo>
                <a:lnTo>
                  <a:pt x="245" y="101"/>
                </a:lnTo>
                <a:cubicBezTo>
                  <a:pt x="237" y="96"/>
                  <a:pt x="227" y="93"/>
                  <a:pt x="218" y="93"/>
                </a:cubicBezTo>
                <a:lnTo>
                  <a:pt x="218" y="93"/>
                </a:lnTo>
                <a:cubicBezTo>
                  <a:pt x="211" y="93"/>
                  <a:pt x="204" y="96"/>
                  <a:pt x="197" y="101"/>
                </a:cubicBezTo>
                <a:lnTo>
                  <a:pt x="101" y="197"/>
                </a:lnTo>
                <a:lnTo>
                  <a:pt x="101" y="197"/>
                </a:lnTo>
                <a:cubicBezTo>
                  <a:pt x="88" y="211"/>
                  <a:pt x="94" y="230"/>
                  <a:pt x="101" y="246"/>
                </a:cubicBezTo>
                <a:lnTo>
                  <a:pt x="128" y="289"/>
                </a:lnTo>
                <a:lnTo>
                  <a:pt x="128" y="289"/>
                </a:lnTo>
                <a:cubicBezTo>
                  <a:pt x="108" y="322"/>
                  <a:pt x="94" y="357"/>
                  <a:pt x="83" y="395"/>
                </a:cubicBezTo>
                <a:lnTo>
                  <a:pt x="34" y="407"/>
                </a:lnTo>
                <a:lnTo>
                  <a:pt x="34" y="407"/>
                </a:lnTo>
                <a:cubicBezTo>
                  <a:pt x="18" y="412"/>
                  <a:pt x="0" y="423"/>
                  <a:pt x="0" y="441"/>
                </a:cubicBezTo>
                <a:lnTo>
                  <a:pt x="0" y="577"/>
                </a:lnTo>
                <a:lnTo>
                  <a:pt x="0" y="577"/>
                </a:lnTo>
                <a:cubicBezTo>
                  <a:pt x="0" y="596"/>
                  <a:pt x="18" y="606"/>
                  <a:pt x="34" y="611"/>
                </a:cubicBezTo>
                <a:lnTo>
                  <a:pt x="83" y="624"/>
                </a:lnTo>
                <a:lnTo>
                  <a:pt x="83" y="624"/>
                </a:lnTo>
                <a:cubicBezTo>
                  <a:pt x="94" y="661"/>
                  <a:pt x="108" y="697"/>
                  <a:pt x="128" y="730"/>
                </a:cubicBezTo>
                <a:lnTo>
                  <a:pt x="101" y="773"/>
                </a:lnTo>
                <a:lnTo>
                  <a:pt x="101" y="773"/>
                </a:lnTo>
                <a:cubicBezTo>
                  <a:pt x="93" y="788"/>
                  <a:pt x="88" y="808"/>
                  <a:pt x="101" y="821"/>
                </a:cubicBezTo>
                <a:lnTo>
                  <a:pt x="197" y="917"/>
                </a:lnTo>
                <a:lnTo>
                  <a:pt x="197" y="917"/>
                </a:lnTo>
                <a:cubicBezTo>
                  <a:pt x="203" y="923"/>
                  <a:pt x="210" y="925"/>
                  <a:pt x="217" y="925"/>
                </a:cubicBezTo>
                <a:lnTo>
                  <a:pt x="217" y="925"/>
                </a:lnTo>
                <a:cubicBezTo>
                  <a:pt x="227" y="925"/>
                  <a:pt x="237" y="921"/>
                  <a:pt x="245" y="917"/>
                </a:cubicBezTo>
                <a:lnTo>
                  <a:pt x="289" y="891"/>
                </a:lnTo>
                <a:lnTo>
                  <a:pt x="289" y="891"/>
                </a:lnTo>
                <a:cubicBezTo>
                  <a:pt x="322" y="910"/>
                  <a:pt x="358" y="925"/>
                  <a:pt x="395" y="935"/>
                </a:cubicBezTo>
                <a:lnTo>
                  <a:pt x="407" y="984"/>
                </a:lnTo>
                <a:lnTo>
                  <a:pt x="407" y="984"/>
                </a:lnTo>
                <a:cubicBezTo>
                  <a:pt x="411" y="1001"/>
                  <a:pt x="422" y="1018"/>
                  <a:pt x="441" y="1018"/>
                </a:cubicBezTo>
                <a:lnTo>
                  <a:pt x="577" y="1018"/>
                </a:lnTo>
                <a:lnTo>
                  <a:pt x="577" y="1018"/>
                </a:lnTo>
                <a:cubicBezTo>
                  <a:pt x="595" y="1018"/>
                  <a:pt x="606" y="1001"/>
                  <a:pt x="611" y="984"/>
                </a:cubicBezTo>
                <a:lnTo>
                  <a:pt x="623" y="935"/>
                </a:lnTo>
                <a:lnTo>
                  <a:pt x="623" y="935"/>
                </a:lnTo>
                <a:cubicBezTo>
                  <a:pt x="661" y="925"/>
                  <a:pt x="697" y="910"/>
                  <a:pt x="729" y="891"/>
                </a:cubicBezTo>
                <a:lnTo>
                  <a:pt x="773" y="917"/>
                </a:lnTo>
                <a:lnTo>
                  <a:pt x="773" y="917"/>
                </a:lnTo>
                <a:cubicBezTo>
                  <a:pt x="782" y="921"/>
                  <a:pt x="792" y="925"/>
                  <a:pt x="801" y="925"/>
                </a:cubicBezTo>
                <a:lnTo>
                  <a:pt x="801" y="925"/>
                </a:lnTo>
                <a:cubicBezTo>
                  <a:pt x="808" y="925"/>
                  <a:pt x="815" y="923"/>
                  <a:pt x="821" y="917"/>
                </a:cubicBezTo>
                <a:lnTo>
                  <a:pt x="917" y="821"/>
                </a:lnTo>
                <a:lnTo>
                  <a:pt x="917" y="821"/>
                </a:lnTo>
                <a:cubicBezTo>
                  <a:pt x="930" y="808"/>
                  <a:pt x="926" y="788"/>
                  <a:pt x="917" y="773"/>
                </a:cubicBezTo>
                <a:lnTo>
                  <a:pt x="891" y="730"/>
                </a:lnTo>
                <a:lnTo>
                  <a:pt x="891" y="730"/>
                </a:lnTo>
                <a:cubicBezTo>
                  <a:pt x="910" y="697"/>
                  <a:pt x="925" y="661"/>
                  <a:pt x="935" y="624"/>
                </a:cubicBezTo>
                <a:lnTo>
                  <a:pt x="984" y="611"/>
                </a:lnTo>
                <a:lnTo>
                  <a:pt x="984" y="611"/>
                </a:lnTo>
                <a:cubicBezTo>
                  <a:pt x="1001" y="606"/>
                  <a:pt x="1018" y="596"/>
                  <a:pt x="1018" y="577"/>
                </a:cubicBezTo>
                <a:lnTo>
                  <a:pt x="1018" y="441"/>
                </a:lnTo>
                <a:lnTo>
                  <a:pt x="1018" y="441"/>
                </a:lnTo>
                <a:cubicBezTo>
                  <a:pt x="1018" y="423"/>
                  <a:pt x="1001" y="412"/>
                  <a:pt x="984" y="407"/>
                </a:cubicBezTo>
                <a:lnTo>
                  <a:pt x="509" y="694"/>
                </a:lnTo>
                <a:lnTo>
                  <a:pt x="509" y="694"/>
                </a:lnTo>
                <a:cubicBezTo>
                  <a:pt x="407" y="694"/>
                  <a:pt x="324" y="611"/>
                  <a:pt x="324" y="509"/>
                </a:cubicBezTo>
                <a:lnTo>
                  <a:pt x="324" y="509"/>
                </a:lnTo>
                <a:cubicBezTo>
                  <a:pt x="324" y="407"/>
                  <a:pt x="407" y="324"/>
                  <a:pt x="509" y="324"/>
                </a:cubicBezTo>
                <a:lnTo>
                  <a:pt x="509" y="324"/>
                </a:lnTo>
                <a:cubicBezTo>
                  <a:pt x="611" y="324"/>
                  <a:pt x="694" y="407"/>
                  <a:pt x="694" y="509"/>
                </a:cubicBezTo>
                <a:lnTo>
                  <a:pt x="694" y="509"/>
                </a:lnTo>
                <a:cubicBezTo>
                  <a:pt x="694" y="611"/>
                  <a:pt x="611" y="694"/>
                  <a:pt x="509" y="694"/>
                </a:cubicBezTo>
                <a:lnTo>
                  <a:pt x="984" y="407"/>
                </a:lnTo>
                <a:close/>
                <a:moveTo>
                  <a:pt x="509" y="278"/>
                </a:moveTo>
                <a:lnTo>
                  <a:pt x="509" y="278"/>
                </a:lnTo>
                <a:cubicBezTo>
                  <a:pt x="382" y="278"/>
                  <a:pt x="278" y="381"/>
                  <a:pt x="278" y="509"/>
                </a:cubicBezTo>
                <a:lnTo>
                  <a:pt x="278" y="509"/>
                </a:lnTo>
                <a:cubicBezTo>
                  <a:pt x="278" y="637"/>
                  <a:pt x="382" y="740"/>
                  <a:pt x="509" y="740"/>
                </a:cubicBezTo>
                <a:lnTo>
                  <a:pt x="509" y="740"/>
                </a:lnTo>
                <a:cubicBezTo>
                  <a:pt x="637" y="740"/>
                  <a:pt x="740" y="637"/>
                  <a:pt x="740" y="509"/>
                </a:cubicBezTo>
                <a:lnTo>
                  <a:pt x="740" y="509"/>
                </a:lnTo>
                <a:cubicBezTo>
                  <a:pt x="740" y="381"/>
                  <a:pt x="637" y="278"/>
                  <a:pt x="509" y="2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2" name="Google Shape;292;g1648000bcc0_0_603"/>
          <p:cNvSpPr/>
          <p:nvPr/>
        </p:nvSpPr>
        <p:spPr>
          <a:xfrm>
            <a:off x="3656038" y="3237493"/>
            <a:ext cx="476007" cy="389359"/>
          </a:xfrm>
          <a:custGeom>
            <a:rect b="b" l="l" r="r" t="t"/>
            <a:pathLst>
              <a:path extrusionOk="0" h="834" w="1018">
                <a:moveTo>
                  <a:pt x="971" y="232"/>
                </a:moveTo>
                <a:lnTo>
                  <a:pt x="46" y="232"/>
                </a:lnTo>
                <a:lnTo>
                  <a:pt x="46" y="94"/>
                </a:lnTo>
                <a:lnTo>
                  <a:pt x="46" y="94"/>
                </a:lnTo>
                <a:cubicBezTo>
                  <a:pt x="46" y="68"/>
                  <a:pt x="67" y="47"/>
                  <a:pt x="92" y="47"/>
                </a:cubicBezTo>
                <a:lnTo>
                  <a:pt x="323" y="47"/>
                </a:lnTo>
                <a:lnTo>
                  <a:pt x="323" y="47"/>
                </a:lnTo>
                <a:cubicBezTo>
                  <a:pt x="393" y="47"/>
                  <a:pt x="393" y="139"/>
                  <a:pt x="509" y="139"/>
                </a:cubicBezTo>
                <a:lnTo>
                  <a:pt x="925" y="139"/>
                </a:lnTo>
                <a:lnTo>
                  <a:pt x="925" y="139"/>
                </a:lnTo>
                <a:cubicBezTo>
                  <a:pt x="951" y="139"/>
                  <a:pt x="971" y="160"/>
                  <a:pt x="971" y="186"/>
                </a:cubicBezTo>
                <a:lnTo>
                  <a:pt x="971" y="232"/>
                </a:lnTo>
                <a:close/>
                <a:moveTo>
                  <a:pt x="971" y="741"/>
                </a:moveTo>
                <a:lnTo>
                  <a:pt x="971" y="741"/>
                </a:lnTo>
                <a:cubicBezTo>
                  <a:pt x="971" y="766"/>
                  <a:pt x="951" y="787"/>
                  <a:pt x="925" y="787"/>
                </a:cubicBezTo>
                <a:lnTo>
                  <a:pt x="92" y="787"/>
                </a:lnTo>
                <a:lnTo>
                  <a:pt x="92" y="787"/>
                </a:lnTo>
                <a:cubicBezTo>
                  <a:pt x="67" y="787"/>
                  <a:pt x="46" y="766"/>
                  <a:pt x="46" y="741"/>
                </a:cubicBezTo>
                <a:lnTo>
                  <a:pt x="46" y="278"/>
                </a:lnTo>
                <a:lnTo>
                  <a:pt x="971" y="278"/>
                </a:lnTo>
                <a:lnTo>
                  <a:pt x="971" y="741"/>
                </a:lnTo>
                <a:close/>
                <a:moveTo>
                  <a:pt x="925" y="94"/>
                </a:moveTo>
                <a:lnTo>
                  <a:pt x="509" y="94"/>
                </a:lnTo>
                <a:lnTo>
                  <a:pt x="509" y="94"/>
                </a:lnTo>
                <a:cubicBezTo>
                  <a:pt x="416" y="94"/>
                  <a:pt x="416" y="0"/>
                  <a:pt x="323" y="0"/>
                </a:cubicBezTo>
                <a:lnTo>
                  <a:pt x="92" y="0"/>
                </a:lnTo>
                <a:lnTo>
                  <a:pt x="92" y="0"/>
                </a:lnTo>
                <a:cubicBezTo>
                  <a:pt x="41" y="0"/>
                  <a:pt x="0" y="42"/>
                  <a:pt x="0" y="94"/>
                </a:cubicBezTo>
                <a:lnTo>
                  <a:pt x="0" y="741"/>
                </a:lnTo>
                <a:lnTo>
                  <a:pt x="0" y="741"/>
                </a:lnTo>
                <a:cubicBezTo>
                  <a:pt x="0" y="792"/>
                  <a:pt x="41" y="833"/>
                  <a:pt x="92" y="833"/>
                </a:cubicBezTo>
                <a:lnTo>
                  <a:pt x="925" y="833"/>
                </a:lnTo>
                <a:lnTo>
                  <a:pt x="925" y="833"/>
                </a:lnTo>
                <a:cubicBezTo>
                  <a:pt x="976" y="833"/>
                  <a:pt x="1017" y="792"/>
                  <a:pt x="1017" y="741"/>
                </a:cubicBezTo>
                <a:lnTo>
                  <a:pt x="1017" y="186"/>
                </a:lnTo>
                <a:lnTo>
                  <a:pt x="1017" y="186"/>
                </a:lnTo>
                <a:cubicBezTo>
                  <a:pt x="1017" y="135"/>
                  <a:pt x="976" y="94"/>
                  <a:pt x="925" y="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3" name="Google Shape;293;g1648000bcc0_0_603"/>
          <p:cNvSpPr/>
          <p:nvPr/>
        </p:nvSpPr>
        <p:spPr>
          <a:xfrm>
            <a:off x="2338255" y="2126495"/>
            <a:ext cx="389461" cy="475886"/>
          </a:xfrm>
          <a:custGeom>
            <a:rect b="b" l="l" r="r" t="t"/>
            <a:pathLst>
              <a:path extrusionOk="0" h="1019" w="834">
                <a:moveTo>
                  <a:pt x="787" y="926"/>
                </a:moveTo>
                <a:lnTo>
                  <a:pt x="787" y="926"/>
                </a:lnTo>
                <a:cubicBezTo>
                  <a:pt x="787" y="951"/>
                  <a:pt x="766" y="972"/>
                  <a:pt x="740" y="972"/>
                </a:cubicBezTo>
                <a:lnTo>
                  <a:pt x="278" y="972"/>
                </a:lnTo>
                <a:lnTo>
                  <a:pt x="278" y="46"/>
                </a:lnTo>
                <a:lnTo>
                  <a:pt x="740" y="46"/>
                </a:lnTo>
                <a:lnTo>
                  <a:pt x="740" y="46"/>
                </a:lnTo>
                <a:cubicBezTo>
                  <a:pt x="766" y="46"/>
                  <a:pt x="787" y="67"/>
                  <a:pt x="787" y="93"/>
                </a:cubicBezTo>
                <a:lnTo>
                  <a:pt x="787" y="926"/>
                </a:lnTo>
                <a:close/>
                <a:moveTo>
                  <a:pt x="231" y="972"/>
                </a:moveTo>
                <a:lnTo>
                  <a:pt x="139" y="972"/>
                </a:lnTo>
                <a:lnTo>
                  <a:pt x="139" y="972"/>
                </a:lnTo>
                <a:cubicBezTo>
                  <a:pt x="113" y="972"/>
                  <a:pt x="93" y="951"/>
                  <a:pt x="93" y="926"/>
                </a:cubicBezTo>
                <a:lnTo>
                  <a:pt x="93" y="879"/>
                </a:lnTo>
                <a:lnTo>
                  <a:pt x="116" y="879"/>
                </a:lnTo>
                <a:lnTo>
                  <a:pt x="116" y="879"/>
                </a:lnTo>
                <a:cubicBezTo>
                  <a:pt x="129" y="879"/>
                  <a:pt x="139" y="869"/>
                  <a:pt x="139" y="856"/>
                </a:cubicBezTo>
                <a:lnTo>
                  <a:pt x="139" y="856"/>
                </a:lnTo>
                <a:cubicBezTo>
                  <a:pt x="139" y="843"/>
                  <a:pt x="129" y="833"/>
                  <a:pt x="116" y="833"/>
                </a:cubicBezTo>
                <a:lnTo>
                  <a:pt x="93" y="833"/>
                </a:lnTo>
                <a:lnTo>
                  <a:pt x="93" y="740"/>
                </a:lnTo>
                <a:lnTo>
                  <a:pt x="116" y="740"/>
                </a:lnTo>
                <a:lnTo>
                  <a:pt x="116" y="740"/>
                </a:lnTo>
                <a:cubicBezTo>
                  <a:pt x="129" y="740"/>
                  <a:pt x="139" y="730"/>
                  <a:pt x="139" y="717"/>
                </a:cubicBezTo>
                <a:lnTo>
                  <a:pt x="139" y="717"/>
                </a:lnTo>
                <a:cubicBezTo>
                  <a:pt x="139" y="704"/>
                  <a:pt x="129" y="694"/>
                  <a:pt x="116" y="694"/>
                </a:cubicBezTo>
                <a:lnTo>
                  <a:pt x="93" y="694"/>
                </a:lnTo>
                <a:lnTo>
                  <a:pt x="93" y="601"/>
                </a:lnTo>
                <a:lnTo>
                  <a:pt x="116" y="601"/>
                </a:lnTo>
                <a:lnTo>
                  <a:pt x="116" y="601"/>
                </a:lnTo>
                <a:cubicBezTo>
                  <a:pt x="129" y="601"/>
                  <a:pt x="139" y="591"/>
                  <a:pt x="139" y="578"/>
                </a:cubicBezTo>
                <a:lnTo>
                  <a:pt x="139" y="578"/>
                </a:lnTo>
                <a:cubicBezTo>
                  <a:pt x="139" y="565"/>
                  <a:pt x="129" y="555"/>
                  <a:pt x="116" y="555"/>
                </a:cubicBezTo>
                <a:lnTo>
                  <a:pt x="93" y="555"/>
                </a:lnTo>
                <a:lnTo>
                  <a:pt x="93" y="463"/>
                </a:lnTo>
                <a:lnTo>
                  <a:pt x="116" y="463"/>
                </a:lnTo>
                <a:lnTo>
                  <a:pt x="116" y="463"/>
                </a:lnTo>
                <a:cubicBezTo>
                  <a:pt x="129" y="463"/>
                  <a:pt x="139" y="452"/>
                  <a:pt x="139" y="439"/>
                </a:cubicBezTo>
                <a:lnTo>
                  <a:pt x="139" y="439"/>
                </a:lnTo>
                <a:cubicBezTo>
                  <a:pt x="139" y="427"/>
                  <a:pt x="129" y="416"/>
                  <a:pt x="116" y="416"/>
                </a:cubicBezTo>
                <a:lnTo>
                  <a:pt x="93" y="416"/>
                </a:lnTo>
                <a:lnTo>
                  <a:pt x="93" y="324"/>
                </a:lnTo>
                <a:lnTo>
                  <a:pt x="116" y="324"/>
                </a:lnTo>
                <a:lnTo>
                  <a:pt x="116" y="324"/>
                </a:lnTo>
                <a:cubicBezTo>
                  <a:pt x="129" y="324"/>
                  <a:pt x="139" y="313"/>
                  <a:pt x="139" y="301"/>
                </a:cubicBezTo>
                <a:lnTo>
                  <a:pt x="139" y="301"/>
                </a:lnTo>
                <a:cubicBezTo>
                  <a:pt x="139" y="288"/>
                  <a:pt x="129" y="277"/>
                  <a:pt x="116" y="277"/>
                </a:cubicBezTo>
                <a:lnTo>
                  <a:pt x="93" y="277"/>
                </a:lnTo>
                <a:lnTo>
                  <a:pt x="93" y="185"/>
                </a:lnTo>
                <a:lnTo>
                  <a:pt x="116" y="185"/>
                </a:lnTo>
                <a:lnTo>
                  <a:pt x="116" y="185"/>
                </a:lnTo>
                <a:cubicBezTo>
                  <a:pt x="129" y="185"/>
                  <a:pt x="139" y="175"/>
                  <a:pt x="139" y="162"/>
                </a:cubicBezTo>
                <a:lnTo>
                  <a:pt x="139" y="162"/>
                </a:lnTo>
                <a:cubicBezTo>
                  <a:pt x="139" y="150"/>
                  <a:pt x="129" y="139"/>
                  <a:pt x="116" y="139"/>
                </a:cubicBezTo>
                <a:lnTo>
                  <a:pt x="93" y="139"/>
                </a:lnTo>
                <a:lnTo>
                  <a:pt x="93" y="93"/>
                </a:lnTo>
                <a:lnTo>
                  <a:pt x="93" y="93"/>
                </a:lnTo>
                <a:cubicBezTo>
                  <a:pt x="93" y="67"/>
                  <a:pt x="113" y="46"/>
                  <a:pt x="139" y="46"/>
                </a:cubicBezTo>
                <a:lnTo>
                  <a:pt x="231" y="46"/>
                </a:lnTo>
                <a:lnTo>
                  <a:pt x="231" y="972"/>
                </a:lnTo>
                <a:close/>
                <a:moveTo>
                  <a:pt x="740" y="0"/>
                </a:moveTo>
                <a:lnTo>
                  <a:pt x="139" y="0"/>
                </a:lnTo>
                <a:lnTo>
                  <a:pt x="139" y="0"/>
                </a:lnTo>
                <a:cubicBezTo>
                  <a:pt x="88" y="0"/>
                  <a:pt x="46" y="41"/>
                  <a:pt x="46" y="93"/>
                </a:cubicBezTo>
                <a:lnTo>
                  <a:pt x="46" y="139"/>
                </a:lnTo>
                <a:lnTo>
                  <a:pt x="23" y="139"/>
                </a:lnTo>
                <a:lnTo>
                  <a:pt x="23" y="139"/>
                </a:lnTo>
                <a:cubicBezTo>
                  <a:pt x="10" y="139"/>
                  <a:pt x="0" y="150"/>
                  <a:pt x="0" y="162"/>
                </a:cubicBezTo>
                <a:lnTo>
                  <a:pt x="0" y="162"/>
                </a:lnTo>
                <a:cubicBezTo>
                  <a:pt x="0" y="175"/>
                  <a:pt x="10" y="185"/>
                  <a:pt x="23" y="185"/>
                </a:cubicBezTo>
                <a:lnTo>
                  <a:pt x="46" y="185"/>
                </a:lnTo>
                <a:lnTo>
                  <a:pt x="46" y="277"/>
                </a:lnTo>
                <a:lnTo>
                  <a:pt x="23" y="277"/>
                </a:lnTo>
                <a:lnTo>
                  <a:pt x="23" y="277"/>
                </a:lnTo>
                <a:cubicBezTo>
                  <a:pt x="10" y="277"/>
                  <a:pt x="0" y="288"/>
                  <a:pt x="0" y="301"/>
                </a:cubicBezTo>
                <a:lnTo>
                  <a:pt x="0" y="301"/>
                </a:lnTo>
                <a:cubicBezTo>
                  <a:pt x="0" y="313"/>
                  <a:pt x="10" y="324"/>
                  <a:pt x="23" y="324"/>
                </a:cubicBezTo>
                <a:lnTo>
                  <a:pt x="46" y="324"/>
                </a:lnTo>
                <a:lnTo>
                  <a:pt x="46" y="416"/>
                </a:lnTo>
                <a:lnTo>
                  <a:pt x="23" y="416"/>
                </a:lnTo>
                <a:lnTo>
                  <a:pt x="23" y="416"/>
                </a:lnTo>
                <a:cubicBezTo>
                  <a:pt x="10" y="416"/>
                  <a:pt x="0" y="427"/>
                  <a:pt x="0" y="439"/>
                </a:cubicBezTo>
                <a:lnTo>
                  <a:pt x="0" y="439"/>
                </a:lnTo>
                <a:cubicBezTo>
                  <a:pt x="0" y="452"/>
                  <a:pt x="10" y="463"/>
                  <a:pt x="23" y="463"/>
                </a:cubicBezTo>
                <a:lnTo>
                  <a:pt x="46" y="463"/>
                </a:lnTo>
                <a:lnTo>
                  <a:pt x="46" y="555"/>
                </a:lnTo>
                <a:lnTo>
                  <a:pt x="23" y="555"/>
                </a:lnTo>
                <a:lnTo>
                  <a:pt x="23" y="555"/>
                </a:lnTo>
                <a:cubicBezTo>
                  <a:pt x="10" y="555"/>
                  <a:pt x="0" y="565"/>
                  <a:pt x="0" y="578"/>
                </a:cubicBezTo>
                <a:lnTo>
                  <a:pt x="0" y="578"/>
                </a:lnTo>
                <a:cubicBezTo>
                  <a:pt x="0" y="591"/>
                  <a:pt x="10" y="601"/>
                  <a:pt x="23" y="601"/>
                </a:cubicBezTo>
                <a:lnTo>
                  <a:pt x="46" y="601"/>
                </a:lnTo>
                <a:lnTo>
                  <a:pt x="46" y="694"/>
                </a:lnTo>
                <a:lnTo>
                  <a:pt x="23" y="694"/>
                </a:lnTo>
                <a:lnTo>
                  <a:pt x="23" y="694"/>
                </a:lnTo>
                <a:cubicBezTo>
                  <a:pt x="10" y="694"/>
                  <a:pt x="0" y="704"/>
                  <a:pt x="0" y="717"/>
                </a:cubicBezTo>
                <a:lnTo>
                  <a:pt x="0" y="717"/>
                </a:lnTo>
                <a:cubicBezTo>
                  <a:pt x="0" y="730"/>
                  <a:pt x="10" y="740"/>
                  <a:pt x="23" y="740"/>
                </a:cubicBezTo>
                <a:lnTo>
                  <a:pt x="46" y="740"/>
                </a:lnTo>
                <a:lnTo>
                  <a:pt x="46" y="833"/>
                </a:lnTo>
                <a:lnTo>
                  <a:pt x="23" y="833"/>
                </a:lnTo>
                <a:lnTo>
                  <a:pt x="23" y="833"/>
                </a:lnTo>
                <a:cubicBezTo>
                  <a:pt x="10" y="833"/>
                  <a:pt x="0" y="843"/>
                  <a:pt x="0" y="856"/>
                </a:cubicBezTo>
                <a:lnTo>
                  <a:pt x="0" y="856"/>
                </a:lnTo>
                <a:cubicBezTo>
                  <a:pt x="0" y="869"/>
                  <a:pt x="10" y="879"/>
                  <a:pt x="23" y="879"/>
                </a:cubicBezTo>
                <a:lnTo>
                  <a:pt x="46" y="879"/>
                </a:lnTo>
                <a:lnTo>
                  <a:pt x="46" y="926"/>
                </a:lnTo>
                <a:lnTo>
                  <a:pt x="46" y="926"/>
                </a:lnTo>
                <a:cubicBezTo>
                  <a:pt x="46" y="977"/>
                  <a:pt x="88" y="1018"/>
                  <a:pt x="139" y="1018"/>
                </a:cubicBezTo>
                <a:lnTo>
                  <a:pt x="740" y="1018"/>
                </a:lnTo>
                <a:lnTo>
                  <a:pt x="740" y="1018"/>
                </a:lnTo>
                <a:cubicBezTo>
                  <a:pt x="791" y="1018"/>
                  <a:pt x="833" y="977"/>
                  <a:pt x="833" y="926"/>
                </a:cubicBezTo>
                <a:lnTo>
                  <a:pt x="833" y="93"/>
                </a:lnTo>
                <a:lnTo>
                  <a:pt x="833" y="93"/>
                </a:lnTo>
                <a:cubicBezTo>
                  <a:pt x="833" y="41"/>
                  <a:pt x="791" y="0"/>
                  <a:pt x="7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4" name="Google Shape;294;g1648000bcc0_0_603"/>
          <p:cNvSpPr/>
          <p:nvPr/>
        </p:nvSpPr>
        <p:spPr>
          <a:xfrm>
            <a:off x="7733277" y="2156532"/>
            <a:ext cx="476009" cy="475886"/>
          </a:xfrm>
          <a:custGeom>
            <a:rect b="b" l="l" r="r" t="t"/>
            <a:pathLst>
              <a:path extrusionOk="0" h="1019" w="1018">
                <a:moveTo>
                  <a:pt x="971" y="972"/>
                </a:moveTo>
                <a:lnTo>
                  <a:pt x="277" y="972"/>
                </a:lnTo>
                <a:lnTo>
                  <a:pt x="277" y="764"/>
                </a:lnTo>
                <a:lnTo>
                  <a:pt x="277" y="764"/>
                </a:lnTo>
                <a:cubicBezTo>
                  <a:pt x="277" y="751"/>
                  <a:pt x="267" y="740"/>
                  <a:pt x="254" y="740"/>
                </a:cubicBezTo>
                <a:lnTo>
                  <a:pt x="45" y="740"/>
                </a:lnTo>
                <a:lnTo>
                  <a:pt x="45" y="46"/>
                </a:lnTo>
                <a:lnTo>
                  <a:pt x="971" y="46"/>
                </a:lnTo>
                <a:lnTo>
                  <a:pt x="971" y="972"/>
                </a:lnTo>
                <a:close/>
                <a:moveTo>
                  <a:pt x="231" y="948"/>
                </a:moveTo>
                <a:lnTo>
                  <a:pt x="69" y="787"/>
                </a:lnTo>
                <a:lnTo>
                  <a:pt x="231" y="787"/>
                </a:lnTo>
                <a:lnTo>
                  <a:pt x="231" y="948"/>
                </a:lnTo>
                <a:close/>
                <a:moveTo>
                  <a:pt x="971" y="0"/>
                </a:moveTo>
                <a:lnTo>
                  <a:pt x="45" y="0"/>
                </a:lnTo>
                <a:lnTo>
                  <a:pt x="45" y="0"/>
                </a:lnTo>
                <a:cubicBezTo>
                  <a:pt x="21" y="0"/>
                  <a:pt x="0" y="21"/>
                  <a:pt x="0" y="46"/>
                </a:cubicBezTo>
                <a:lnTo>
                  <a:pt x="0" y="787"/>
                </a:lnTo>
                <a:lnTo>
                  <a:pt x="231" y="1018"/>
                </a:lnTo>
                <a:lnTo>
                  <a:pt x="971" y="1018"/>
                </a:lnTo>
                <a:lnTo>
                  <a:pt x="971" y="1018"/>
                </a:lnTo>
                <a:cubicBezTo>
                  <a:pt x="997" y="1018"/>
                  <a:pt x="1017" y="997"/>
                  <a:pt x="1017" y="972"/>
                </a:cubicBezTo>
                <a:lnTo>
                  <a:pt x="1017" y="46"/>
                </a:lnTo>
                <a:lnTo>
                  <a:pt x="1017" y="46"/>
                </a:lnTo>
                <a:cubicBezTo>
                  <a:pt x="1017" y="21"/>
                  <a:pt x="997" y="0"/>
                  <a:pt x="971" y="0"/>
                </a:cubicBezTo>
                <a:close/>
                <a:moveTo>
                  <a:pt x="208" y="555"/>
                </a:moveTo>
                <a:lnTo>
                  <a:pt x="670" y="555"/>
                </a:lnTo>
                <a:lnTo>
                  <a:pt x="670" y="555"/>
                </a:lnTo>
                <a:cubicBezTo>
                  <a:pt x="683" y="555"/>
                  <a:pt x="693" y="545"/>
                  <a:pt x="693" y="532"/>
                </a:cubicBezTo>
                <a:lnTo>
                  <a:pt x="693" y="532"/>
                </a:lnTo>
                <a:cubicBezTo>
                  <a:pt x="693" y="519"/>
                  <a:pt x="683" y="509"/>
                  <a:pt x="670" y="509"/>
                </a:cubicBezTo>
                <a:lnTo>
                  <a:pt x="208" y="509"/>
                </a:lnTo>
                <a:lnTo>
                  <a:pt x="208" y="509"/>
                </a:lnTo>
                <a:cubicBezTo>
                  <a:pt x="195" y="509"/>
                  <a:pt x="184" y="519"/>
                  <a:pt x="184" y="532"/>
                </a:cubicBezTo>
                <a:lnTo>
                  <a:pt x="184" y="532"/>
                </a:lnTo>
                <a:cubicBezTo>
                  <a:pt x="184" y="545"/>
                  <a:pt x="195" y="555"/>
                  <a:pt x="208" y="555"/>
                </a:cubicBezTo>
                <a:close/>
                <a:moveTo>
                  <a:pt x="208" y="416"/>
                </a:moveTo>
                <a:lnTo>
                  <a:pt x="809" y="416"/>
                </a:lnTo>
                <a:lnTo>
                  <a:pt x="809" y="416"/>
                </a:lnTo>
                <a:cubicBezTo>
                  <a:pt x="822" y="416"/>
                  <a:pt x="832" y="406"/>
                  <a:pt x="832" y="393"/>
                </a:cubicBezTo>
                <a:lnTo>
                  <a:pt x="832" y="393"/>
                </a:lnTo>
                <a:cubicBezTo>
                  <a:pt x="832" y="381"/>
                  <a:pt x="822" y="370"/>
                  <a:pt x="809" y="370"/>
                </a:cubicBezTo>
                <a:lnTo>
                  <a:pt x="208" y="370"/>
                </a:lnTo>
                <a:lnTo>
                  <a:pt x="208" y="370"/>
                </a:lnTo>
                <a:cubicBezTo>
                  <a:pt x="195" y="370"/>
                  <a:pt x="184" y="381"/>
                  <a:pt x="184" y="393"/>
                </a:cubicBezTo>
                <a:lnTo>
                  <a:pt x="184" y="393"/>
                </a:lnTo>
                <a:cubicBezTo>
                  <a:pt x="184" y="406"/>
                  <a:pt x="195" y="416"/>
                  <a:pt x="208" y="416"/>
                </a:cubicBezTo>
                <a:close/>
                <a:moveTo>
                  <a:pt x="208" y="277"/>
                </a:moveTo>
                <a:lnTo>
                  <a:pt x="485" y="277"/>
                </a:lnTo>
                <a:lnTo>
                  <a:pt x="485" y="277"/>
                </a:lnTo>
                <a:cubicBezTo>
                  <a:pt x="498" y="277"/>
                  <a:pt x="509" y="267"/>
                  <a:pt x="509" y="255"/>
                </a:cubicBezTo>
                <a:lnTo>
                  <a:pt x="509" y="255"/>
                </a:lnTo>
                <a:cubicBezTo>
                  <a:pt x="509" y="242"/>
                  <a:pt x="498" y="231"/>
                  <a:pt x="485" y="231"/>
                </a:cubicBezTo>
                <a:lnTo>
                  <a:pt x="208" y="231"/>
                </a:lnTo>
                <a:lnTo>
                  <a:pt x="208" y="231"/>
                </a:lnTo>
                <a:cubicBezTo>
                  <a:pt x="195" y="231"/>
                  <a:pt x="184" y="242"/>
                  <a:pt x="184" y="255"/>
                </a:cubicBezTo>
                <a:lnTo>
                  <a:pt x="184" y="255"/>
                </a:lnTo>
                <a:cubicBezTo>
                  <a:pt x="184" y="267"/>
                  <a:pt x="195" y="277"/>
                  <a:pt x="208" y="27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5" name="Google Shape;295;g1648000bcc0_0_603"/>
          <p:cNvSpPr/>
          <p:nvPr/>
        </p:nvSpPr>
        <p:spPr>
          <a:xfrm>
            <a:off x="5014778" y="2173607"/>
            <a:ext cx="476008" cy="389359"/>
          </a:xfrm>
          <a:custGeom>
            <a:rect b="b" l="l" r="r" t="t"/>
            <a:pathLst>
              <a:path extrusionOk="0" h="834" w="1019">
                <a:moveTo>
                  <a:pt x="971" y="786"/>
                </a:moveTo>
                <a:lnTo>
                  <a:pt x="46" y="786"/>
                </a:lnTo>
                <a:lnTo>
                  <a:pt x="46" y="231"/>
                </a:lnTo>
                <a:lnTo>
                  <a:pt x="971" y="231"/>
                </a:lnTo>
                <a:lnTo>
                  <a:pt x="971" y="786"/>
                </a:lnTo>
                <a:close/>
                <a:moveTo>
                  <a:pt x="971" y="185"/>
                </a:moveTo>
                <a:lnTo>
                  <a:pt x="46" y="185"/>
                </a:lnTo>
                <a:lnTo>
                  <a:pt x="46" y="185"/>
                </a:lnTo>
                <a:cubicBezTo>
                  <a:pt x="21" y="185"/>
                  <a:pt x="0" y="205"/>
                  <a:pt x="0" y="231"/>
                </a:cubicBezTo>
                <a:lnTo>
                  <a:pt x="0" y="786"/>
                </a:lnTo>
                <a:lnTo>
                  <a:pt x="0" y="786"/>
                </a:lnTo>
                <a:cubicBezTo>
                  <a:pt x="0" y="812"/>
                  <a:pt x="21" y="833"/>
                  <a:pt x="46" y="833"/>
                </a:cubicBezTo>
                <a:lnTo>
                  <a:pt x="971" y="833"/>
                </a:lnTo>
                <a:lnTo>
                  <a:pt x="971" y="833"/>
                </a:lnTo>
                <a:cubicBezTo>
                  <a:pt x="997" y="833"/>
                  <a:pt x="1018" y="812"/>
                  <a:pt x="1018" y="786"/>
                </a:cubicBezTo>
                <a:lnTo>
                  <a:pt x="1018" y="231"/>
                </a:lnTo>
                <a:lnTo>
                  <a:pt x="1018" y="231"/>
                </a:lnTo>
                <a:cubicBezTo>
                  <a:pt x="1018" y="205"/>
                  <a:pt x="997" y="185"/>
                  <a:pt x="971" y="185"/>
                </a:cubicBezTo>
                <a:close/>
                <a:moveTo>
                  <a:pt x="116" y="138"/>
                </a:moveTo>
                <a:lnTo>
                  <a:pt x="902" y="138"/>
                </a:lnTo>
                <a:lnTo>
                  <a:pt x="902" y="138"/>
                </a:lnTo>
                <a:cubicBezTo>
                  <a:pt x="915" y="138"/>
                  <a:pt x="926" y="128"/>
                  <a:pt x="926" y="115"/>
                </a:cubicBezTo>
                <a:lnTo>
                  <a:pt x="926" y="115"/>
                </a:lnTo>
                <a:cubicBezTo>
                  <a:pt x="926" y="103"/>
                  <a:pt x="915" y="92"/>
                  <a:pt x="902" y="92"/>
                </a:cubicBezTo>
                <a:lnTo>
                  <a:pt x="116" y="92"/>
                </a:lnTo>
                <a:lnTo>
                  <a:pt x="116" y="92"/>
                </a:lnTo>
                <a:cubicBezTo>
                  <a:pt x="103" y="92"/>
                  <a:pt x="93" y="103"/>
                  <a:pt x="93" y="115"/>
                </a:cubicBezTo>
                <a:lnTo>
                  <a:pt x="93" y="115"/>
                </a:lnTo>
                <a:cubicBezTo>
                  <a:pt x="93" y="128"/>
                  <a:pt x="103" y="138"/>
                  <a:pt x="116" y="138"/>
                </a:cubicBezTo>
                <a:close/>
                <a:moveTo>
                  <a:pt x="208" y="46"/>
                </a:moveTo>
                <a:lnTo>
                  <a:pt x="810" y="46"/>
                </a:lnTo>
                <a:lnTo>
                  <a:pt x="810" y="46"/>
                </a:lnTo>
                <a:cubicBezTo>
                  <a:pt x="822" y="46"/>
                  <a:pt x="833" y="36"/>
                  <a:pt x="833" y="23"/>
                </a:cubicBezTo>
                <a:lnTo>
                  <a:pt x="833" y="23"/>
                </a:lnTo>
                <a:cubicBezTo>
                  <a:pt x="833" y="10"/>
                  <a:pt x="822" y="0"/>
                  <a:pt x="810" y="0"/>
                </a:cubicBezTo>
                <a:lnTo>
                  <a:pt x="208" y="0"/>
                </a:lnTo>
                <a:lnTo>
                  <a:pt x="208" y="0"/>
                </a:lnTo>
                <a:cubicBezTo>
                  <a:pt x="195" y="0"/>
                  <a:pt x="185" y="10"/>
                  <a:pt x="185" y="23"/>
                </a:cubicBezTo>
                <a:lnTo>
                  <a:pt x="185" y="23"/>
                </a:lnTo>
                <a:cubicBezTo>
                  <a:pt x="185" y="36"/>
                  <a:pt x="195" y="46"/>
                  <a:pt x="208" y="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6" name="Google Shape;296;g1648000bcc0_0_603"/>
          <p:cNvSpPr txBox="1"/>
          <p:nvPr/>
        </p:nvSpPr>
        <p:spPr>
          <a:xfrm>
            <a:off x="727272" y="2223175"/>
            <a:ext cx="8955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Version 1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g1648000bcc0_0_603"/>
          <p:cNvSpPr txBox="1"/>
          <p:nvPr/>
        </p:nvSpPr>
        <p:spPr>
          <a:xfrm>
            <a:off x="2107913" y="3254175"/>
            <a:ext cx="8955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Version 2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g1648000bcc0_0_603"/>
          <p:cNvSpPr txBox="1"/>
          <p:nvPr/>
        </p:nvSpPr>
        <p:spPr>
          <a:xfrm>
            <a:off x="3445769" y="2237050"/>
            <a:ext cx="8955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Version 3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g1648000bcc0_0_603"/>
          <p:cNvSpPr txBox="1"/>
          <p:nvPr/>
        </p:nvSpPr>
        <p:spPr>
          <a:xfrm>
            <a:off x="4805297" y="3254175"/>
            <a:ext cx="8955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Version 4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g1648000bcc0_0_603"/>
          <p:cNvSpPr txBox="1"/>
          <p:nvPr/>
        </p:nvSpPr>
        <p:spPr>
          <a:xfrm>
            <a:off x="6164276" y="2223175"/>
            <a:ext cx="8955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Version 5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g1648000bcc0_0_603"/>
          <p:cNvSpPr txBox="1"/>
          <p:nvPr/>
        </p:nvSpPr>
        <p:spPr>
          <a:xfrm>
            <a:off x="7387046" y="3254175"/>
            <a:ext cx="11700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Version 6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48000bcc0_0_814"/>
          <p:cNvSpPr/>
          <p:nvPr/>
        </p:nvSpPr>
        <p:spPr>
          <a:xfrm>
            <a:off x="6926306" y="4174602"/>
            <a:ext cx="96840" cy="105054"/>
          </a:xfrm>
          <a:custGeom>
            <a:rect b="b" l="l" r="r" t="t"/>
            <a:pathLst>
              <a:path extrusionOk="0" h="223" w="208">
                <a:moveTo>
                  <a:pt x="180" y="222"/>
                </a:moveTo>
                <a:lnTo>
                  <a:pt x="0" y="222"/>
                </a:lnTo>
                <a:lnTo>
                  <a:pt x="27" y="0"/>
                </a:lnTo>
                <a:lnTo>
                  <a:pt x="207" y="0"/>
                </a:lnTo>
                <a:lnTo>
                  <a:pt x="180" y="222"/>
                </a:ln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7" name="Google Shape;307;g1648000bcc0_0_814"/>
          <p:cNvSpPr/>
          <p:nvPr/>
        </p:nvSpPr>
        <p:spPr>
          <a:xfrm>
            <a:off x="7402268" y="4174602"/>
            <a:ext cx="94780" cy="105054"/>
          </a:xfrm>
          <a:custGeom>
            <a:rect b="b" l="l" r="r" t="t"/>
            <a:pathLst>
              <a:path extrusionOk="0" h="223" w="202">
                <a:moveTo>
                  <a:pt x="201" y="222"/>
                </a:moveTo>
                <a:lnTo>
                  <a:pt x="21" y="222"/>
                </a:lnTo>
                <a:lnTo>
                  <a:pt x="0" y="0"/>
                </a:lnTo>
                <a:lnTo>
                  <a:pt x="180" y="0"/>
                </a:lnTo>
                <a:lnTo>
                  <a:pt x="201" y="222"/>
                </a:ln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8" name="Google Shape;308;g1648000bcc0_0_814"/>
          <p:cNvSpPr/>
          <p:nvPr/>
        </p:nvSpPr>
        <p:spPr>
          <a:xfrm>
            <a:off x="6909824" y="2998404"/>
            <a:ext cx="457419" cy="1194739"/>
          </a:xfrm>
          <a:custGeom>
            <a:rect b="b" l="l" r="r" t="t"/>
            <a:pathLst>
              <a:path extrusionOk="0" h="2557" w="977">
                <a:moveTo>
                  <a:pt x="296" y="2556"/>
                </a:moveTo>
                <a:lnTo>
                  <a:pt x="0" y="2556"/>
                </a:lnTo>
                <a:lnTo>
                  <a:pt x="227" y="0"/>
                </a:lnTo>
                <a:lnTo>
                  <a:pt x="976" y="0"/>
                </a:lnTo>
                <a:lnTo>
                  <a:pt x="296" y="2556"/>
                </a:lnTo>
              </a:path>
            </a:pathLst>
          </a:custGeom>
          <a:gradFill>
            <a:gsLst>
              <a:gs pos="0">
                <a:srgbClr val="7C75FF"/>
              </a:gs>
              <a:gs pos="9000">
                <a:srgbClr val="7C75FF"/>
              </a:gs>
              <a:gs pos="87000">
                <a:srgbClr val="7941FE"/>
              </a:gs>
              <a:gs pos="100000">
                <a:srgbClr val="7941FE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9" name="Google Shape;309;g1648000bcc0_0_814"/>
          <p:cNvSpPr/>
          <p:nvPr/>
        </p:nvSpPr>
        <p:spPr>
          <a:xfrm>
            <a:off x="7082901" y="2998404"/>
            <a:ext cx="422389" cy="1194739"/>
          </a:xfrm>
          <a:custGeom>
            <a:rect b="b" l="l" r="r" t="t"/>
            <a:pathLst>
              <a:path extrusionOk="0" h="2557" w="904">
                <a:moveTo>
                  <a:pt x="903" y="2556"/>
                </a:moveTo>
                <a:lnTo>
                  <a:pt x="607" y="2556"/>
                </a:lnTo>
                <a:lnTo>
                  <a:pt x="0" y="0"/>
                </a:lnTo>
                <a:lnTo>
                  <a:pt x="669" y="0"/>
                </a:lnTo>
                <a:lnTo>
                  <a:pt x="903" y="2556"/>
                </a:lnTo>
              </a:path>
            </a:pathLst>
          </a:custGeom>
          <a:gradFill>
            <a:gsLst>
              <a:gs pos="0">
                <a:srgbClr val="7941FE"/>
              </a:gs>
              <a:gs pos="13000">
                <a:srgbClr val="7941FE"/>
              </a:gs>
              <a:gs pos="91000">
                <a:srgbClr val="7C75FF"/>
              </a:gs>
              <a:gs pos="100000">
                <a:srgbClr val="7C75FF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0" name="Google Shape;310;g1648000bcc0_0_814"/>
          <p:cNvSpPr/>
          <p:nvPr/>
        </p:nvSpPr>
        <p:spPr>
          <a:xfrm>
            <a:off x="6749108" y="4265239"/>
            <a:ext cx="278159" cy="70036"/>
          </a:xfrm>
          <a:custGeom>
            <a:rect b="b" l="l" r="r" t="t"/>
            <a:pathLst>
              <a:path extrusionOk="0" h="151" w="597">
                <a:moveTo>
                  <a:pt x="554" y="0"/>
                </a:moveTo>
                <a:lnTo>
                  <a:pt x="383" y="0"/>
                </a:lnTo>
                <a:lnTo>
                  <a:pt x="28" y="111"/>
                </a:lnTo>
                <a:lnTo>
                  <a:pt x="28" y="111"/>
                </a:lnTo>
                <a:cubicBezTo>
                  <a:pt x="11" y="117"/>
                  <a:pt x="0" y="132"/>
                  <a:pt x="0" y="150"/>
                </a:cubicBezTo>
                <a:lnTo>
                  <a:pt x="596" y="150"/>
                </a:lnTo>
                <a:lnTo>
                  <a:pt x="596" y="42"/>
                </a:lnTo>
                <a:lnTo>
                  <a:pt x="596" y="42"/>
                </a:lnTo>
                <a:cubicBezTo>
                  <a:pt x="596" y="19"/>
                  <a:pt x="577" y="0"/>
                  <a:pt x="554" y="0"/>
                </a:cubicBezTo>
              </a:path>
            </a:pathLst>
          </a:custGeom>
          <a:gradFill>
            <a:gsLst>
              <a:gs pos="0">
                <a:srgbClr val="862704"/>
              </a:gs>
              <a:gs pos="1000">
                <a:srgbClr val="862704"/>
              </a:gs>
              <a:gs pos="92000">
                <a:srgbClr val="D46502"/>
              </a:gs>
              <a:gs pos="100000">
                <a:srgbClr val="D46502"/>
              </a:gs>
            </a:gsLst>
            <a:lin ang="10800025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1" name="Google Shape;311;g1648000bcc0_0_814"/>
          <p:cNvSpPr/>
          <p:nvPr/>
        </p:nvSpPr>
        <p:spPr>
          <a:xfrm>
            <a:off x="7233312" y="4265239"/>
            <a:ext cx="278160" cy="70036"/>
          </a:xfrm>
          <a:custGeom>
            <a:rect b="b" l="l" r="r" t="t"/>
            <a:pathLst>
              <a:path extrusionOk="0" h="151" w="597">
                <a:moveTo>
                  <a:pt x="553" y="0"/>
                </a:moveTo>
                <a:lnTo>
                  <a:pt x="383" y="0"/>
                </a:lnTo>
                <a:lnTo>
                  <a:pt x="28" y="111"/>
                </a:lnTo>
                <a:lnTo>
                  <a:pt x="28" y="111"/>
                </a:lnTo>
                <a:cubicBezTo>
                  <a:pt x="11" y="117"/>
                  <a:pt x="0" y="132"/>
                  <a:pt x="0" y="150"/>
                </a:cubicBezTo>
                <a:lnTo>
                  <a:pt x="596" y="150"/>
                </a:lnTo>
                <a:lnTo>
                  <a:pt x="596" y="42"/>
                </a:lnTo>
                <a:lnTo>
                  <a:pt x="596" y="42"/>
                </a:lnTo>
                <a:cubicBezTo>
                  <a:pt x="596" y="19"/>
                  <a:pt x="577" y="0"/>
                  <a:pt x="553" y="0"/>
                </a:cubicBezTo>
              </a:path>
            </a:pathLst>
          </a:custGeom>
          <a:gradFill>
            <a:gsLst>
              <a:gs pos="0">
                <a:srgbClr val="862704"/>
              </a:gs>
              <a:gs pos="1000">
                <a:srgbClr val="862704"/>
              </a:gs>
              <a:gs pos="92000">
                <a:srgbClr val="D46502"/>
              </a:gs>
              <a:gs pos="100000">
                <a:srgbClr val="D46502"/>
              </a:gs>
            </a:gsLst>
            <a:lin ang="10800025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2" name="Google Shape;312;g1648000bcc0_0_814"/>
          <p:cNvSpPr/>
          <p:nvPr/>
        </p:nvSpPr>
        <p:spPr>
          <a:xfrm>
            <a:off x="6986058" y="2347478"/>
            <a:ext cx="471841" cy="650925"/>
          </a:xfrm>
          <a:custGeom>
            <a:rect b="b" l="l" r="r" t="t"/>
            <a:pathLst>
              <a:path extrusionOk="0" h="1394" w="1011">
                <a:moveTo>
                  <a:pt x="1010" y="1393"/>
                </a:moveTo>
                <a:lnTo>
                  <a:pt x="0" y="1393"/>
                </a:lnTo>
                <a:lnTo>
                  <a:pt x="115" y="73"/>
                </a:lnTo>
                <a:lnTo>
                  <a:pt x="308" y="0"/>
                </a:lnTo>
                <a:lnTo>
                  <a:pt x="498" y="0"/>
                </a:lnTo>
                <a:lnTo>
                  <a:pt x="786" y="73"/>
                </a:lnTo>
                <a:lnTo>
                  <a:pt x="1010" y="1393"/>
                </a:lnTo>
              </a:path>
            </a:pathLst>
          </a:custGeom>
          <a:gradFill>
            <a:gsLst>
              <a:gs pos="0">
                <a:srgbClr val="FAB800"/>
              </a:gs>
              <a:gs pos="19000">
                <a:srgbClr val="FAB800"/>
              </a:gs>
              <a:gs pos="84000">
                <a:srgbClr val="FFDC05"/>
              </a:gs>
              <a:gs pos="100000">
                <a:srgbClr val="FFDC05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3" name="Google Shape;313;g1648000bcc0_0_814"/>
          <p:cNvSpPr/>
          <p:nvPr/>
        </p:nvSpPr>
        <p:spPr>
          <a:xfrm>
            <a:off x="6835647" y="2380437"/>
            <a:ext cx="206044" cy="358421"/>
          </a:xfrm>
          <a:custGeom>
            <a:rect b="b" l="l" r="r" t="t"/>
            <a:pathLst>
              <a:path extrusionOk="0" h="769" w="440">
                <a:moveTo>
                  <a:pt x="439" y="0"/>
                </a:moveTo>
                <a:lnTo>
                  <a:pt x="439" y="0"/>
                </a:lnTo>
                <a:cubicBezTo>
                  <a:pt x="439" y="0"/>
                  <a:pt x="246" y="57"/>
                  <a:pt x="0" y="357"/>
                </a:cubicBezTo>
                <a:lnTo>
                  <a:pt x="158" y="768"/>
                </a:lnTo>
                <a:lnTo>
                  <a:pt x="385" y="623"/>
                </a:lnTo>
                <a:lnTo>
                  <a:pt x="439" y="0"/>
                </a:lnTo>
              </a:path>
            </a:pathLst>
          </a:custGeom>
          <a:solidFill>
            <a:srgbClr val="FFDC0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4" name="Google Shape;314;g1648000bcc0_0_814"/>
          <p:cNvSpPr/>
          <p:nvPr/>
        </p:nvSpPr>
        <p:spPr>
          <a:xfrm>
            <a:off x="6570130" y="2253650"/>
            <a:ext cx="337076" cy="532118"/>
          </a:xfrm>
          <a:custGeom>
            <a:rect b="b" l="l" r="r" t="t"/>
            <a:pathLst>
              <a:path extrusionOk="0" h="1418982" w="898868">
                <a:moveTo>
                  <a:pt x="133775" y="23"/>
                </a:moveTo>
                <a:cubicBezTo>
                  <a:pt x="153647" y="-2471"/>
                  <a:pt x="223201" y="199525"/>
                  <a:pt x="256736" y="264363"/>
                </a:cubicBezTo>
                <a:cubicBezTo>
                  <a:pt x="292755" y="329202"/>
                  <a:pt x="224443" y="456384"/>
                  <a:pt x="224443" y="456384"/>
                </a:cubicBezTo>
                <a:lnTo>
                  <a:pt x="611958" y="881573"/>
                </a:lnTo>
                <a:lnTo>
                  <a:pt x="702626" y="783069"/>
                </a:lnTo>
                <a:lnTo>
                  <a:pt x="898868" y="1295540"/>
                </a:lnTo>
                <a:cubicBezTo>
                  <a:pt x="898868" y="1295540"/>
                  <a:pt x="715047" y="1418982"/>
                  <a:pt x="623136" y="1418982"/>
                </a:cubicBezTo>
                <a:cubicBezTo>
                  <a:pt x="533710" y="1418982"/>
                  <a:pt x="65463" y="522469"/>
                  <a:pt x="65463" y="522469"/>
                </a:cubicBezTo>
                <a:cubicBezTo>
                  <a:pt x="-22722" y="493791"/>
                  <a:pt x="4603" y="375337"/>
                  <a:pt x="4603" y="375337"/>
                </a:cubicBezTo>
                <a:cubicBezTo>
                  <a:pt x="-15270" y="309251"/>
                  <a:pt x="35654" y="301770"/>
                  <a:pt x="35654" y="301770"/>
                </a:cubicBezTo>
                <a:cubicBezTo>
                  <a:pt x="36896" y="258129"/>
                  <a:pt x="89061" y="266857"/>
                  <a:pt x="89061" y="266857"/>
                </a:cubicBezTo>
                <a:cubicBezTo>
                  <a:pt x="89061" y="215735"/>
                  <a:pt x="137501" y="225710"/>
                  <a:pt x="137501" y="225710"/>
                </a:cubicBezTo>
                <a:cubicBezTo>
                  <a:pt x="92788" y="87305"/>
                  <a:pt x="115144" y="1270"/>
                  <a:pt x="133775" y="23"/>
                </a:cubicBezTo>
                <a:close/>
              </a:path>
            </a:pathLst>
          </a:custGeom>
          <a:gradFill>
            <a:gsLst>
              <a:gs pos="0">
                <a:srgbClr val="FE9FD8"/>
              </a:gs>
              <a:gs pos="5000">
                <a:srgbClr val="FE9FD8"/>
              </a:gs>
              <a:gs pos="29000">
                <a:srgbClr val="FE87CD"/>
              </a:gs>
              <a:gs pos="72000">
                <a:srgbClr val="FE6FC2"/>
              </a:gs>
              <a:gs pos="100000">
                <a:srgbClr val="FE6FC2"/>
              </a:gs>
            </a:gsLst>
            <a:lin ang="0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5" name="Google Shape;315;g1648000bcc0_0_814"/>
          <p:cNvSpPr/>
          <p:nvPr/>
        </p:nvSpPr>
        <p:spPr>
          <a:xfrm>
            <a:off x="7352818" y="2380437"/>
            <a:ext cx="218407" cy="366661"/>
          </a:xfrm>
          <a:custGeom>
            <a:rect b="b" l="l" r="r" t="t"/>
            <a:pathLst>
              <a:path extrusionOk="0" h="783" w="466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62" y="51"/>
                  <a:pt x="465" y="623"/>
                </a:cubicBezTo>
                <a:lnTo>
                  <a:pt x="174" y="782"/>
                </a:lnTo>
                <a:lnTo>
                  <a:pt x="114" y="672"/>
                </a:lnTo>
                <a:lnTo>
                  <a:pt x="0" y="0"/>
                </a:lnTo>
              </a:path>
            </a:pathLst>
          </a:custGeom>
          <a:solidFill>
            <a:srgbClr val="FFDC0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6" name="Google Shape;316;g1648000bcc0_0_814"/>
          <p:cNvSpPr/>
          <p:nvPr/>
        </p:nvSpPr>
        <p:spPr>
          <a:xfrm>
            <a:off x="7435235" y="2679121"/>
            <a:ext cx="310181" cy="637940"/>
          </a:xfrm>
          <a:custGeom>
            <a:rect b="b" l="l" r="r" t="t"/>
            <a:pathLst>
              <a:path extrusionOk="0" h="1701174" w="827150">
                <a:moveTo>
                  <a:pt x="332528" y="0"/>
                </a:moveTo>
                <a:lnTo>
                  <a:pt x="688720" y="1244235"/>
                </a:lnTo>
                <a:lnTo>
                  <a:pt x="813263" y="1475663"/>
                </a:lnTo>
                <a:cubicBezTo>
                  <a:pt x="823226" y="1494327"/>
                  <a:pt x="828208" y="1515479"/>
                  <a:pt x="826962" y="1536631"/>
                </a:cubicBezTo>
                <a:lnTo>
                  <a:pt x="820735" y="1632437"/>
                </a:lnTo>
                <a:cubicBezTo>
                  <a:pt x="784618" y="1647368"/>
                  <a:pt x="782127" y="1605064"/>
                  <a:pt x="782127" y="1605064"/>
                </a:cubicBezTo>
                <a:lnTo>
                  <a:pt x="772163" y="1664787"/>
                </a:lnTo>
                <a:cubicBezTo>
                  <a:pt x="734801" y="1674741"/>
                  <a:pt x="729819" y="1638658"/>
                  <a:pt x="729819" y="1638658"/>
                </a:cubicBezTo>
                <a:lnTo>
                  <a:pt x="707401" y="1700870"/>
                </a:lnTo>
                <a:cubicBezTo>
                  <a:pt x="663811" y="1707091"/>
                  <a:pt x="658830" y="1616262"/>
                  <a:pt x="657584" y="1575202"/>
                </a:cubicBezTo>
                <a:cubicBezTo>
                  <a:pt x="656339" y="1562760"/>
                  <a:pt x="653848" y="1550317"/>
                  <a:pt x="647621" y="1537875"/>
                </a:cubicBezTo>
                <a:lnTo>
                  <a:pt x="599049" y="1449534"/>
                </a:lnTo>
                <a:cubicBezTo>
                  <a:pt x="635167" y="1577690"/>
                  <a:pt x="567914" y="1582667"/>
                  <a:pt x="567914" y="1582667"/>
                </a:cubicBezTo>
                <a:cubicBezTo>
                  <a:pt x="567914" y="1582667"/>
                  <a:pt x="533042" y="1453267"/>
                  <a:pt x="515606" y="1388567"/>
                </a:cubicBezTo>
                <a:cubicBezTo>
                  <a:pt x="493188" y="1301470"/>
                  <a:pt x="539269" y="1265387"/>
                  <a:pt x="539269" y="1265387"/>
                </a:cubicBezTo>
                <a:lnTo>
                  <a:pt x="0" y="181659"/>
                </a:lnTo>
                <a:close/>
              </a:path>
            </a:pathLst>
          </a:custGeom>
          <a:gradFill>
            <a:gsLst>
              <a:gs pos="0">
                <a:srgbClr val="FE9FD8"/>
              </a:gs>
              <a:gs pos="5000">
                <a:srgbClr val="FE9FD8"/>
              </a:gs>
              <a:gs pos="29000">
                <a:srgbClr val="FE87CD"/>
              </a:gs>
              <a:gs pos="72000">
                <a:srgbClr val="FE6FC2"/>
              </a:gs>
              <a:gs pos="100000">
                <a:srgbClr val="FE6FC2"/>
              </a:gs>
            </a:gsLst>
            <a:lin ang="16200038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7" name="Google Shape;317;g1648000bcc0_0_814"/>
          <p:cNvSpPr/>
          <p:nvPr/>
        </p:nvSpPr>
        <p:spPr>
          <a:xfrm>
            <a:off x="7130290" y="2213586"/>
            <a:ext cx="88600" cy="218349"/>
          </a:xfrm>
          <a:custGeom>
            <a:rect b="b" l="l" r="r" t="t"/>
            <a:pathLst>
              <a:path extrusionOk="0" h="468" w="191">
                <a:moveTo>
                  <a:pt x="95" y="467"/>
                </a:moveTo>
                <a:lnTo>
                  <a:pt x="95" y="467"/>
                </a:lnTo>
                <a:lnTo>
                  <a:pt x="95" y="467"/>
                </a:lnTo>
                <a:cubicBezTo>
                  <a:pt x="43" y="467"/>
                  <a:pt x="0" y="425"/>
                  <a:pt x="0" y="372"/>
                </a:cubicBezTo>
                <a:lnTo>
                  <a:pt x="0" y="0"/>
                </a:lnTo>
                <a:lnTo>
                  <a:pt x="190" y="0"/>
                </a:lnTo>
                <a:lnTo>
                  <a:pt x="190" y="372"/>
                </a:lnTo>
                <a:lnTo>
                  <a:pt x="190" y="372"/>
                </a:lnTo>
                <a:cubicBezTo>
                  <a:pt x="190" y="425"/>
                  <a:pt x="148" y="467"/>
                  <a:pt x="95" y="467"/>
                </a:cubicBez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8" name="Google Shape;318;g1648000bcc0_0_814"/>
          <p:cNvSpPr/>
          <p:nvPr/>
        </p:nvSpPr>
        <p:spPr>
          <a:xfrm>
            <a:off x="7130290" y="2213585"/>
            <a:ext cx="80358" cy="98875"/>
          </a:xfrm>
          <a:custGeom>
            <a:rect b="b" l="l" r="r" t="t"/>
            <a:pathLst>
              <a:path extrusionOk="0" h="212" w="174">
                <a:moveTo>
                  <a:pt x="173" y="0"/>
                </a:moveTo>
                <a:lnTo>
                  <a:pt x="173" y="0"/>
                </a:lnTo>
                <a:lnTo>
                  <a:pt x="0" y="0"/>
                </a:lnTo>
                <a:lnTo>
                  <a:pt x="0" y="211"/>
                </a:lnTo>
                <a:lnTo>
                  <a:pt x="75" y="169"/>
                </a:lnTo>
                <a:lnTo>
                  <a:pt x="75" y="169"/>
                </a:lnTo>
                <a:cubicBezTo>
                  <a:pt x="135" y="135"/>
                  <a:pt x="173" y="70"/>
                  <a:pt x="173" y="0"/>
                </a:cubicBezTo>
              </a:path>
            </a:pathLst>
          </a:custGeom>
          <a:solidFill>
            <a:srgbClr val="FE46A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9" name="Google Shape;319;g1648000bcc0_0_814"/>
          <p:cNvSpPr/>
          <p:nvPr/>
        </p:nvSpPr>
        <p:spPr>
          <a:xfrm>
            <a:off x="7081328" y="2092864"/>
            <a:ext cx="148060" cy="185164"/>
          </a:xfrm>
          <a:custGeom>
            <a:rect b="b" l="l" r="r" t="t"/>
            <a:pathLst>
              <a:path extrusionOk="0" h="493771" w="394828">
                <a:moveTo>
                  <a:pt x="138286" y="910"/>
                </a:moveTo>
                <a:cubicBezTo>
                  <a:pt x="164779" y="-1257"/>
                  <a:pt x="195568" y="773"/>
                  <a:pt x="231022" y="3583"/>
                </a:cubicBezTo>
                <a:cubicBezTo>
                  <a:pt x="372839" y="14825"/>
                  <a:pt x="403939" y="125988"/>
                  <a:pt x="392743" y="267128"/>
                </a:cubicBezTo>
                <a:cubicBezTo>
                  <a:pt x="381547" y="409516"/>
                  <a:pt x="211118" y="501944"/>
                  <a:pt x="96670" y="493201"/>
                </a:cubicBezTo>
                <a:cubicBezTo>
                  <a:pt x="-17779" y="483209"/>
                  <a:pt x="-2851" y="344567"/>
                  <a:pt x="5857" y="225910"/>
                </a:cubicBezTo>
                <a:cubicBezTo>
                  <a:pt x="17986" y="51671"/>
                  <a:pt x="58805" y="7409"/>
                  <a:pt x="138286" y="910"/>
                </a:cubicBezTo>
                <a:close/>
              </a:path>
            </a:pathLst>
          </a:custGeom>
          <a:gradFill>
            <a:gsLst>
              <a:gs pos="0">
                <a:srgbClr val="FE9FD8"/>
              </a:gs>
              <a:gs pos="14000">
                <a:srgbClr val="FE9FD8"/>
              </a:gs>
              <a:gs pos="46000">
                <a:srgbClr val="FE87CD"/>
              </a:gs>
              <a:gs pos="99000">
                <a:srgbClr val="FE6FC2"/>
              </a:gs>
              <a:gs pos="100000">
                <a:srgbClr val="FE6FC2"/>
              </a:gs>
            </a:gsLst>
            <a:lin ang="0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0" name="Google Shape;320;g1648000bcc0_0_814"/>
          <p:cNvSpPr/>
          <p:nvPr/>
        </p:nvSpPr>
        <p:spPr>
          <a:xfrm>
            <a:off x="7027267" y="1993176"/>
            <a:ext cx="290524" cy="273966"/>
          </a:xfrm>
          <a:custGeom>
            <a:rect b="b" l="l" r="r" t="t"/>
            <a:pathLst>
              <a:path extrusionOk="0" h="587" w="622">
                <a:moveTo>
                  <a:pt x="30" y="182"/>
                </a:moveTo>
                <a:lnTo>
                  <a:pt x="30" y="182"/>
                </a:lnTo>
                <a:cubicBezTo>
                  <a:pt x="30" y="182"/>
                  <a:pt x="54" y="354"/>
                  <a:pt x="368" y="293"/>
                </a:cubicBezTo>
                <a:lnTo>
                  <a:pt x="368" y="293"/>
                </a:lnTo>
                <a:cubicBezTo>
                  <a:pt x="368" y="293"/>
                  <a:pt x="355" y="416"/>
                  <a:pt x="409" y="410"/>
                </a:cubicBezTo>
                <a:lnTo>
                  <a:pt x="409" y="586"/>
                </a:lnTo>
                <a:lnTo>
                  <a:pt x="409" y="586"/>
                </a:lnTo>
                <a:cubicBezTo>
                  <a:pt x="409" y="586"/>
                  <a:pt x="621" y="366"/>
                  <a:pt x="540" y="234"/>
                </a:cubicBezTo>
                <a:lnTo>
                  <a:pt x="540" y="234"/>
                </a:lnTo>
                <a:cubicBezTo>
                  <a:pt x="540" y="234"/>
                  <a:pt x="592" y="123"/>
                  <a:pt x="475" y="97"/>
                </a:cubicBezTo>
                <a:lnTo>
                  <a:pt x="475" y="97"/>
                </a:lnTo>
                <a:cubicBezTo>
                  <a:pt x="401" y="80"/>
                  <a:pt x="312" y="135"/>
                  <a:pt x="204" y="67"/>
                </a:cubicBezTo>
                <a:lnTo>
                  <a:pt x="204" y="67"/>
                </a:lnTo>
                <a:cubicBezTo>
                  <a:pt x="96" y="0"/>
                  <a:pt x="142" y="113"/>
                  <a:pt x="142" y="113"/>
                </a:cubicBezTo>
                <a:lnTo>
                  <a:pt x="142" y="113"/>
                </a:lnTo>
                <a:cubicBezTo>
                  <a:pt x="142" y="113"/>
                  <a:pt x="0" y="77"/>
                  <a:pt x="30" y="182"/>
                </a:cubicBezTo>
              </a:path>
            </a:pathLst>
          </a:custGeom>
          <a:solidFill>
            <a:srgbClr val="2E067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1" name="Google Shape;321;g1648000bcc0_0_814"/>
          <p:cNvSpPr/>
          <p:nvPr/>
        </p:nvSpPr>
        <p:spPr>
          <a:xfrm>
            <a:off x="7202406" y="2153848"/>
            <a:ext cx="47390" cy="51498"/>
          </a:xfrm>
          <a:custGeom>
            <a:rect b="b" l="l" r="r" t="t"/>
            <a:pathLst>
              <a:path extrusionOk="0" h="110" w="100">
                <a:moveTo>
                  <a:pt x="75" y="75"/>
                </a:moveTo>
                <a:lnTo>
                  <a:pt x="75" y="75"/>
                </a:lnTo>
                <a:cubicBezTo>
                  <a:pt x="54" y="99"/>
                  <a:pt x="27" y="109"/>
                  <a:pt x="13" y="98"/>
                </a:cubicBezTo>
                <a:lnTo>
                  <a:pt x="13" y="98"/>
                </a:lnTo>
                <a:cubicBezTo>
                  <a:pt x="0" y="86"/>
                  <a:pt x="5" y="57"/>
                  <a:pt x="24" y="34"/>
                </a:cubicBezTo>
                <a:lnTo>
                  <a:pt x="24" y="34"/>
                </a:lnTo>
                <a:cubicBezTo>
                  <a:pt x="44" y="10"/>
                  <a:pt x="71" y="0"/>
                  <a:pt x="85" y="12"/>
                </a:cubicBezTo>
                <a:lnTo>
                  <a:pt x="85" y="12"/>
                </a:lnTo>
                <a:cubicBezTo>
                  <a:pt x="99" y="23"/>
                  <a:pt x="94" y="52"/>
                  <a:pt x="75" y="75"/>
                </a:cubicBezTo>
              </a:path>
            </a:pathLst>
          </a:custGeom>
          <a:solidFill>
            <a:srgbClr val="FE6FC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2" name="Google Shape;322;g1648000bcc0_0_814"/>
          <p:cNvSpPr txBox="1"/>
          <p:nvPr/>
        </p:nvSpPr>
        <p:spPr>
          <a:xfrm>
            <a:off x="953700" y="121150"/>
            <a:ext cx="55707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Почему именно GIT?</a:t>
            </a:r>
            <a:endParaRPr b="1" sz="2600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0042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того чтобы это понять, рассмотрим понятия централизованной и децентрализованной систем контроля версий.</a:t>
            </a:r>
            <a:endParaRPr b="1" sz="2600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sz="2600">
              <a:solidFill>
                <a:srgbClr val="0042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3" name="Google Shape;323;g1648000bcc0_0_8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1575" y="37256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648000bcc0_0_859"/>
          <p:cNvSpPr txBox="1"/>
          <p:nvPr>
            <p:ph idx="2" type="body"/>
          </p:nvPr>
        </p:nvSpPr>
        <p:spPr>
          <a:xfrm>
            <a:off x="596850" y="1097150"/>
            <a:ext cx="38919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Централизованные системы - </a:t>
            </a:r>
            <a:r>
              <a:rPr lang="en" sz="1400">
                <a:highlight>
                  <a:srgbClr val="FCFC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имеют единственный сервер, содержащий все версии файлов, и некоторое число клиентов, получающих файлы из центрального места.</a:t>
            </a:r>
            <a:endParaRPr sz="1400">
              <a:highlight>
                <a:srgbClr val="FCFC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highlight>
                  <a:srgbClr val="FCFC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Например, существуют такие системы:</a:t>
            </a:r>
            <a:endParaRPr b="1" sz="1400">
              <a:highlight>
                <a:srgbClr val="FCFC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CVS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Subversion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Perforce</a:t>
            </a:r>
            <a:endParaRPr sz="1400">
              <a:highlight>
                <a:srgbClr val="FCFC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g1648000bcc0_0_859"/>
          <p:cNvSpPr/>
          <p:nvPr/>
        </p:nvSpPr>
        <p:spPr>
          <a:xfrm>
            <a:off x="596850" y="227475"/>
            <a:ext cx="3891900" cy="596700"/>
          </a:xfrm>
          <a:prstGeom prst="rect">
            <a:avLst/>
          </a:prstGeom>
          <a:solidFill>
            <a:srgbClr val="004282">
              <a:alpha val="7254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Централ</a:t>
            </a:r>
            <a:r>
              <a:rPr b="1" lang="e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изованные системы</a:t>
            </a:r>
            <a:endParaRPr b="1" i="0" sz="2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0" name="Google Shape;330;g1648000bcc0_0_8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2300" y="786150"/>
            <a:ext cx="4421700" cy="35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ille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