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62" r:id="rId6"/>
    <p:sldId id="289" r:id="rId7"/>
    <p:sldId id="292" r:id="rId8"/>
    <p:sldId id="293" r:id="rId9"/>
    <p:sldId id="288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52"/>
    <a:srgbClr val="103350"/>
    <a:srgbClr val="47C3D3"/>
    <a:srgbClr val="0065A4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6/24/2021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6/24/2021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08254" y="4200580"/>
            <a:ext cx="4510169" cy="286207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Class</a:t>
            </a:r>
            <a:r>
              <a:rPr lang="en-US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: S-CB-S2-CMK</a:t>
            </a:r>
          </a:p>
          <a:p>
            <a:pPr marL="0" indent="0" algn="just">
              <a:buNone/>
            </a:pPr>
            <a:r>
              <a:rPr lang="en-US" b="1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Group</a:t>
            </a:r>
            <a:r>
              <a:rPr lang="en-US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: 4</a:t>
            </a:r>
          </a:p>
          <a:p>
            <a:pPr marL="0" indent="0" algn="just">
              <a:buNone/>
            </a:pPr>
            <a:r>
              <a:rPr lang="en-US" b="1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Team “</a:t>
            </a:r>
            <a:r>
              <a:rPr lang="en-US" b="1" dirty="0" err="1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BulCari</a:t>
            </a:r>
            <a:r>
              <a:rPr lang="en-US" b="1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” members:</a:t>
            </a:r>
          </a:p>
          <a:p>
            <a:pPr lvl="1" algn="just"/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Tony Jiang</a:t>
            </a:r>
          </a:p>
          <a:p>
            <a:pPr lvl="1" algn="just"/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Stoycho Stoychev</a:t>
            </a:r>
          </a:p>
          <a:p>
            <a:pPr lvl="1" algn="just"/>
            <a:r>
              <a:rPr lang="en-US" sz="18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Veronika</a:t>
            </a:r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Valeva</a:t>
            </a:r>
            <a:endParaRPr lang="en-US" sz="1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algn="just"/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Stela </a:t>
            </a:r>
            <a:r>
              <a:rPr lang="en-US" sz="18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Trencheva</a:t>
            </a:r>
            <a:endParaRPr lang="en-US" sz="1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en-US" dirty="0"/>
              <a:t>	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9448" y="5495107"/>
            <a:ext cx="1008783" cy="100878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 txBox="1">
            <a:spLocks/>
          </p:cNvSpPr>
          <p:nvPr/>
        </p:nvSpPr>
        <p:spPr>
          <a:xfrm>
            <a:off x="2878617" y="1724297"/>
            <a:ext cx="6282797" cy="130537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6600" b="1" kern="1200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ctr"/>
            <a:r>
              <a:rPr lang="en-US" sz="7200" dirty="0">
                <a:solidFill>
                  <a:schemeClr val="bg1"/>
                </a:solidFill>
              </a:rPr>
              <a:t>Media Bazaar</a:t>
            </a: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pic>
        <p:nvPicPr>
          <p:cNvPr id="25" name="Picture Placeholder 24" descr="Bar chart">
            <a:extLst>
              <a:ext uri="{FF2B5EF4-FFF2-40B4-BE49-F238E27FC236}">
                <a16:creationId xmlns:a16="http://schemas.microsoft.com/office/drawing/2014/main" id="{C03AAFA7-022A-47F8-9DA1-7DC3897D1E5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63" b="63"/>
          <a:stretch>
            <a:fillRect/>
          </a:stretch>
        </p:blipFill>
        <p:spPr>
          <a:xfrm>
            <a:off x="4876658" y="2004891"/>
            <a:ext cx="2088838" cy="2088838"/>
          </a:xfrm>
        </p:spPr>
      </p:pic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782206B1-586F-4254-9B36-D06C4E294AC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09281" y="4347317"/>
            <a:ext cx="1776140" cy="1463040"/>
          </a:xfrm>
        </p:spPr>
        <p:txBody>
          <a:bodyPr/>
          <a:lstStyle/>
          <a:p>
            <a:r>
              <a:rPr lang="en-US" sz="2000" dirty="0"/>
              <a:t>Functionalities</a:t>
            </a:r>
          </a:p>
        </p:txBody>
      </p:sp>
      <p:pic>
        <p:nvPicPr>
          <p:cNvPr id="31" name="Picture Placeholder 30" descr="Magnifying glass">
            <a:extLst>
              <a:ext uri="{FF2B5EF4-FFF2-40B4-BE49-F238E27FC236}">
                <a16:creationId xmlns:a16="http://schemas.microsoft.com/office/drawing/2014/main" id="{089E8AB6-C16E-4752-810F-8F98DB929DB5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9339041" y="2039566"/>
            <a:ext cx="2103809" cy="2103809"/>
          </a:xfrm>
        </p:spPr>
      </p:pic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78CACAF1-61EA-4605-A8FE-2EEE752B49F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184998" y="4392493"/>
            <a:ext cx="1776140" cy="1463040"/>
          </a:xfrm>
        </p:spPr>
        <p:txBody>
          <a:bodyPr/>
          <a:lstStyle/>
          <a:p>
            <a:r>
              <a:rPr lang="en-US" sz="2000" dirty="0"/>
              <a:t>Demo</a:t>
            </a:r>
          </a:p>
        </p:txBody>
      </p:sp>
      <p:pic>
        <p:nvPicPr>
          <p:cNvPr id="33" name="Picture Placeholder 32" descr="Head with Gears">
            <a:extLst>
              <a:ext uri="{FF2B5EF4-FFF2-40B4-BE49-F238E27FC236}">
                <a16:creationId xmlns:a16="http://schemas.microsoft.com/office/drawing/2014/main" id="{CC9DBBE5-5AD0-41E8-A719-84509E5D9F9E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t="63" b="63"/>
          <a:stretch>
            <a:fillRect/>
          </a:stretch>
        </p:blipFill>
        <p:spPr>
          <a:xfrm>
            <a:off x="620872" y="1969081"/>
            <a:ext cx="2113334" cy="2113334"/>
          </a:xfrm>
        </p:spPr>
      </p:pic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D05A34F-7712-46DB-AB5B-272E294B62E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14991" y="4373443"/>
            <a:ext cx="1776140" cy="1463040"/>
          </a:xfrm>
        </p:spPr>
        <p:txBody>
          <a:bodyPr/>
          <a:lstStyle/>
          <a:p>
            <a:r>
              <a:rPr lang="en-US" sz="2000" dirty="0"/>
              <a:t>Questions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1F11E7-EDE5-4119-BA64-4FC57C285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131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612" y="608247"/>
            <a:ext cx="7781544" cy="1226992"/>
          </a:xfrm>
        </p:spPr>
        <p:txBody>
          <a:bodyPr>
            <a:noAutofit/>
          </a:bodyPr>
          <a:lstStyle/>
          <a:p>
            <a:r>
              <a:rPr lang="en-US" sz="7200" dirty="0"/>
              <a:t>Functionalities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95F4DE-39B7-4CE2-BC1E-8B8AE662A895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619036" y="2447108"/>
            <a:ext cx="10118633" cy="375339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1. Employee Management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Employee CRUD, info, contracts.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Automatic schedule 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Holiday requests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Employee statistics</a:t>
            </a:r>
          </a:p>
        </p:txBody>
      </p:sp>
    </p:spTree>
    <p:extLst>
      <p:ext uri="{BB962C8B-B14F-4D97-AF65-F5344CB8AC3E}">
        <p14:creationId xmlns:p14="http://schemas.microsoft.com/office/powerpoint/2010/main" val="2329838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612" y="608247"/>
            <a:ext cx="7781544" cy="1226992"/>
          </a:xfrm>
        </p:spPr>
        <p:txBody>
          <a:bodyPr>
            <a:noAutofit/>
          </a:bodyPr>
          <a:lstStyle/>
          <a:p>
            <a:r>
              <a:rPr lang="en-US" sz="7200" dirty="0"/>
              <a:t>Functionalities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95F4DE-39B7-4CE2-BC1E-8B8AE662A895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688704" y="2447108"/>
            <a:ext cx="10118633" cy="375339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2. Product Management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Product CRUD, info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Departments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Cashier app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Restock requests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Product statistics</a:t>
            </a:r>
          </a:p>
        </p:txBody>
      </p:sp>
    </p:spTree>
    <p:extLst>
      <p:ext uri="{BB962C8B-B14F-4D97-AF65-F5344CB8AC3E}">
        <p14:creationId xmlns:p14="http://schemas.microsoft.com/office/powerpoint/2010/main" val="3361731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612" y="608247"/>
            <a:ext cx="7781544" cy="1226992"/>
          </a:xfrm>
        </p:spPr>
        <p:txBody>
          <a:bodyPr>
            <a:noAutofit/>
          </a:bodyPr>
          <a:lstStyle/>
          <a:p>
            <a:r>
              <a:rPr lang="en-US" sz="7200" dirty="0"/>
              <a:t>Functionalities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95F4DE-39B7-4CE2-BC1E-8B8AE662A895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627744" y="2438399"/>
            <a:ext cx="10118633" cy="375339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3. Website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Schedule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Marking availability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Request holidays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Edit personal info</a:t>
            </a:r>
          </a:p>
        </p:txBody>
      </p:sp>
    </p:spTree>
    <p:extLst>
      <p:ext uri="{BB962C8B-B14F-4D97-AF65-F5344CB8AC3E}">
        <p14:creationId xmlns:p14="http://schemas.microsoft.com/office/powerpoint/2010/main" val="2665860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125" y="538567"/>
            <a:ext cx="1831975" cy="535531"/>
          </a:xfrm>
        </p:spPr>
        <p:txBody>
          <a:bodyPr vert="horz" wrap="square" lIns="91440" tIns="45720" rIns="91440" bIns="45720" rtlCol="0" anchor="t">
            <a:normAutofit/>
          </a:bodyPr>
          <a:lstStyle/>
          <a:p>
            <a:r>
              <a:rPr lang="en-US" sz="2800" b="1" kern="1200" spc="-70" baseline="0" dirty="0">
                <a:latin typeface="+mj-lt"/>
                <a:ea typeface="+mj-ea"/>
                <a:cs typeface="+mj-cs"/>
              </a:rPr>
              <a:t>Our Team</a:t>
            </a:r>
          </a:p>
        </p:txBody>
      </p:sp>
      <p:pic>
        <p:nvPicPr>
          <p:cNvPr id="4" name="Picture 3" descr="A picture containing outdoor, ground, tree, person&#10;&#10;Description automatically generated">
            <a:extLst>
              <a:ext uri="{FF2B5EF4-FFF2-40B4-BE49-F238E27FC236}">
                <a16:creationId xmlns:a16="http://schemas.microsoft.com/office/drawing/2014/main" id="{5EEDF6BE-0210-4A73-ABC3-5F8E3CDB79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5" b="33247"/>
          <a:stretch/>
        </p:blipFill>
        <p:spPr>
          <a:xfrm>
            <a:off x="3222537" y="2170113"/>
            <a:ext cx="1258887" cy="1258887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</p:pic>
      <p:pic>
        <p:nvPicPr>
          <p:cNvPr id="28" name="Picture Placeholder 27" descr="A picture containing outdoor, person, ground&#10;&#10;Description automatically generated">
            <a:extLst>
              <a:ext uri="{FF2B5EF4-FFF2-40B4-BE49-F238E27FC236}">
                <a16:creationId xmlns:a16="http://schemas.microsoft.com/office/drawing/2014/main" id="{7B218A19-B3EE-4993-9246-79FBC88A50EB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/>
          <a:srcRect l="-7" r="7" b="23514"/>
          <a:stretch/>
        </p:blipFill>
        <p:spPr>
          <a:xfrm>
            <a:off x="7710576" y="2170113"/>
            <a:ext cx="1258887" cy="1258887"/>
          </a:xfrm>
        </p:spPr>
      </p:pic>
      <p:pic>
        <p:nvPicPr>
          <p:cNvPr id="14" name="Picture Placeholder 13" descr="A person with a beard&#10;&#10;Description automatically generated with low confidence">
            <a:extLst>
              <a:ext uri="{FF2B5EF4-FFF2-40B4-BE49-F238E27FC236}">
                <a16:creationId xmlns:a16="http://schemas.microsoft.com/office/drawing/2014/main" id="{D43E7BA8-A7EC-4C55-8DB0-6C7C57D01548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4"/>
          <a:srcRect/>
          <a:stretch>
            <a:fillRect/>
          </a:stretch>
        </p:blipFill>
        <p:spPr>
          <a:xfrm>
            <a:off x="9885363" y="2170113"/>
            <a:ext cx="1258887" cy="1258887"/>
          </a:xfrm>
        </p:spPr>
      </p:pic>
      <p:sp>
        <p:nvSpPr>
          <p:cNvPr id="5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 txBox="1">
            <a:spLocks/>
          </p:cNvSpPr>
          <p:nvPr/>
        </p:nvSpPr>
        <p:spPr>
          <a:xfrm>
            <a:off x="2963911" y="4218904"/>
            <a:ext cx="1776140" cy="146304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</a:pPr>
            <a:r>
              <a:rPr lang="en-US" sz="2400" kern="1200" dirty="0">
                <a:latin typeface="+mn-lt"/>
                <a:ea typeface="+mn-ea"/>
                <a:cs typeface="Arial" panose="020B0604020202020204" pitchFamily="34" charset="0"/>
              </a:rPr>
              <a:t>Stela Trencheva</a:t>
            </a:r>
          </a:p>
          <a:p>
            <a:pPr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</a:pPr>
            <a:r>
              <a:rPr lang="en-US" sz="1400" b="0" dirty="0">
                <a:latin typeface="+mn-lt"/>
                <a:ea typeface="+mn-ea"/>
                <a:cs typeface="Arial" panose="020B0604020202020204" pitchFamily="34" charset="0"/>
              </a:rPr>
              <a:t>from </a:t>
            </a:r>
            <a:r>
              <a:rPr lang="en-US" sz="1400" dirty="0">
                <a:latin typeface="+mn-lt"/>
                <a:ea typeface="+mn-ea"/>
                <a:cs typeface="Arial" panose="020B0604020202020204" pitchFamily="34" charset="0"/>
              </a:rPr>
              <a:t>Bulgaria</a:t>
            </a:r>
          </a:p>
          <a:p>
            <a:pPr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</a:pPr>
            <a:endParaRPr lang="en-US" sz="1400" b="0" kern="1200" dirty="0"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sp>
        <p:nvSpPr>
          <p:cNvPr id="16" name="Title 3">
            <a:extLst>
              <a:ext uri="{FF2B5EF4-FFF2-40B4-BE49-F238E27FC236}">
                <a16:creationId xmlns:a16="http://schemas.microsoft.com/office/drawing/2014/main" id="{EBA9831D-67F5-400B-8620-ED76D097544D}"/>
              </a:ext>
            </a:extLst>
          </p:cNvPr>
          <p:cNvSpPr txBox="1">
            <a:spLocks/>
          </p:cNvSpPr>
          <p:nvPr/>
        </p:nvSpPr>
        <p:spPr>
          <a:xfrm>
            <a:off x="1322299" y="1095199"/>
            <a:ext cx="3800475" cy="125888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>
                <a:effectLst>
                  <a:outerShdw blurRad="419100" dist="63500" dir="11040000" sx="102000" sy="102000" algn="r" rotWithShape="0">
                    <a:schemeClr val="accent1">
                      <a:lumMod val="40000"/>
                      <a:lumOff val="60000"/>
                      <a:alpha val="73000"/>
                    </a:schemeClr>
                  </a:outerShdw>
                </a:effectLst>
              </a:rPr>
              <a:t>BULCARI</a:t>
            </a:r>
          </a:p>
        </p:txBody>
      </p:sp>
      <p:sp>
        <p:nvSpPr>
          <p:cNvPr id="18" name="Title 3">
            <a:extLst>
              <a:ext uri="{FF2B5EF4-FFF2-40B4-BE49-F238E27FC236}">
                <a16:creationId xmlns:a16="http://schemas.microsoft.com/office/drawing/2014/main" id="{F9244941-14C3-46D1-8AB5-F8EA8EAAD26C}"/>
              </a:ext>
            </a:extLst>
          </p:cNvPr>
          <p:cNvSpPr txBox="1">
            <a:spLocks/>
          </p:cNvSpPr>
          <p:nvPr/>
        </p:nvSpPr>
        <p:spPr>
          <a:xfrm>
            <a:off x="5163479" y="4256425"/>
            <a:ext cx="1776140" cy="146304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</a:pPr>
            <a:r>
              <a:rPr lang="en-US" sz="2400" kern="1200" dirty="0">
                <a:latin typeface="+mn-lt"/>
                <a:ea typeface="+mn-ea"/>
                <a:cs typeface="Arial" panose="020B0604020202020204" pitchFamily="34" charset="0"/>
              </a:rPr>
              <a:t>Veronika Valeva</a:t>
            </a:r>
          </a:p>
          <a:p>
            <a:pPr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</a:pPr>
            <a:r>
              <a:rPr lang="en-US" sz="1400" b="0" dirty="0">
                <a:latin typeface="+mn-lt"/>
                <a:ea typeface="+mn-ea"/>
                <a:cs typeface="Arial" panose="020B0604020202020204" pitchFamily="34" charset="0"/>
              </a:rPr>
              <a:t>from </a:t>
            </a:r>
            <a:r>
              <a:rPr lang="en-US" sz="1400" dirty="0">
                <a:latin typeface="+mn-lt"/>
                <a:ea typeface="+mn-ea"/>
                <a:cs typeface="Arial" panose="020B0604020202020204" pitchFamily="34" charset="0"/>
              </a:rPr>
              <a:t>Bulgaria</a:t>
            </a:r>
          </a:p>
          <a:p>
            <a:pPr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</a:pPr>
            <a:endParaRPr lang="en-US" sz="1400" b="0" kern="1200" dirty="0"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783D365-6B7B-4A26-A297-3A14ED43FED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ru-RU" dirty="0"/>
          </a:p>
        </p:txBody>
      </p:sp>
      <p:sp>
        <p:nvSpPr>
          <p:cNvPr id="20" name="Title 3">
            <a:extLst>
              <a:ext uri="{FF2B5EF4-FFF2-40B4-BE49-F238E27FC236}">
                <a16:creationId xmlns:a16="http://schemas.microsoft.com/office/drawing/2014/main" id="{47D96CA1-D645-4D66-AB6D-4E294EAD5C4A}"/>
              </a:ext>
            </a:extLst>
          </p:cNvPr>
          <p:cNvSpPr txBox="1">
            <a:spLocks/>
          </p:cNvSpPr>
          <p:nvPr/>
        </p:nvSpPr>
        <p:spPr>
          <a:xfrm>
            <a:off x="7451950" y="4274804"/>
            <a:ext cx="1776140" cy="146304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</a:pPr>
            <a:r>
              <a:rPr lang="en-US" sz="2400" kern="1200" dirty="0">
                <a:latin typeface="+mn-lt"/>
                <a:ea typeface="+mn-ea"/>
                <a:cs typeface="Arial" panose="020B0604020202020204" pitchFamily="34" charset="0"/>
              </a:rPr>
              <a:t>Tony     Jiang</a:t>
            </a:r>
          </a:p>
          <a:p>
            <a:pPr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</a:pPr>
            <a:r>
              <a:rPr lang="en-US" sz="1400" b="0" dirty="0">
                <a:latin typeface="+mn-lt"/>
                <a:ea typeface="+mn-ea"/>
                <a:cs typeface="Arial" panose="020B0604020202020204" pitchFamily="34" charset="0"/>
              </a:rPr>
              <a:t>from </a:t>
            </a:r>
            <a:r>
              <a:rPr lang="en-US" sz="1400" dirty="0">
                <a:latin typeface="+mn-lt"/>
                <a:ea typeface="+mn-ea"/>
                <a:cs typeface="Arial" panose="020B0604020202020204" pitchFamily="34" charset="0"/>
              </a:rPr>
              <a:t>Caribbean</a:t>
            </a:r>
          </a:p>
          <a:p>
            <a:pPr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</a:pPr>
            <a:endParaRPr lang="en-US" sz="1400" b="0" kern="1200" dirty="0"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22" name="Title 3">
            <a:extLst>
              <a:ext uri="{FF2B5EF4-FFF2-40B4-BE49-F238E27FC236}">
                <a16:creationId xmlns:a16="http://schemas.microsoft.com/office/drawing/2014/main" id="{6BB89B4B-05B0-4049-98A3-F4CC0A2C47A3}"/>
              </a:ext>
            </a:extLst>
          </p:cNvPr>
          <p:cNvSpPr txBox="1">
            <a:spLocks/>
          </p:cNvSpPr>
          <p:nvPr/>
        </p:nvSpPr>
        <p:spPr>
          <a:xfrm>
            <a:off x="9626977" y="4274804"/>
            <a:ext cx="1776140" cy="146304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</a:pPr>
            <a:r>
              <a:rPr lang="en-US" sz="2400" kern="1200" dirty="0">
                <a:latin typeface="+mn-lt"/>
                <a:ea typeface="+mn-ea"/>
                <a:cs typeface="Arial" panose="020B0604020202020204" pitchFamily="34" charset="0"/>
              </a:rPr>
              <a:t>Stoycho Stoychev</a:t>
            </a:r>
          </a:p>
          <a:p>
            <a:pPr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</a:pPr>
            <a:r>
              <a:rPr lang="en-US" sz="1400" b="0" dirty="0">
                <a:latin typeface="+mn-lt"/>
                <a:ea typeface="+mn-ea"/>
                <a:cs typeface="Arial" panose="020B0604020202020204" pitchFamily="34" charset="0"/>
              </a:rPr>
              <a:t>from </a:t>
            </a:r>
            <a:r>
              <a:rPr lang="en-US" sz="1400" dirty="0">
                <a:latin typeface="+mn-lt"/>
                <a:ea typeface="+mn-ea"/>
                <a:cs typeface="Arial" panose="020B0604020202020204" pitchFamily="34" charset="0"/>
              </a:rPr>
              <a:t>Bulgaria</a:t>
            </a:r>
          </a:p>
          <a:p>
            <a:pPr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</a:pPr>
            <a:endParaRPr lang="en-US" sz="1400" b="0" kern="1200" dirty="0"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D33BCDD-5785-4456-8112-F06E8DED241C}"/>
              </a:ext>
            </a:extLst>
          </p:cNvPr>
          <p:cNvSpPr/>
          <p:nvPr/>
        </p:nvSpPr>
        <p:spPr>
          <a:xfrm>
            <a:off x="1143000" y="3724275"/>
            <a:ext cx="933450" cy="200025"/>
          </a:xfrm>
          <a:prstGeom prst="ellipse">
            <a:avLst/>
          </a:prstGeom>
          <a:solidFill>
            <a:srgbClr val="0033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AutoShape 2" descr="Profile picture of Stoychev,Stoycho S.D..">
            <a:extLst>
              <a:ext uri="{FF2B5EF4-FFF2-40B4-BE49-F238E27FC236}">
                <a16:creationId xmlns:a16="http://schemas.microsoft.com/office/drawing/2014/main" id="{31B14422-2B46-4A04-B162-A2B5C568B42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09725" y="4066504"/>
            <a:ext cx="1776140" cy="1776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32" name="Picture Placeholder 31">
            <a:extLst>
              <a:ext uri="{FF2B5EF4-FFF2-40B4-BE49-F238E27FC236}">
                <a16:creationId xmlns:a16="http://schemas.microsoft.com/office/drawing/2014/main" id="{1FDBC693-6FBF-44AC-8404-4ECEDFB2265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5"/>
          <a:srcRect l="16709" r="16709"/>
          <a:stretch>
            <a:fillRect/>
          </a:stretch>
        </p:blipFill>
        <p:spPr>
          <a:xfrm rot="16200000">
            <a:off x="5422900" y="2170113"/>
            <a:ext cx="1258888" cy="1260475"/>
          </a:xfrm>
        </p:spPr>
      </p:pic>
    </p:spTree>
    <p:extLst>
      <p:ext uri="{BB962C8B-B14F-4D97-AF65-F5344CB8AC3E}">
        <p14:creationId xmlns:p14="http://schemas.microsoft.com/office/powerpoint/2010/main" val="2342401037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60417" y="676275"/>
            <a:ext cx="3879133" cy="1243584"/>
          </a:xfrm>
        </p:spPr>
        <p:txBody>
          <a:bodyPr/>
          <a:lstStyle/>
          <a:p>
            <a:pPr algn="ctr"/>
            <a:r>
              <a:rPr lang="en-US" dirty="0"/>
              <a:t>Thank you!</a:t>
            </a:r>
            <a:endParaRPr lang="en-GB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 txBox="1">
            <a:spLocks/>
          </p:cNvSpPr>
          <p:nvPr/>
        </p:nvSpPr>
        <p:spPr>
          <a:xfrm>
            <a:off x="6334126" y="4248150"/>
            <a:ext cx="4343400" cy="15769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5400" b="1" kern="1200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sz="2800" dirty="0"/>
              <a:t>Feel free to ask</a:t>
            </a:r>
          </a:p>
          <a:p>
            <a:pPr algn="ctr"/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44069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757914-1161-4661-9696-421FD6935CDD}">
  <ds:schemaRefs>
    <ds:schemaRef ds:uri="http://purl.org/dc/terms/"/>
    <ds:schemaRef ds:uri="http://schemas.openxmlformats.org/package/2006/metadata/core-properties"/>
    <ds:schemaRef ds:uri="16c05727-aa75-4e4a-9b5f-8a80a1165891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71af3243-3dd4-4a8d-8c0d-dd76da1f02a5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0</TotalTime>
  <Words>106</Words>
  <Application>Microsoft Office PowerPoint</Application>
  <PresentationFormat>Widescreen</PresentationFormat>
  <Paragraphs>51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Trade Gothic LT Pro</vt:lpstr>
      <vt:lpstr>Trebuchet MS</vt:lpstr>
      <vt:lpstr>Office Theme</vt:lpstr>
      <vt:lpstr>PowerPoint Presentation</vt:lpstr>
      <vt:lpstr>Content</vt:lpstr>
      <vt:lpstr>Functionalities</vt:lpstr>
      <vt:lpstr>Functionalities</vt:lpstr>
      <vt:lpstr>Functionalities</vt:lpstr>
      <vt:lpstr>Our Team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2021-03-25T15:08:07Z</dcterms:created>
  <dcterms:modified xsi:type="dcterms:W3CDTF">2021-06-24T15:19:09Z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