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89" r:id="rId7"/>
    <p:sldId id="290" r:id="rId8"/>
    <p:sldId id="288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47C3D3"/>
    <a:srgbClr val="0065A4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8254" y="4200580"/>
            <a:ext cx="4510169" cy="28620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Class</a:t>
            </a: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 S-CB-S2-CMK</a:t>
            </a:r>
          </a:p>
          <a:p>
            <a:pPr marL="0" indent="0" algn="just">
              <a:buNone/>
            </a:pPr>
            <a:r>
              <a:rPr lang="en-US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Group</a:t>
            </a: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 4</a:t>
            </a:r>
          </a:p>
          <a:p>
            <a:pPr marL="0" indent="0" algn="just">
              <a:buNone/>
            </a:pPr>
            <a:r>
              <a:rPr lang="en-US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Team “</a:t>
            </a:r>
            <a:r>
              <a:rPr lang="en-US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BulCari</a:t>
            </a:r>
            <a:r>
              <a:rPr lang="en-US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” members:</a:t>
            </a:r>
          </a:p>
          <a:p>
            <a:pPr lvl="1"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Tony Jiang</a:t>
            </a:r>
          </a:p>
          <a:p>
            <a:pPr lvl="1" algn="just"/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Stoycho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Stoychev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Veronika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Valeva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Stela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Trencheva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48" y="5495107"/>
            <a:ext cx="1008783" cy="1008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 txBox="1">
            <a:spLocks/>
          </p:cNvSpPr>
          <p:nvPr/>
        </p:nvSpPr>
        <p:spPr>
          <a:xfrm>
            <a:off x="2878617" y="1724297"/>
            <a:ext cx="6282797" cy="13053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7200" dirty="0">
                <a:solidFill>
                  <a:schemeClr val="bg1"/>
                </a:solidFill>
              </a:rPr>
              <a:t>Media Bazaar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4876658" y="2004891"/>
            <a:ext cx="2088838" cy="2088838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9281" y="4347317"/>
            <a:ext cx="1776140" cy="1463040"/>
          </a:xfrm>
        </p:spPr>
        <p:txBody>
          <a:bodyPr/>
          <a:lstStyle/>
          <a:p>
            <a:r>
              <a:rPr lang="en-US" sz="2000" dirty="0"/>
              <a:t>New</a:t>
            </a:r>
          </a:p>
          <a:p>
            <a:r>
              <a:rPr lang="en-US" sz="2000" dirty="0"/>
              <a:t>Changes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339041" y="2039566"/>
            <a:ext cx="2103809" cy="2103809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4998" y="4392493"/>
            <a:ext cx="1776140" cy="1463040"/>
          </a:xfrm>
        </p:spPr>
        <p:txBody>
          <a:bodyPr/>
          <a:lstStyle/>
          <a:p>
            <a:r>
              <a:rPr lang="en-US" sz="2000" dirty="0"/>
              <a:t>Demo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>
          <a:xfrm>
            <a:off x="620872" y="1969081"/>
            <a:ext cx="2113334" cy="2113334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14991" y="4373443"/>
            <a:ext cx="1776140" cy="1463040"/>
          </a:xfrm>
        </p:spPr>
        <p:txBody>
          <a:bodyPr/>
          <a:lstStyle/>
          <a:p>
            <a:r>
              <a:rPr lang="en-US" sz="2000" dirty="0"/>
              <a:t>Questions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544" y="1374602"/>
            <a:ext cx="7781544" cy="1226992"/>
          </a:xfrm>
        </p:spPr>
        <p:txBody>
          <a:bodyPr>
            <a:noAutofit/>
          </a:bodyPr>
          <a:lstStyle/>
          <a:p>
            <a:r>
              <a:rPr lang="en-US" sz="7200" dirty="0"/>
              <a:t>New changes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41253" y="2815862"/>
            <a:ext cx="6803136" cy="26444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Department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Cashier App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Employee Statistics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Store workers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3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03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255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75" y="2964180"/>
            <a:ext cx="7781544" cy="757130"/>
          </a:xfrm>
        </p:spPr>
        <p:txBody>
          <a:bodyPr/>
          <a:lstStyle/>
          <a:p>
            <a:r>
              <a:rPr lang="en-US" sz="4800" dirty="0"/>
              <a:t>Personal Reflections</a:t>
            </a:r>
          </a:p>
        </p:txBody>
      </p:sp>
    </p:spTree>
    <p:extLst>
      <p:ext uri="{BB962C8B-B14F-4D97-AF65-F5344CB8AC3E}">
        <p14:creationId xmlns:p14="http://schemas.microsoft.com/office/powerpoint/2010/main" val="234240103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417" y="676275"/>
            <a:ext cx="3879133" cy="124358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 txBox="1">
            <a:spLocks/>
          </p:cNvSpPr>
          <p:nvPr/>
        </p:nvSpPr>
        <p:spPr>
          <a:xfrm>
            <a:off x="6334126" y="4248150"/>
            <a:ext cx="4343400" cy="1576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800" dirty="0"/>
              <a:t>Feel free to ask</a:t>
            </a:r>
          </a:p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53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Trade Gothic LT Pro</vt:lpstr>
      <vt:lpstr>Trebuchet MS</vt:lpstr>
      <vt:lpstr>Office Theme</vt:lpstr>
      <vt:lpstr>PowerPoint Presentation</vt:lpstr>
      <vt:lpstr>Content</vt:lpstr>
      <vt:lpstr>New changes</vt:lpstr>
      <vt:lpstr>PowerPoint Presentation</vt:lpstr>
      <vt:lpstr>Personal Reflections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2021-03-25T15:08:07Z</dcterms:created>
  <dcterms:modified xsi:type="dcterms:W3CDTF">2021-05-17T08:11:16Z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