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89" r:id="rId7"/>
    <p:sldId id="290" r:id="rId8"/>
    <p:sldId id="288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47C3D3"/>
    <a:srgbClr val="0065A4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512F1-0914-408A-B713-859A60BF859E}" v="2" dt="2021-03-25T17:08:46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8254" y="4200580"/>
            <a:ext cx="4510169" cy="2862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S-CB-S2-CMK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Group</a:t>
            </a:r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 4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Team “</a:t>
            </a:r>
            <a:r>
              <a:rPr lang="en-US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BulCari</a:t>
            </a:r>
            <a:r>
              <a:rPr lang="en-US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” members:</a:t>
            </a: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Tony Jiang</a:t>
            </a: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Stoycho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Stoychev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Veronika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Stela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Trencheva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48" y="5495107"/>
            <a:ext cx="1008783" cy="100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 txBox="1">
            <a:spLocks/>
          </p:cNvSpPr>
          <p:nvPr/>
        </p:nvSpPr>
        <p:spPr>
          <a:xfrm>
            <a:off x="2878617" y="1724297"/>
            <a:ext cx="6282797" cy="1305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Media Bazaar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740087" y="2048434"/>
            <a:ext cx="2088838" cy="208883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0869" y="4373443"/>
            <a:ext cx="1776140" cy="1463040"/>
          </a:xfrm>
        </p:spPr>
        <p:txBody>
          <a:bodyPr/>
          <a:lstStyle/>
          <a:p>
            <a:r>
              <a:rPr lang="en-US" sz="2000" dirty="0"/>
              <a:t>Demo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39041" y="2039566"/>
            <a:ext cx="2103809" cy="210380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4998" y="4392493"/>
            <a:ext cx="1776140" cy="1463040"/>
          </a:xfrm>
        </p:spPr>
        <p:txBody>
          <a:bodyPr/>
          <a:lstStyle/>
          <a:p>
            <a:r>
              <a:rPr lang="en-US" sz="2000" dirty="0"/>
              <a:t>Personal</a:t>
            </a:r>
          </a:p>
          <a:p>
            <a:r>
              <a:rPr lang="en-US" sz="2000" dirty="0"/>
              <a:t>Reflection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5001283" y="2030041"/>
            <a:ext cx="2113334" cy="2113334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14991" y="4373443"/>
            <a:ext cx="1776140" cy="1463040"/>
          </a:xfrm>
        </p:spPr>
        <p:txBody>
          <a:bodyPr/>
          <a:lstStyle/>
          <a:p>
            <a:r>
              <a:rPr lang="en-US" sz="2000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44" y="1374602"/>
            <a:ext cx="7781544" cy="1226992"/>
          </a:xfrm>
        </p:spPr>
        <p:txBody>
          <a:bodyPr>
            <a:no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F96A2-43C5-4D49-A725-7F4E7C57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44" y="2388598"/>
            <a:ext cx="9437426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0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5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40" y="996043"/>
            <a:ext cx="7781544" cy="646331"/>
          </a:xfrm>
        </p:spPr>
        <p:txBody>
          <a:bodyPr/>
          <a:lstStyle/>
          <a:p>
            <a:r>
              <a:rPr lang="en-US" sz="4000" dirty="0"/>
              <a:t>Personal Reflections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49962" y="2450102"/>
            <a:ext cx="6803136" cy="1763214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didn’t go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Why didn’t it go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would you do different next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7017" y="1750422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Stoycho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497" y="1746067"/>
            <a:ext cx="919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Tony: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789" y="1746068"/>
            <a:ext cx="1469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cs typeface="Calibri" panose="020F0502020204030204" pitchFamily="34" charset="0"/>
              </a:rPr>
              <a:t>Veronika</a:t>
            </a:r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663" y="175477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Stela:</a:t>
            </a:r>
          </a:p>
        </p:txBody>
      </p:sp>
    </p:spTree>
    <p:extLst>
      <p:ext uri="{BB962C8B-B14F-4D97-AF65-F5344CB8AC3E}">
        <p14:creationId xmlns:p14="http://schemas.microsoft.com/office/powerpoint/2010/main" val="2342401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  <p:bldP spid="7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417" y="676275"/>
            <a:ext cx="3879133" cy="124358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6334126" y="4248150"/>
            <a:ext cx="4343400" cy="1576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/>
              <a:t>Feel free to ask</a:t>
            </a:r>
          </a:p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 Theme</vt:lpstr>
      <vt:lpstr>PowerPoint Presentation</vt:lpstr>
      <vt:lpstr>Content</vt:lpstr>
      <vt:lpstr>Demo</vt:lpstr>
      <vt:lpstr>PowerPoint Presentation</vt:lpstr>
      <vt:lpstr>Personal Reflections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2021-03-25T15:08:07Z</dcterms:created>
  <dcterms:modified xsi:type="dcterms:W3CDTF">2021-03-25T17:08:53Z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