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0"/>
  </p:notes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>
        <p:scale>
          <a:sx n="85" d="100"/>
          <a:sy n="85" d="100"/>
        </p:scale>
        <p:origin x="3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7A92D-41AA-C941-BCE6-E55ACD9A28F4}" type="datetimeFigureOut">
              <a:rPr lang="cs-CZ" smtClean="0"/>
              <a:t>05.02.2024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69147-0357-574D-A3B9-83BE282741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574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69147-0357-574D-A3B9-83BE2827410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646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1D934E-A387-258B-7B30-65FE7A2EA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4BE0D51-C5F4-4768-89CE-E25AF6167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6268B0-B329-1A93-8E01-AA2112D9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809D186-3C08-04FC-E675-2102828F7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4DDED6-A610-B50E-9FDA-712434D8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3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FFF7C6-90A2-DAD8-AA2C-A9FDA873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0C10843-F663-8EE9-E6C8-C1894F97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638BDC-5472-CA13-0A33-61F87738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DD581A-49DA-48AC-0F00-0D3E0628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AD8DB5F-4BED-E7D0-B209-F2DA7987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81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A813A9A-409D-BA3F-6399-7B4CEF485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DDA6E74-C286-962A-376D-D8DE417B2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CF19A08-FF4F-82D5-4DC9-60A6357E6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21127C-A2B2-A86B-7706-B22E8A60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F97B3FD-5494-E289-CDF9-042B0428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070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F13CBB-5E8E-6EEF-906A-550273DB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39ED14-1179-C49D-03BE-B89BA0B2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E05B51-4FD5-DE6D-F9BE-F4D3F83A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0FBE844-8F09-8307-4F62-BA009BF0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C28300A-107A-7DA5-1F02-68D75978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03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E78AA5-AD59-4CAD-AD6B-AB8A20D2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D3E0804-2496-748D-8789-5CF2AC15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4AF0B5-A34C-F377-113D-A3BE7EC1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1CE991-3036-1860-7890-9DB24FF4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7B03353-02A0-0C44-BD8F-8EBDD06F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75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A9BB3C-3792-820E-93AC-525C7EB1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750050-991A-60A3-EF7C-4366B642A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1932D9E-EB35-B7DC-7658-CE875B742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107C9E3-A60A-6B99-D2F2-67B31ADB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6D4E355-19E3-308C-76F1-8144D1FC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33A076C-F6D5-09B2-B32F-564E527B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45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C45F55-1714-80D6-7B0E-CBC51FDB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2E8944-443D-A08F-9E1F-360A4ED8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A0D8EFE-B3C7-0590-33F4-30543B631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3D57EF5-A7F9-DA42-A54F-11F3824BB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285CE8D-383F-1795-A537-6638DF139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ECBA905-676B-7A88-C746-7588A685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B3A6A60-5BA3-9D3B-AAB2-406C6B04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527EBC4-F982-C7E8-8BA0-F1469F66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91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BF3645-D7A6-5361-CAE1-2770CA77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0B62C3F-18D7-CC43-3444-EDF01857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8164F5F-D286-2CC5-2D61-B547139F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DA9B6E-E4E7-CE70-BF05-C20ED808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5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8A8140C-642F-FF33-2DCB-130F2788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C772ABF-07D4-A30C-F9C4-A0148EC1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1EDB701-C36B-3116-6ABD-6463F5EE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7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24E9B6-2406-29DB-9178-351B647D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C72B4B-CA32-DF73-DE1E-D01008644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43C15DA-9FB4-A5BE-5A8E-BE61D2D20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38B5F52-B3A7-2297-8446-E8D6B0B0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D1B175B-466F-D03E-DB9C-9AF79EC2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AE62F7-DD39-7C72-64E5-5EAEF540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13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3DEDC0-DA3C-AD5D-9448-0B22CF93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0AA6106-38A4-061E-996E-54AF68CB0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9999B42-AEB3-F99E-FBEC-AD17620B7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9069FDE-9A82-B980-68B1-AE0B6E7D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73E1390-D585-E805-76EF-15529836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2BBF13B-CEB9-92FE-323F-09BEFA52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8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7B0EAE1-B0A1-A7B1-F587-A0345E50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9416E73-A268-AE3F-3E56-CB8E447E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478CC7-8269-0099-37E3-25BBA2C46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2/5/24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7735910-5048-52AA-F68C-D4F7E2DEE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1F7D6E-0BE0-07D7-C841-0BD7B02ED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90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ál 5">
            <a:extLst>
              <a:ext uri="{FF2B5EF4-FFF2-40B4-BE49-F238E27FC236}">
                <a16:creationId xmlns:a16="http://schemas.microsoft.com/office/drawing/2014/main" id="{6B5E19D1-8621-A658-9AAE-3EA30EA2166F}"/>
              </a:ext>
            </a:extLst>
          </p:cNvPr>
          <p:cNvSpPr/>
          <p:nvPr/>
        </p:nvSpPr>
        <p:spPr>
          <a:xfrm>
            <a:off x="6988915" y="1360874"/>
            <a:ext cx="3887005" cy="3799563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6BFD07-5721-6655-61C5-5FB1C0CB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7" y="1243012"/>
            <a:ext cx="4747280" cy="1040662"/>
          </a:xfrm>
        </p:spPr>
        <p:txBody>
          <a:bodyPr anchor="b">
            <a:normAutofit/>
          </a:bodyPr>
          <a:lstStyle/>
          <a:p>
            <a:pPr algn="l"/>
            <a:r>
              <a:rPr lang="cs-CZ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Business</a:t>
            </a:r>
            <a:r>
              <a:rPr lang="cs-CZ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case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B22746E-54BA-D29B-20BA-326DED385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7" y="2283674"/>
            <a:ext cx="5130717" cy="430949"/>
          </a:xfrm>
        </p:spPr>
        <p:txBody>
          <a:bodyPr anchor="t">
            <a:normAutofit/>
          </a:bodyPr>
          <a:lstStyle/>
          <a:p>
            <a:pPr algn="l"/>
            <a:r>
              <a:rPr lang="cs-CZ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Datový specialista - prodejní síť</a:t>
            </a:r>
            <a:endParaRPr lang="cs-CZ" dirty="0">
              <a:solidFill>
                <a:srgbClr val="FFFFFF"/>
              </a:solidFill>
            </a:endParaRPr>
          </a:p>
        </p:txBody>
      </p:sp>
      <p:pic>
        <p:nvPicPr>
          <p:cNvPr id="1026" name="Picture 2" descr="Obsah obrázku Písmo, Grafika, logo, snímek obrazovky&#10;&#10;Popis byl vytvořen automaticky">
            <a:extLst>
              <a:ext uri="{FF2B5EF4-FFF2-40B4-BE49-F238E27FC236}">
                <a16:creationId xmlns:a16="http://schemas.microsoft.com/office/drawing/2014/main" id="{71F20FBE-9AEF-0BD5-536F-741A457C1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3836" y="2605506"/>
            <a:ext cx="3737164" cy="127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DB73743-3D59-9928-8D48-A1BF81D377D9}"/>
              </a:ext>
            </a:extLst>
          </p:cNvPr>
          <p:cNvSpPr txBox="1"/>
          <p:nvPr/>
        </p:nvSpPr>
        <p:spPr>
          <a:xfrm>
            <a:off x="8792026" y="6444734"/>
            <a:ext cx="295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cs-CZ" dirty="0">
                <a:solidFill>
                  <a:schemeClr val="bg1"/>
                </a:solidFill>
              </a:rPr>
              <a:t>Veronika Pořízková 6.2.2024</a:t>
            </a:r>
            <a:endParaRPr lang="cs-CZ">
              <a:solidFill>
                <a:schemeClr val="bg1"/>
              </a:solidFill>
            </a:endParaRP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C10D4236-2480-73A2-BE58-75EB899CDB8E}"/>
              </a:ext>
            </a:extLst>
          </p:cNvPr>
          <p:cNvCxnSpPr>
            <a:cxnSpLocks/>
          </p:cNvCxnSpPr>
          <p:nvPr/>
        </p:nvCxnSpPr>
        <p:spPr>
          <a:xfrm>
            <a:off x="828675" y="2183661"/>
            <a:ext cx="5616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 11">
            <a:extLst>
              <a:ext uri="{FF2B5EF4-FFF2-40B4-BE49-F238E27FC236}">
                <a16:creationId xmlns:a16="http://schemas.microsoft.com/office/drawing/2014/main" id="{CFD59889-6DB6-4A62-80F5-070E290BC5BF}"/>
              </a:ext>
            </a:extLst>
          </p:cNvPr>
          <p:cNvSpPr/>
          <p:nvPr/>
        </p:nvSpPr>
        <p:spPr>
          <a:xfrm>
            <a:off x="828675" y="2183661"/>
            <a:ext cx="5700712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802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27C6E3-2B6C-7F1D-977C-AD4EC399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92A254-7F55-192C-8589-22AC46CD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Příprava</a:t>
            </a:r>
            <a:r>
              <a:rPr lang="cs-CZ" dirty="0"/>
              <a:t> </a:t>
            </a:r>
          </a:p>
        </p:txBody>
      </p:sp>
      <p:sp>
        <p:nvSpPr>
          <p:cNvPr id="4" name="Alternativní postup 3">
            <a:extLst>
              <a:ext uri="{FF2B5EF4-FFF2-40B4-BE49-F238E27FC236}">
                <a16:creationId xmlns:a16="http://schemas.microsoft.com/office/drawing/2014/main" id="{D749C452-CC4D-F410-5F93-C477355522A3}"/>
              </a:ext>
            </a:extLst>
          </p:cNvPr>
          <p:cNvSpPr/>
          <p:nvPr/>
        </p:nvSpPr>
        <p:spPr>
          <a:xfrm>
            <a:off x="838200" y="1799176"/>
            <a:ext cx="3053166" cy="3811210"/>
          </a:xfrm>
          <a:prstGeom prst="flowChartAlternateProcess">
            <a:avLst/>
          </a:prstGeom>
          <a:solidFill>
            <a:schemeClr val="bg1">
              <a:alpha val="7229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2000" dirty="0"/>
          </a:p>
          <a:p>
            <a:pPr algn="ctr"/>
            <a:r>
              <a:rPr lang="cs-CZ" sz="2000" dirty="0"/>
              <a:t>Úprava tabulky Online Retail pro převod do DBeaveru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Alternativní postup 4">
            <a:extLst>
              <a:ext uri="{FF2B5EF4-FFF2-40B4-BE49-F238E27FC236}">
                <a16:creationId xmlns:a16="http://schemas.microsoft.com/office/drawing/2014/main" id="{F58EE299-6737-7E02-9604-82CB75124F2E}"/>
              </a:ext>
            </a:extLst>
          </p:cNvPr>
          <p:cNvSpPr/>
          <p:nvPr/>
        </p:nvSpPr>
        <p:spPr>
          <a:xfrm>
            <a:off x="8300636" y="1799176"/>
            <a:ext cx="3053166" cy="3811210"/>
          </a:xfrm>
          <a:prstGeom prst="flowChartAlternateProcess">
            <a:avLst/>
          </a:prstGeom>
          <a:solidFill>
            <a:schemeClr val="bg1">
              <a:alpha val="7229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/>
              <a:t>Vytvoření  vizuálů pro přehledné znázornění dat</a:t>
            </a:r>
          </a:p>
          <a:p>
            <a:pPr algn="ctr"/>
            <a:endParaRPr lang="cs-CZ" sz="2000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6" name="Alternativní postup 5">
            <a:extLst>
              <a:ext uri="{FF2B5EF4-FFF2-40B4-BE49-F238E27FC236}">
                <a16:creationId xmlns:a16="http://schemas.microsoft.com/office/drawing/2014/main" id="{D1F9A57A-89DC-B7F4-0400-9E07BF4FE740}"/>
              </a:ext>
            </a:extLst>
          </p:cNvPr>
          <p:cNvSpPr/>
          <p:nvPr/>
        </p:nvSpPr>
        <p:spPr>
          <a:xfrm>
            <a:off x="4569417" y="1799176"/>
            <a:ext cx="3053166" cy="3811210"/>
          </a:xfrm>
          <a:prstGeom prst="flowChartAlternateProcess">
            <a:avLst/>
          </a:prstGeom>
          <a:solidFill>
            <a:schemeClr val="bg1">
              <a:alpha val="72299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/>
              <a:t>Napojení na veřejnou databázi pro použití SQL</a:t>
            </a:r>
          </a:p>
          <a:p>
            <a:pPr algn="ctr"/>
            <a:endParaRPr lang="cs-CZ" sz="2000" dirty="0"/>
          </a:p>
          <a:p>
            <a:pPr algn="ctr"/>
            <a:endParaRPr lang="cs-CZ" sz="1800" dirty="0"/>
          </a:p>
          <a:p>
            <a:pPr algn="ctr"/>
            <a:endParaRPr lang="cs-CZ" dirty="0"/>
          </a:p>
          <a:p>
            <a:pPr algn="ctr"/>
            <a:endParaRPr lang="cs-CZ" sz="1800" dirty="0"/>
          </a:p>
          <a:p>
            <a:pPr algn="ctr"/>
            <a:endParaRPr lang="cs-CZ" dirty="0"/>
          </a:p>
        </p:txBody>
      </p:sp>
      <p:pic>
        <p:nvPicPr>
          <p:cNvPr id="8" name="Picture 2" descr="GitHub - dbeaver/dbeaver: Free universal database tool and SQL client">
            <a:extLst>
              <a:ext uri="{FF2B5EF4-FFF2-40B4-BE49-F238E27FC236}">
                <a16:creationId xmlns:a16="http://schemas.microsoft.com/office/drawing/2014/main" id="{EBB320EA-F4CD-753A-7F68-1193686DD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956" y="3660538"/>
            <a:ext cx="1884436" cy="942218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9" name="Picture 4" descr="logo">
            <a:extLst>
              <a:ext uri="{FF2B5EF4-FFF2-40B4-BE49-F238E27FC236}">
                <a16:creationId xmlns:a16="http://schemas.microsoft.com/office/drawing/2014/main" id="{A263CF78-696F-117B-8765-F0CA6FB78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80" y="4725031"/>
            <a:ext cx="2489039" cy="463077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440C64F0-5542-CD09-58FF-C044DB6A4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031" b="92228" l="6250" r="95341">
                        <a14:foregroundMark x1="6250" y1="29275" x2="6250" y2="29275"/>
                        <a14:foregroundMark x1="25682" y1="9067" x2="25682" y2="9067"/>
                        <a14:foregroundMark x1="38182" y1="28756" x2="38182" y2="28756"/>
                        <a14:foregroundMark x1="36591" y1="39378" x2="36591" y2="39378"/>
                        <a14:foregroundMark x1="25909" y1="91192" x2="25909" y2="91192"/>
                        <a14:foregroundMark x1="34886" y1="71503" x2="34886" y2="71503"/>
                        <a14:foregroundMark x1="36023" y1="60363" x2="36023" y2="60363"/>
                        <a14:foregroundMark x1="36250" y1="49741" x2="36250" y2="49741"/>
                        <a14:foregroundMark x1="57955" y1="50518" x2="57955" y2="50518"/>
                        <a14:foregroundMark x1="69659" y1="54663" x2="69659" y2="54663"/>
                        <a14:foregroundMark x1="81250" y1="44819" x2="81250" y2="44819"/>
                        <a14:foregroundMark x1="91818" y1="54145" x2="91818" y2="54145"/>
                        <a14:foregroundMark x1="95341" y1="39896" x2="95341" y2="39896"/>
                        <a14:foregroundMark x1="25682" y1="92228" x2="25682" y2="922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00" y="4137718"/>
            <a:ext cx="2394671" cy="1050390"/>
          </a:xfrm>
          <a:prstGeom prst="rect">
            <a:avLst/>
          </a:prstGeom>
          <a:noFill/>
        </p:spPr>
      </p:pic>
      <p:pic>
        <p:nvPicPr>
          <p:cNvPr id="15" name="Picture 10" descr="Business Intelligence | Circyl">
            <a:extLst>
              <a:ext uri="{FF2B5EF4-FFF2-40B4-BE49-F238E27FC236}">
                <a16:creationId xmlns:a16="http://schemas.microsoft.com/office/drawing/2014/main" id="{A542FDDF-CF0C-6956-B193-B89B67A3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992" y="4137718"/>
            <a:ext cx="2596454" cy="973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3244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179AD-D0B9-97EC-4FCD-E51A5DF10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881178-36D6-0368-991E-35F928AF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Excel (Numbers)</a:t>
            </a:r>
            <a:endParaRPr lang="cs-CZ" dirty="0"/>
          </a:p>
        </p:txBody>
      </p:sp>
      <p:sp>
        <p:nvSpPr>
          <p:cNvPr id="4" name="Alternativní postup 3">
            <a:extLst>
              <a:ext uri="{FF2B5EF4-FFF2-40B4-BE49-F238E27FC236}">
                <a16:creationId xmlns:a16="http://schemas.microsoft.com/office/drawing/2014/main" id="{3347439E-EFB5-B471-3A81-3C713538DD43}"/>
              </a:ext>
            </a:extLst>
          </p:cNvPr>
          <p:cNvSpPr/>
          <p:nvPr/>
        </p:nvSpPr>
        <p:spPr>
          <a:xfrm>
            <a:off x="838200" y="2045777"/>
            <a:ext cx="7298410" cy="953603"/>
          </a:xfrm>
          <a:prstGeom prst="flowChartAlternateProcess">
            <a:avLst/>
          </a:prstGeom>
          <a:solidFill>
            <a:schemeClr val="bg1"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Změna formátu času a způsobu značení desetinných míst 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38749B98-A204-479F-744B-F2D70727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31" b="92228" l="6250" r="95341">
                        <a14:foregroundMark x1="6250" y1="29275" x2="6250" y2="29275"/>
                        <a14:foregroundMark x1="25682" y1="9067" x2="25682" y2="9067"/>
                        <a14:foregroundMark x1="38182" y1="28756" x2="38182" y2="28756"/>
                        <a14:foregroundMark x1="36591" y1="39378" x2="36591" y2="39378"/>
                        <a14:foregroundMark x1="25909" y1="91192" x2="25909" y2="91192"/>
                        <a14:foregroundMark x1="34886" y1="71503" x2="34886" y2="71503"/>
                        <a14:foregroundMark x1="36023" y1="60363" x2="36023" y2="60363"/>
                        <a14:foregroundMark x1="36250" y1="49741" x2="36250" y2="49741"/>
                        <a14:foregroundMark x1="57955" y1="50518" x2="57955" y2="50518"/>
                        <a14:foregroundMark x1="69659" y1="54663" x2="69659" y2="54663"/>
                        <a14:foregroundMark x1="81250" y1="44819" x2="81250" y2="44819"/>
                        <a14:foregroundMark x1="91818" y1="54145" x2="91818" y2="54145"/>
                        <a14:foregroundMark x1="95341" y1="39896" x2="95341" y2="39896"/>
                        <a14:foregroundMark x1="25682" y1="92228" x2="25682" y2="922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5" y="241138"/>
            <a:ext cx="2174019" cy="953603"/>
          </a:xfrm>
          <a:prstGeom prst="rect">
            <a:avLst/>
          </a:prstGeom>
          <a:noFill/>
          <a:effectLst>
            <a:outerShdw blurRad="50800" dist="50800" dir="5400000" sx="1000" sy="1000" algn="ctr" rotWithShape="0">
              <a:srgbClr val="000000"/>
            </a:outerShdw>
          </a:effectLst>
        </p:spPr>
      </p:pic>
      <p:pic>
        <p:nvPicPr>
          <p:cNvPr id="11" name="Obrázek 10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08CA98A4-80E1-5109-0FE1-C66689A50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53" y="3293901"/>
            <a:ext cx="8460783" cy="1987835"/>
          </a:xfrm>
          <a:prstGeom prst="rect">
            <a:avLst/>
          </a:prstGeom>
        </p:spPr>
      </p:pic>
      <p:pic>
        <p:nvPicPr>
          <p:cNvPr id="13" name="Obrázek 12" descr="Obsah obrázku text, snímek obrazovky, Písmo, účtenka&#10;&#10;Popis byl vytvořen automaticky">
            <a:extLst>
              <a:ext uri="{FF2B5EF4-FFF2-40B4-BE49-F238E27FC236}">
                <a16:creationId xmlns:a16="http://schemas.microsoft.com/office/drawing/2014/main" id="{432577FC-036E-1F7B-B89F-7DB9C44AF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2183" y="4602593"/>
            <a:ext cx="8845664" cy="1834500"/>
          </a:xfrm>
          <a:prstGeom prst="rect">
            <a:avLst/>
          </a:prstGeom>
        </p:spPr>
      </p:pic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85D64D7A-5AED-C689-7313-6713FF86057B}"/>
              </a:ext>
            </a:extLst>
          </p:cNvPr>
          <p:cNvCxnSpPr/>
          <p:nvPr/>
        </p:nvCxnSpPr>
        <p:spPr>
          <a:xfrm>
            <a:off x="6341354" y="4482527"/>
            <a:ext cx="1627322" cy="1232025"/>
          </a:xfrm>
          <a:prstGeom prst="curvedConnector3">
            <a:avLst/>
          </a:prstGeom>
          <a:ln w="63500" cap="rnd">
            <a:solidFill>
              <a:schemeClr val="accent1">
                <a:lumMod val="60000"/>
                <a:lumOff val="40000"/>
              </a:schemeClr>
            </a:solidFill>
            <a:round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92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10FFCE-A943-8EBA-1777-34A3D7824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55A735-8667-757F-68D0-0AED5B86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Dbeaver</a:t>
            </a:r>
            <a:r>
              <a:rPr lang="cs-CZ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- SQL</a:t>
            </a:r>
            <a:endParaRPr lang="cs-CZ" dirty="0"/>
          </a:p>
        </p:txBody>
      </p:sp>
      <p:sp>
        <p:nvSpPr>
          <p:cNvPr id="4" name="Alternativní postup 3">
            <a:extLst>
              <a:ext uri="{FF2B5EF4-FFF2-40B4-BE49-F238E27FC236}">
                <a16:creationId xmlns:a16="http://schemas.microsoft.com/office/drawing/2014/main" id="{F842933F-298B-0EDA-E540-15683CDA173A}"/>
              </a:ext>
            </a:extLst>
          </p:cNvPr>
          <p:cNvSpPr/>
          <p:nvPr/>
        </p:nvSpPr>
        <p:spPr>
          <a:xfrm>
            <a:off x="838200" y="2045777"/>
            <a:ext cx="4725692" cy="953603"/>
          </a:xfrm>
          <a:prstGeom prst="flowChartAlternateProcess">
            <a:avLst/>
          </a:prstGeom>
          <a:solidFill>
            <a:schemeClr val="bg1"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Vložení tabulky Online Retail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Tvorba 10-ti SQL dotazů (csv)</a:t>
            </a:r>
          </a:p>
        </p:txBody>
      </p:sp>
      <p:pic>
        <p:nvPicPr>
          <p:cNvPr id="5" name="Picture 2" descr="GitHub - dbeaver/dbeaver: Free universal database tool and SQL client">
            <a:extLst>
              <a:ext uri="{FF2B5EF4-FFF2-40B4-BE49-F238E27FC236}">
                <a16:creationId xmlns:a16="http://schemas.microsoft.com/office/drawing/2014/main" id="{DF60675D-8D1E-8EF4-43C7-544BBDCE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5" y="145828"/>
            <a:ext cx="2088000" cy="1044000"/>
          </a:xfrm>
          <a:prstGeom prst="rect">
            <a:avLst/>
          </a:prstGeom>
          <a:noFill/>
          <a:effectLst>
            <a:softEdge rad="0"/>
          </a:effectLst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AE69AAF5-F849-8C30-2B6E-181253D14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963" y="1583056"/>
            <a:ext cx="5678837" cy="490308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E01D7CC-74E0-A2D4-0957-1A7636CFB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4963" y="1690688"/>
            <a:ext cx="5947648" cy="463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37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BC903-7305-4E3F-156B-E0616D11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764D36-153E-0399-8D3E-FAA64537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sz="5400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PowerBI</a:t>
            </a:r>
            <a:endParaRPr lang="cs-CZ" dirty="0"/>
          </a:p>
        </p:txBody>
      </p:sp>
      <p:sp>
        <p:nvSpPr>
          <p:cNvPr id="4" name="Alternativní postup 3">
            <a:extLst>
              <a:ext uri="{FF2B5EF4-FFF2-40B4-BE49-F238E27FC236}">
                <a16:creationId xmlns:a16="http://schemas.microsoft.com/office/drawing/2014/main" id="{760A0AC1-6376-2E26-6EE7-A6815ED68E6B}"/>
              </a:ext>
            </a:extLst>
          </p:cNvPr>
          <p:cNvSpPr/>
          <p:nvPr/>
        </p:nvSpPr>
        <p:spPr>
          <a:xfrm>
            <a:off x="838199" y="2045777"/>
            <a:ext cx="5919062" cy="1084881"/>
          </a:xfrm>
          <a:prstGeom prst="flowChartAlternateProcess">
            <a:avLst/>
          </a:prstGeom>
          <a:solidFill>
            <a:schemeClr val="bg1">
              <a:alpha val="46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Vytvoření přehledných grafů ze zjištěných dat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000" dirty="0"/>
              <a:t>Extrakce názvu dne v týdnu </a:t>
            </a:r>
          </a:p>
        </p:txBody>
      </p:sp>
      <p:pic>
        <p:nvPicPr>
          <p:cNvPr id="3" name="Picture 10" descr="Business Intelligence | Circyl">
            <a:extLst>
              <a:ext uri="{FF2B5EF4-FFF2-40B4-BE49-F238E27FC236}">
                <a16:creationId xmlns:a16="http://schemas.microsoft.com/office/drawing/2014/main" id="{F0944093-559F-2DB6-16FC-191A9E2DB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07" y="54236"/>
            <a:ext cx="2596454" cy="973670"/>
          </a:xfrm>
          <a:prstGeom prst="rect">
            <a:avLst/>
          </a:prstGeom>
          <a:noFill/>
        </p:spPr>
      </p:pic>
      <p:pic>
        <p:nvPicPr>
          <p:cNvPr id="13" name="Obrázek 12" descr="Obsah obrázku text, snímek obrazovky, číslo, software&#10;&#10;Popis byl vytvořen automaticky">
            <a:extLst>
              <a:ext uri="{FF2B5EF4-FFF2-40B4-BE49-F238E27FC236}">
                <a16:creationId xmlns:a16="http://schemas.microsoft.com/office/drawing/2014/main" id="{2DAEF2BB-1743-156F-7F93-624C9AE1B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647" y="3485747"/>
            <a:ext cx="5037781" cy="3036793"/>
          </a:xfrm>
          <a:prstGeom prst="rect">
            <a:avLst/>
          </a:prstGeom>
        </p:spPr>
      </p:pic>
      <p:pic>
        <p:nvPicPr>
          <p:cNvPr id="14" name="Obrázek 13" descr="Obsah obrázku text, snímek obrazovky, Písmo, dokument&#10;&#10;Popis byl vytvořen automaticky">
            <a:extLst>
              <a:ext uri="{FF2B5EF4-FFF2-40B4-BE49-F238E27FC236}">
                <a16:creationId xmlns:a16="http://schemas.microsoft.com/office/drawing/2014/main" id="{9956715B-E184-6783-DE2B-66DAA89B2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307" y="1612262"/>
            <a:ext cx="4903355" cy="303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77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5A0D30-7EEC-879A-6F0F-0BBE8910A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FE85D952-6087-55EE-4E87-FFA7FAE6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" y="449020"/>
            <a:ext cx="11557000" cy="5959960"/>
          </a:xfrm>
          <a:prstGeom prst="rect">
            <a:avLst/>
          </a:prstGeom>
        </p:spPr>
      </p:pic>
      <p:pic>
        <p:nvPicPr>
          <p:cNvPr id="10" name="Obrázek 9" descr="Obsah obrázku text, snímek obrazovky, číslo, software&#10;&#10;Popis byl vytvořen automaticky">
            <a:extLst>
              <a:ext uri="{FF2B5EF4-FFF2-40B4-BE49-F238E27FC236}">
                <a16:creationId xmlns:a16="http://schemas.microsoft.com/office/drawing/2014/main" id="{B7D77419-B0E5-D331-494A-D3A2C332A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1314450"/>
            <a:ext cx="3429000" cy="4229100"/>
          </a:xfrm>
          <a:prstGeom prst="rect">
            <a:avLst/>
          </a:prstGeom>
        </p:spPr>
      </p:pic>
      <p:sp>
        <p:nvSpPr>
          <p:cNvPr id="11" name="Šipka vlevo 10">
            <a:extLst>
              <a:ext uri="{FF2B5EF4-FFF2-40B4-BE49-F238E27FC236}">
                <a16:creationId xmlns:a16="http://schemas.microsoft.com/office/drawing/2014/main" id="{5E446EFA-E6BB-408E-4758-6E48460384BA}"/>
              </a:ext>
            </a:extLst>
          </p:cNvPr>
          <p:cNvSpPr/>
          <p:nvPr/>
        </p:nvSpPr>
        <p:spPr>
          <a:xfrm>
            <a:off x="7226300" y="3054350"/>
            <a:ext cx="2133600" cy="74930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6230EA67-F067-AE07-D551-C941DA3410C2}"/>
              </a:ext>
            </a:extLst>
          </p:cNvPr>
          <p:cNvSpPr/>
          <p:nvPr/>
        </p:nvSpPr>
        <p:spPr>
          <a:xfrm>
            <a:off x="4572000" y="1377950"/>
            <a:ext cx="685800" cy="67945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5570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97E5D4-4D34-90A4-D96C-2446207D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&#10;&#10;Popis byl vytvořen automaticky">
            <a:extLst>
              <a:ext uri="{FF2B5EF4-FFF2-40B4-BE49-F238E27FC236}">
                <a16:creationId xmlns:a16="http://schemas.microsoft.com/office/drawing/2014/main" id="{B5C94E92-8412-CAE0-DACB-52AEB645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087"/>
            <a:ext cx="12192000" cy="3969223"/>
          </a:xfrm>
          <a:prstGeom prst="rect">
            <a:avLst/>
          </a:prstGeom>
        </p:spPr>
      </p:pic>
      <p:pic>
        <p:nvPicPr>
          <p:cNvPr id="5" name="Obrázek 4" descr="Obsah obrázku text, snímek obrazovky, číslo&#10;&#10;Popis byl vytvořen automaticky">
            <a:extLst>
              <a:ext uri="{FF2B5EF4-FFF2-40B4-BE49-F238E27FC236}">
                <a16:creationId xmlns:a16="http://schemas.microsoft.com/office/drawing/2014/main" id="{D76DE7A1-09C9-72B8-47E2-4C7E5AFBF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96" y="3216513"/>
            <a:ext cx="11992607" cy="3185361"/>
          </a:xfrm>
          <a:prstGeom prst="rect">
            <a:avLst/>
          </a:prstGeom>
        </p:spPr>
      </p:pic>
      <p:sp>
        <p:nvSpPr>
          <p:cNvPr id="11" name="Šipka vlevo 10">
            <a:extLst>
              <a:ext uri="{FF2B5EF4-FFF2-40B4-BE49-F238E27FC236}">
                <a16:creationId xmlns:a16="http://schemas.microsoft.com/office/drawing/2014/main" id="{EE6D7352-24E1-7990-5ABF-836983526D1E}"/>
              </a:ext>
            </a:extLst>
          </p:cNvPr>
          <p:cNvSpPr/>
          <p:nvPr/>
        </p:nvSpPr>
        <p:spPr>
          <a:xfrm rot="17859233">
            <a:off x="8314885" y="2980090"/>
            <a:ext cx="1161109" cy="194662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7" name="Obrázek 6" descr="Obsah obrázku snímek obrazovky, text&#10;&#10;Popis byl vytvořen automaticky">
            <a:extLst>
              <a:ext uri="{FF2B5EF4-FFF2-40B4-BE49-F238E27FC236}">
                <a16:creationId xmlns:a16="http://schemas.microsoft.com/office/drawing/2014/main" id="{D1DCC1AD-592D-2D9C-7DB8-1D370EE423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007" t="50737" r="58683" b="17232"/>
          <a:stretch/>
        </p:blipFill>
        <p:spPr>
          <a:xfrm>
            <a:off x="1415143" y="1698171"/>
            <a:ext cx="5638800" cy="34106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132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76E98-FCA0-AC4D-5C4B-68B7555C9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ál 5">
            <a:extLst>
              <a:ext uri="{FF2B5EF4-FFF2-40B4-BE49-F238E27FC236}">
                <a16:creationId xmlns:a16="http://schemas.microsoft.com/office/drawing/2014/main" id="{275FBCB4-F9F5-9C02-2A3C-9B96E4B0E563}"/>
              </a:ext>
            </a:extLst>
          </p:cNvPr>
          <p:cNvSpPr/>
          <p:nvPr/>
        </p:nvSpPr>
        <p:spPr>
          <a:xfrm>
            <a:off x="6988915" y="1360874"/>
            <a:ext cx="3887005" cy="3799563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04889B-B1F1-9CA2-9B41-3B79354E4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102" y="1143001"/>
            <a:ext cx="6437857" cy="1040662"/>
          </a:xfrm>
        </p:spPr>
        <p:txBody>
          <a:bodyPr anchor="b">
            <a:normAutofit/>
          </a:bodyPr>
          <a:lstStyle/>
          <a:p>
            <a:r>
              <a:rPr lang="cs-CZ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Děkuji za pozornost</a:t>
            </a:r>
            <a:endParaRPr lang="cs-CZ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C72AA54F-39BB-1B10-7525-21E140682A3E}"/>
              </a:ext>
            </a:extLst>
          </p:cNvPr>
          <p:cNvCxnSpPr>
            <a:cxnSpLocks/>
          </p:cNvCxnSpPr>
          <p:nvPr/>
        </p:nvCxnSpPr>
        <p:spPr>
          <a:xfrm>
            <a:off x="828675" y="2183661"/>
            <a:ext cx="561600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 11">
            <a:extLst>
              <a:ext uri="{FF2B5EF4-FFF2-40B4-BE49-F238E27FC236}">
                <a16:creationId xmlns:a16="http://schemas.microsoft.com/office/drawing/2014/main" id="{539A9DD0-6797-B05E-7877-5E9D3B3A7491}"/>
              </a:ext>
            </a:extLst>
          </p:cNvPr>
          <p:cNvSpPr/>
          <p:nvPr/>
        </p:nvSpPr>
        <p:spPr>
          <a:xfrm>
            <a:off x="828675" y="2183661"/>
            <a:ext cx="5700712" cy="4571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cs-CZ"/>
          </a:p>
        </p:txBody>
      </p:sp>
      <p:pic>
        <p:nvPicPr>
          <p:cNvPr id="10242" name="Picture 2" descr="Alza.cz Czech Republic BenQ GW2470H BenQ GW2765HT Computer, others,  fictional Character, mobile Phones, mascot png | PNGWing">
            <a:extLst>
              <a:ext uri="{FF2B5EF4-FFF2-40B4-BE49-F238E27FC236}">
                <a16:creationId xmlns:a16="http://schemas.microsoft.com/office/drawing/2014/main" id="{37BB4C58-BC80-3049-E077-291387662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40" b="96658" l="10000" r="90000">
                        <a14:foregroundMark x1="50870" y1="92112" x2="50870" y2="92112"/>
                        <a14:foregroundMark x1="51522" y1="96658" x2="51522" y2="96658"/>
                        <a14:foregroundMark x1="64348" y1="96925" x2="64348" y2="96925"/>
                        <a14:foregroundMark x1="47391" y1="21390" x2="47391" y2="21390"/>
                        <a14:foregroundMark x1="55435" y1="6150" x2="55435" y2="6150"/>
                        <a14:foregroundMark x1="55435" y1="2540" x2="55435" y2="2540"/>
                        <a14:foregroundMark x1="49457" y1="21390" x2="49457" y2="21390"/>
                        <a14:foregroundMark x1="61630" y1="21257" x2="61630" y2="21257"/>
                        <a14:foregroundMark x1="61413" y1="21524" x2="61413" y2="21524"/>
                        <a14:foregroundMark x1="59457" y1="23529" x2="59457" y2="23529"/>
                        <a14:foregroundMark x1="68804" y1="60963" x2="68804" y2="60963"/>
                        <a14:foregroundMark x1="68696" y1="59091" x2="68696" y2="59091"/>
                        <a14:foregroundMark x1="68696" y1="57487" x2="68696" y2="57487"/>
                        <a14:foregroundMark x1="68587" y1="56952" x2="68587" y2="56952"/>
                        <a14:foregroundMark x1="69022" y1="59492" x2="69022" y2="59492"/>
                        <a14:foregroundMark x1="69130" y1="59091" x2="69130" y2="59091"/>
                        <a14:foregroundMark x1="69130" y1="58690" x2="69130" y2="58690"/>
                        <a14:foregroundMark x1="69130" y1="58556" x2="69130" y2="58556"/>
                        <a14:foregroundMark x1="69239" y1="59091" x2="69239" y2="59091"/>
                        <a14:foregroundMark x1="69239" y1="59225" x2="69239" y2="59225"/>
                        <a14:foregroundMark x1="69239" y1="59225" x2="69239" y2="59225"/>
                        <a14:foregroundMark x1="69239" y1="59225" x2="69239" y2="59225"/>
                        <a14:foregroundMark x1="69239" y1="59225" x2="69239" y2="59225"/>
                        <a14:foregroundMark x1="69239" y1="59225" x2="69239" y2="59225"/>
                        <a14:foregroundMark x1="67826" y1="52005" x2="67826" y2="59492"/>
                        <a14:foregroundMark x1="67826" y1="59492" x2="70543" y2="65909"/>
                        <a14:foregroundMark x1="70543" y1="65909" x2="70326" y2="56952"/>
                        <a14:foregroundMark x1="70326" y1="56952" x2="68261" y2="52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790" y="2120530"/>
            <a:ext cx="3218471" cy="261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162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7461</TotalTime>
  <Words>74</Words>
  <Application>Microsoft Macintosh PowerPoint</Application>
  <PresentationFormat>Širokoúhlá obrazovka</PresentationFormat>
  <Paragraphs>28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Motiv Office</vt:lpstr>
      <vt:lpstr>Business case</vt:lpstr>
      <vt:lpstr>Příprava </vt:lpstr>
      <vt:lpstr>Excel (Numbers)</vt:lpstr>
      <vt:lpstr>Dbeaver - SQL</vt:lpstr>
      <vt:lpstr>PowerBI</vt:lpstr>
      <vt:lpstr>Prezentace aplikace PowerPoint</vt:lpstr>
      <vt:lpstr>Prezentace aplikace PowerPoint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</dc:title>
  <dc:creator>David Pospíšil</dc:creator>
  <cp:lastModifiedBy>David Pospíšil</cp:lastModifiedBy>
  <cp:revision>1</cp:revision>
  <dcterms:created xsi:type="dcterms:W3CDTF">2024-02-05T08:45:43Z</dcterms:created>
  <dcterms:modified xsi:type="dcterms:W3CDTF">2024-02-10T13:07:09Z</dcterms:modified>
</cp:coreProperties>
</file>