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5" r:id="rId3"/>
    <p:sldId id="421" r:id="rId4"/>
    <p:sldId id="451" r:id="rId5"/>
    <p:sldId id="452" r:id="rId6"/>
    <p:sldId id="454" r:id="rId7"/>
    <p:sldId id="453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74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334" r:id="rId29"/>
    <p:sldId id="450" r:id="rId30"/>
    <p:sldId id="40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99" d="100"/>
          <a:sy n="99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ootr.signal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signalr/overview/getting-started/upgrading-signalr-1x-projects-to-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nuget.org/packages/CGWe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4692" y="47244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8947" y="5715000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859" y="5257800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495800"/>
            <a:ext cx="2461820" cy="19812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463">
            <a:off x="648367" y="1055273"/>
            <a:ext cx="1919154" cy="19191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Part of ASP.NET but not tied to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SignalR</a:t>
            </a:r>
            <a:r>
              <a:rPr lang="en-US" dirty="0" smtClean="0"/>
              <a:t> 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Volatile, no-</a:t>
            </a:r>
            <a:r>
              <a:rPr lang="en-US" dirty="0" err="1" smtClean="0"/>
              <a:t>dirable</a:t>
            </a:r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r>
              <a:rPr lang="en-US" dirty="0" err="1" smtClean="0"/>
              <a:t>SignalR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>
                <a:hlinkClick r:id="rId2"/>
              </a:rPr>
              <a:t>http://shootr.signalr.net/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Packages at </a:t>
            </a:r>
            <a:r>
              <a:rPr lang="en-US" dirty="0" err="1" smtClean="0"/>
              <a:t>NuGet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 smtClean="0"/>
              <a:t>Microsoft.AspNet.SignalR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Microsoft.AspNet.SignalR.Core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Microsoft.AspNet.SignalR.Owin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Microsoft.AspNet.SignalR.Js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Microsoft.AspNet.SignalR.Client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Microsoft.AspNet.SignalR.Utils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Global.asax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register the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hlinkClick r:id="rId2"/>
              </a:rPr>
              <a:t>To update from 1.x to 2.0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743200"/>
            <a:ext cx="487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RouteTable.Routes.MapHubs();</a:t>
            </a:r>
          </a:p>
        </p:txBody>
      </p:sp>
    </p:spTree>
    <p:extLst>
      <p:ext uri="{BB962C8B-B14F-4D97-AF65-F5344CB8AC3E}">
        <p14:creationId xmlns:p14="http://schemas.microsoft.com/office/powerpoint/2010/main" val="34782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 err="1" smtClean="0"/>
              <a:t>ShootR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02" y="2832683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401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‘</a:t>
            </a:r>
            <a:r>
              <a:rPr lang="en-US" dirty="0"/>
              <a:t>Best’ 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‘injected’ 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 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438400"/>
            <a:ext cx="3253769" cy="1704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2672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	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Clients.All.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(msg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218" y="2590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SendToRoom(string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43" y="25146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connection.chatHub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Hub name camel cased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connection.hub.start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0606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chat.server.joinRoom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41563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chat.client.newMessage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onNewMessage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addMessage(message)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62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685800"/>
          </a:xfrm>
        </p:spPr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smtClean="0"/>
              <a:t>Signal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Ping Pong </a:t>
            </a:r>
            <a:r>
              <a:rPr lang="en-US" sz="2800" dirty="0" smtClean="0"/>
              <a:t>game for two players with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sz="2800" dirty="0" smtClean="0"/>
              <a:t>. You can use external libraries like </a:t>
            </a:r>
            <a:r>
              <a:rPr lang="en-US" sz="2800" dirty="0" err="1" smtClean="0">
                <a:hlinkClick r:id="rId2"/>
              </a:rPr>
              <a:t>CGWeb</a:t>
            </a:r>
            <a:r>
              <a:rPr lang="en-US" sz="28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257800" cy="37379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Web based real-time communication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924800" cy="569120"/>
          </a:xfrm>
        </p:spPr>
        <p:txBody>
          <a:bodyPr/>
          <a:lstStyle/>
          <a:p>
            <a:r>
              <a:rPr lang="en-US" dirty="0" smtClean="0"/>
              <a:t>Now, now and now!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76" y="2901892"/>
            <a:ext cx="3498537" cy="2541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&amp; 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searches/updates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712"/>
            <a:ext cx="8686800" cy="5791200"/>
          </a:xfrm>
        </p:spPr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Push Services Pattern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Not official of course!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3" y="2590101"/>
            <a:ext cx="5029200" cy="33475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1"/>
          <a:stretch/>
        </p:blipFill>
        <p:spPr>
          <a:xfrm>
            <a:off x="1447800" y="4114800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/>
            <a:r>
              <a:rPr lang="en-US" dirty="0"/>
              <a:t>Web Sockets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8/Server 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13107</TotalTime>
  <Words>760</Words>
  <Application>Microsoft Office PowerPoint</Application>
  <PresentationFormat>On-screen Show (4:3)</PresentationFormat>
  <Paragraphs>397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SignalR</vt:lpstr>
      <vt:lpstr>Table of Contents</vt:lpstr>
      <vt:lpstr>Web based real-time communication</vt:lpstr>
      <vt:lpstr>Problems &amp; Solutions</vt:lpstr>
      <vt:lpstr>Problems &amp; Solutions</vt:lpstr>
      <vt:lpstr>Push Services Pattern</vt:lpstr>
      <vt:lpstr>Push Services Pattern</vt:lpstr>
      <vt:lpstr>HTTP Protocol</vt:lpstr>
      <vt:lpstr>Web Sockets</vt:lpstr>
      <vt:lpstr>Web Sockets</vt:lpstr>
      <vt:lpstr>SignalR Solution</vt:lpstr>
      <vt:lpstr>SignalR</vt:lpstr>
      <vt:lpstr>SignalR</vt:lpstr>
      <vt:lpstr>SignalR</vt:lpstr>
      <vt:lpstr>SignalR</vt:lpstr>
      <vt:lpstr>SignalR ShootR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Signal R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galingeorgiev87@gmail.com</cp:lastModifiedBy>
  <cp:revision>1110</cp:revision>
  <dcterms:created xsi:type="dcterms:W3CDTF">2007-12-08T16:03:35Z</dcterms:created>
  <dcterms:modified xsi:type="dcterms:W3CDTF">2013-09-27T10:45:24Z</dcterms:modified>
  <cp:category>software engineering</cp:category>
</cp:coreProperties>
</file>