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570" r:id="rId2"/>
    <p:sldId id="814" r:id="rId3"/>
    <p:sldId id="818" r:id="rId4"/>
    <p:sldId id="815" r:id="rId5"/>
    <p:sldId id="821" r:id="rId6"/>
    <p:sldId id="819" r:id="rId7"/>
    <p:sldId id="817" r:id="rId8"/>
    <p:sldId id="820" r:id="rId9"/>
    <p:sldId id="816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460" r:id="rId18"/>
    <p:sldId id="812" r:id="rId19"/>
    <p:sldId id="333" r:id="rId20"/>
  </p:sldIdLst>
  <p:sldSz cx="9144000" cy="6858000" type="screen4x3"/>
  <p:notesSz cx="6881813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ASP.NET Scaffolding with Web Forms" id="{0A739AC8-6796-4F5B-A717-CB7DF9A44043}">
          <p14:sldIdLst>
            <p14:sldId id="818"/>
            <p14:sldId id="815"/>
            <p14:sldId id="821"/>
            <p14:sldId id="819"/>
            <p14:sldId id="817"/>
          </p14:sldIdLst>
        </p14:section>
        <p14:section name="Data Annotations and Scaffolding" id="{941E9B9A-BEB4-4C76-B6DE-95974E8AAE49}">
          <p14:sldIdLst>
            <p14:sldId id="820"/>
            <p14:sldId id="816"/>
          </p14:sldIdLst>
        </p14:section>
        <p14:section name="Code Generation Tools" id="{451462A2-1055-4F54-80F8-3B9D0A8B3EB5}">
          <p14:sldIdLst>
            <p14:sldId id="822"/>
            <p14:sldId id="823"/>
            <p14:sldId id="824"/>
            <p14:sldId id="825"/>
            <p14:sldId id="826"/>
            <p14:sldId id="827"/>
            <p14:sldId id="828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nikolay.it/" TargetMode="External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3130153"/>
            <a:ext cx="6477000" cy="832247"/>
          </a:xfrm>
        </p:spPr>
        <p:txBody>
          <a:bodyPr/>
          <a:lstStyle/>
          <a:p>
            <a:r>
              <a:rPr lang="en-US" dirty="0" smtClean="0"/>
              <a:t>ASP.NET Scaffolding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01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22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ASP.NET Scaffolding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Create C# classes (models) and full (CRUD) web forms administration (using scaffolding) for the following database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21451"/>
            <a:ext cx="7086600" cy="4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Scaffolding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Web </a:t>
            </a:r>
            <a:r>
              <a:rPr lang="en-US" dirty="0" smtClean="0"/>
              <a:t>Forms</a:t>
            </a:r>
          </a:p>
          <a:p>
            <a:r>
              <a:rPr lang="en-US" dirty="0"/>
              <a:t>Data </a:t>
            </a:r>
            <a:r>
              <a:rPr lang="en-US" dirty="0" smtClean="0"/>
              <a:t>Annotations</a:t>
            </a:r>
            <a:br>
              <a:rPr lang="en-US" dirty="0" smtClean="0"/>
            </a:br>
            <a:r>
              <a:rPr lang="en-US" dirty="0" smtClean="0"/>
              <a:t>and Scaffolding</a:t>
            </a:r>
          </a:p>
          <a:p>
            <a:r>
              <a:rPr lang="en-US" dirty="0"/>
              <a:t>Code Generation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06" y="3962400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376932" y="1086015"/>
            <a:ext cx="4971826" cy="4143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/>
              <a:t>ASP.NET Scaffolding with Web Forms</a:t>
            </a:r>
          </a:p>
        </p:txBody>
      </p:sp>
    </p:spTree>
    <p:extLst>
      <p:ext uri="{BB962C8B-B14F-4D97-AF65-F5344CB8AC3E}">
        <p14:creationId xmlns:p14="http://schemas.microsoft.com/office/powerpoint/2010/main" val="57642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</a:t>
            </a:r>
            <a:r>
              <a:rPr lang="en-US" dirty="0"/>
              <a:t>Preview includes pre-installed code generators for MVC, Web Forms, and 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This preview release contains some issues that limit the use of ASP.NET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931918"/>
            <a:ext cx="7810500" cy="46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5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 smtClean="0"/>
              <a:t>Create Web Forms pages with read/write actions, using Entity Framework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90" y="914400"/>
            <a:ext cx="6072819" cy="3633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50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3716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Annotations and 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1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Data annotations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ScaffoldColumn</a:t>
            </a:r>
            <a:r>
              <a:rPr lang="en-US" dirty="0"/>
              <a:t>(false)]</a:t>
            </a:r>
          </a:p>
          <a:p>
            <a:pPr lvl="1"/>
            <a:r>
              <a:rPr lang="en-US" dirty="0"/>
              <a:t>Display, </a:t>
            </a:r>
            <a:r>
              <a:rPr lang="en-US" dirty="0" err="1"/>
              <a:t>DisplayFormat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5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9688</TotalTime>
  <Words>546</Words>
  <Application>Microsoft Office PowerPoint</Application>
  <PresentationFormat>On-screen Show (4:3)</PresentationFormat>
  <Paragraphs>115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Scaffolding</vt:lpstr>
      <vt:lpstr>Table of Contents</vt:lpstr>
      <vt:lpstr>ASP.NET Scaffolding with Web Forms</vt:lpstr>
      <vt:lpstr>What is ASP.NET Scaffolding?</vt:lpstr>
      <vt:lpstr>TODO</vt:lpstr>
      <vt:lpstr>Known Issues</vt:lpstr>
      <vt:lpstr>Demo: Create Scaffold</vt:lpstr>
      <vt:lpstr>Data Annotations and Scaffolding</vt:lpstr>
      <vt:lpstr>TODO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ASP.NET Scaffolding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2356</cp:revision>
  <dcterms:created xsi:type="dcterms:W3CDTF">2007-12-08T16:03:35Z</dcterms:created>
  <dcterms:modified xsi:type="dcterms:W3CDTF">2013-09-09T11:39:28Z</dcterms:modified>
  <cp:category>quality code, software engineering</cp:category>
</cp:coreProperties>
</file>