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34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2E0F528-B3FB-4485-BFCF-FDC06720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2E0F528-B3FB-4485-BFCF-FDC06720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0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38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nt7pb9lnl1bpszn/Battle-Game.z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Sammy.js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step closer to building SPA Applications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4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 Routes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97280"/>
            <a:ext cx="8686800" cy="5608320"/>
          </a:xfrm>
        </p:spPr>
        <p:txBody>
          <a:bodyPr/>
          <a:lstStyle/>
          <a:p>
            <a:r>
              <a:rPr lang="en-US" dirty="0" smtClean="0"/>
              <a:t>The definition of routes is done in the app-load</a:t>
            </a:r>
          </a:p>
          <a:p>
            <a:pPr lvl="1"/>
            <a:r>
              <a:rPr lang="en-US" dirty="0" smtClean="0"/>
              <a:t>The function that creates the Sammy.js app</a:t>
            </a:r>
          </a:p>
          <a:p>
            <a:r>
              <a:rPr lang="en-US" dirty="0" smtClean="0"/>
              <a:t>Each route have three components:</a:t>
            </a:r>
          </a:p>
          <a:p>
            <a:pPr lvl="1"/>
            <a:r>
              <a:rPr lang="en-US" dirty="0" smtClean="0"/>
              <a:t>A verb (GET, POST, PUT, DELETE, etc…)</a:t>
            </a:r>
          </a:p>
          <a:p>
            <a:pPr lvl="1"/>
            <a:r>
              <a:rPr lang="en-US" dirty="0" smtClean="0"/>
              <a:t>A path ( "#/", "#/about", "#/item/:id")</a:t>
            </a:r>
          </a:p>
          <a:p>
            <a:pPr lvl="1"/>
            <a:r>
              <a:rPr lang="en-US" dirty="0" smtClean="0"/>
              <a:t>A callback function (the function to be executed when the page is loaded)</a:t>
            </a:r>
          </a:p>
        </p:txBody>
      </p:sp>
    </p:spTree>
    <p:extLst>
      <p:ext uri="{BB962C8B-B14F-4D97-AF65-F5344CB8AC3E}">
        <p14:creationId xmlns:p14="http://schemas.microsoft.com/office/powerpoint/2010/main" val="36358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Routes: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27760"/>
            <a:ext cx="8686800" cy="553998"/>
          </a:xfrm>
        </p:spPr>
        <p:txBody>
          <a:bodyPr/>
          <a:lstStyle/>
          <a:p>
            <a:r>
              <a:rPr lang="en-US" dirty="0" smtClean="0"/>
              <a:t>All route definitions are made in the app load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926338"/>
            <a:ext cx="8077200" cy="4247317"/>
          </a:xfrm>
        </p:spPr>
        <p:txBody>
          <a:bodyPr/>
          <a:lstStyle/>
          <a:p>
            <a:r>
              <a:rPr lang="en-US" dirty="0"/>
              <a:t>var app = sammy(function () {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this.get</a:t>
            </a:r>
            <a:r>
              <a:rPr lang="en-US" dirty="0"/>
              <a:t>("#/", function () {</a:t>
            </a:r>
          </a:p>
          <a:p>
            <a:r>
              <a:rPr lang="en-US" dirty="0" smtClean="0"/>
              <a:t>    alert</a:t>
            </a:r>
            <a:r>
              <a:rPr lang="en-US" dirty="0"/>
              <a:t>("In home");</a:t>
            </a:r>
          </a:p>
          <a:p>
            <a:r>
              <a:rPr lang="en-US" dirty="0" smtClean="0"/>
              <a:t>  });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this.get</a:t>
            </a:r>
            <a:r>
              <a:rPr lang="en-US" dirty="0"/>
              <a:t>("#/about", function () {</a:t>
            </a:r>
          </a:p>
          <a:p>
            <a:r>
              <a:rPr lang="en-US" dirty="0" smtClean="0"/>
              <a:t>    alert</a:t>
            </a:r>
            <a:r>
              <a:rPr lang="en-US" dirty="0"/>
              <a:t>("In about");</a:t>
            </a:r>
          </a:p>
          <a:p>
            <a:r>
              <a:rPr lang="en-US" dirty="0" smtClean="0"/>
              <a:t>  });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this.get</a:t>
            </a:r>
            <a:r>
              <a:rPr lang="en-US" dirty="0"/>
              <a:t>("#/item/:id", function (id) {</a:t>
            </a:r>
          </a:p>
          <a:p>
            <a:r>
              <a:rPr lang="en-US" dirty="0" smtClean="0"/>
              <a:t>    alert</a:t>
            </a:r>
            <a:r>
              <a:rPr lang="en-US" dirty="0"/>
              <a:t>("In item with id: " + </a:t>
            </a:r>
            <a:r>
              <a:rPr lang="en-US" dirty="0" err="1"/>
              <a:t>this.params</a:t>
            </a:r>
            <a:r>
              <a:rPr lang="en-US" dirty="0"/>
              <a:t>["id"]);</a:t>
            </a:r>
          </a:p>
          <a:p>
            <a:r>
              <a:rPr lang="en-US" dirty="0" smtClean="0"/>
              <a:t>  });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err="1"/>
              <a:t>app.run</a:t>
            </a:r>
            <a:r>
              <a:rPr lang="en-US" dirty="0"/>
              <a:t>("#/");</a:t>
            </a:r>
          </a:p>
        </p:txBody>
      </p:sp>
    </p:spTree>
    <p:extLst>
      <p:ext uri="{BB962C8B-B14F-4D97-AF65-F5344CB8AC3E}">
        <p14:creationId xmlns:p14="http://schemas.microsoft.com/office/powerpoint/2010/main" val="113306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Routes in Sammy.js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Point of Routing?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3352"/>
            <a:ext cx="8686800" cy="5032248"/>
          </a:xfrm>
        </p:spPr>
        <p:txBody>
          <a:bodyPr/>
          <a:lstStyle/>
          <a:p>
            <a:r>
              <a:rPr lang="en-US" dirty="0" smtClean="0"/>
              <a:t>The Sammy.js routing uses the JavaScript History API, that enables navigation between page (back and forward), </a:t>
            </a:r>
          </a:p>
          <a:p>
            <a:pPr lvl="1"/>
            <a:r>
              <a:rPr lang="en-US" dirty="0" smtClean="0"/>
              <a:t>Without reloading of pages</a:t>
            </a:r>
          </a:p>
          <a:p>
            <a:pPr lvl="1"/>
            <a:r>
              <a:rPr lang="en-US" dirty="0" smtClean="0"/>
              <a:t>This allows more native look and feel when using a SPA application</a:t>
            </a:r>
          </a:p>
        </p:txBody>
      </p:sp>
    </p:spTree>
    <p:extLst>
      <p:ext uri="{BB962C8B-B14F-4D97-AF65-F5344CB8AC3E}">
        <p14:creationId xmlns:p14="http://schemas.microsoft.com/office/powerpoint/2010/main" val="347094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Sammy.js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6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indent="-284163">
              <a:buFont typeface="+mj-lt"/>
              <a:buAutoNum type="arabicPeriod"/>
            </a:pPr>
            <a:r>
              <a:rPr lang="en-US" sz="2800" dirty="0" smtClean="0"/>
              <a:t>Implement the UI of the "Battle game	</a:t>
            </a:r>
            <a:endParaRPr lang="en-US" sz="2800" dirty="0"/>
          </a:p>
          <a:p>
            <a:pPr lvl="1"/>
            <a:r>
              <a:rPr lang="en-US" sz="2600" dirty="0" smtClean="0"/>
              <a:t>The services and their description are located </a:t>
            </a:r>
            <a:r>
              <a:rPr lang="en-US" sz="2600" dirty="0"/>
              <a:t>at: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www.dropbox.com/s/nt7pb9lnl1bpszn/Battle-Game.zip</a:t>
            </a:r>
            <a:r>
              <a:rPr lang="en-US" sz="2000" dirty="0"/>
              <a:t> </a:t>
            </a:r>
            <a:endParaRPr lang="en-US" sz="2800" dirty="0" smtClean="0"/>
          </a:p>
          <a:p>
            <a:pPr lvl="1"/>
            <a:r>
              <a:rPr lang="en-US" sz="2800" dirty="0" smtClean="0"/>
              <a:t>Use the following JavaScript libraries:</a:t>
            </a:r>
          </a:p>
          <a:p>
            <a:pPr lvl="2"/>
            <a:r>
              <a:rPr lang="en-US" sz="2600" dirty="0" smtClean="0"/>
              <a:t>mustache.js for templating</a:t>
            </a:r>
          </a:p>
          <a:p>
            <a:pPr lvl="2"/>
            <a:r>
              <a:rPr lang="en-US" sz="2600" dirty="0" smtClean="0"/>
              <a:t>Underscore.js for extension methods</a:t>
            </a:r>
          </a:p>
          <a:p>
            <a:pPr lvl="2"/>
            <a:r>
              <a:rPr lang="en-US" sz="2600" dirty="0" smtClean="0"/>
              <a:t>RequireJS to create modules</a:t>
            </a:r>
          </a:p>
          <a:p>
            <a:pPr lvl="2"/>
            <a:r>
              <a:rPr lang="en-US" sz="2600" dirty="0" smtClean="0"/>
              <a:t>Sammy.js to create multiple pages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8627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indent="-2841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(cont.) Implement the UI of the "Bulls and Cows" game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Use Sammy.js to create the following pages:</a:t>
            </a:r>
          </a:p>
          <a:p>
            <a:pPr marL="804863" lvl="2" indent="-228600">
              <a:lnSpc>
                <a:spcPct val="100000"/>
              </a:lnSpc>
            </a:pPr>
            <a:r>
              <a:rPr lang="en-US" sz="2400" dirty="0" smtClean="0"/>
              <a:t>"Register"/"Login" page </a:t>
            </a:r>
          </a:p>
          <a:p>
            <a:pPr marL="1069975" lvl="3">
              <a:lnSpc>
                <a:spcPct val="100000"/>
              </a:lnSpc>
            </a:pPr>
            <a:r>
              <a:rPr lang="en-US" sz="2200" dirty="0" smtClean="0"/>
              <a:t>When user is not authenticated</a:t>
            </a:r>
          </a:p>
          <a:p>
            <a:pPr marL="804863" lvl="2" indent="-228600">
              <a:lnSpc>
                <a:spcPct val="100000"/>
              </a:lnSpc>
            </a:pPr>
            <a:r>
              <a:rPr lang="en-US" sz="2400" dirty="0" smtClean="0"/>
              <a:t>"Join game" page</a:t>
            </a:r>
          </a:p>
          <a:p>
            <a:pPr marL="1069975" lvl="3">
              <a:lnSpc>
                <a:spcPct val="100000"/>
              </a:lnSpc>
            </a:pPr>
            <a:r>
              <a:rPr lang="en-US" sz="2200" dirty="0" smtClean="0"/>
              <a:t>View all active games at the moment</a:t>
            </a:r>
          </a:p>
          <a:p>
            <a:pPr marL="804863" lvl="2">
              <a:lnSpc>
                <a:spcPct val="100000"/>
              </a:lnSpc>
            </a:pPr>
            <a:r>
              <a:rPr lang="en-US" sz="2400" dirty="0" smtClean="0"/>
              <a:t>"My games" page</a:t>
            </a:r>
          </a:p>
          <a:p>
            <a:pPr marL="1069975" lvl="3">
              <a:lnSpc>
                <a:spcPct val="100000"/>
              </a:lnSpc>
            </a:pPr>
            <a:r>
              <a:rPr lang="en-US" sz="2200" dirty="0" smtClean="0"/>
              <a:t>View all games that are created or joined by the logged user</a:t>
            </a:r>
          </a:p>
          <a:p>
            <a:pPr marL="804863" lvl="2">
              <a:lnSpc>
                <a:spcPct val="100000"/>
              </a:lnSpc>
            </a:pPr>
            <a:r>
              <a:rPr lang="en-US" sz="2400" dirty="0" smtClean="0"/>
              <a:t>"Battle in game" page</a:t>
            </a:r>
          </a:p>
          <a:p>
            <a:pPr marL="1069975" lvl="3">
              <a:lnSpc>
                <a:spcPct val="100000"/>
              </a:lnSpc>
            </a:pPr>
            <a:r>
              <a:rPr lang="en-US" sz="2200" dirty="0" smtClean="0"/>
              <a:t>View the field of a "in-progress" game</a:t>
            </a:r>
          </a:p>
        </p:txBody>
      </p:sp>
    </p:spTree>
    <p:extLst>
      <p:ext uri="{BB962C8B-B14F-4D97-AF65-F5344CB8AC3E}">
        <p14:creationId xmlns:p14="http://schemas.microsoft.com/office/powerpoint/2010/main" val="334272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Sammy.js Overview</a:t>
            </a:r>
          </a:p>
          <a:p>
            <a:r>
              <a:rPr lang="en-US" dirty="0" smtClean="0"/>
              <a:t>Using Sammy.js</a:t>
            </a:r>
          </a:p>
          <a:p>
            <a:r>
              <a:rPr lang="en-US" dirty="0" smtClean="0"/>
              <a:t>Sammy.js features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Events</a:t>
            </a:r>
          </a:p>
          <a:p>
            <a:r>
              <a:rPr lang="en-US" dirty="0" smtClean="0"/>
              <a:t>Sammy.js routing</a:t>
            </a:r>
          </a:p>
          <a:p>
            <a:pPr lvl="1"/>
            <a:r>
              <a:rPr lang="en-US" dirty="0" smtClean="0"/>
              <a:t>Creating multiple "pages"</a:t>
            </a:r>
          </a:p>
          <a:p>
            <a:pPr lvl="1"/>
            <a:r>
              <a:rPr lang="en-US" dirty="0" smtClean="0"/>
              <a:t>Loading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Sammy.js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0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Sammy.js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Sammy.js is a JavaScript framework, that supports the basics functionality for creating SPA applications</a:t>
            </a:r>
          </a:p>
          <a:p>
            <a:pPr lvl="1"/>
            <a:r>
              <a:rPr lang="en-US" dirty="0" smtClean="0"/>
              <a:t>Sammy.js allows defining routes that load different pages, based on the route</a:t>
            </a:r>
          </a:p>
          <a:p>
            <a:pPr lvl="2"/>
            <a:r>
              <a:rPr lang="en-US" dirty="0" smtClean="0"/>
              <a:t>Each page is not a real page, but a dynamic change of the content</a:t>
            </a:r>
          </a:p>
        </p:txBody>
      </p:sp>
    </p:spTree>
    <p:extLst>
      <p:ext uri="{BB962C8B-B14F-4D97-AF65-F5344CB8AC3E}">
        <p14:creationId xmlns:p14="http://schemas.microsoft.com/office/powerpoint/2010/main" val="221593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Sammy.js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9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Sammy.js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4024"/>
            <a:ext cx="8686800" cy="2585323"/>
          </a:xfrm>
        </p:spPr>
        <p:txBody>
          <a:bodyPr/>
          <a:lstStyle/>
          <a:p>
            <a:r>
              <a:rPr lang="en-US" dirty="0" smtClean="0"/>
              <a:t>Sammy.js introduces a $.sammy global object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With the $.sammy object our application can work with Sammy.js functionality</a:t>
            </a:r>
          </a:p>
          <a:p>
            <a:r>
              <a:rPr lang="en-US" dirty="0" smtClean="0"/>
              <a:t>When using Sammy.js, our JavaScript must register an application, that Sammy.js can run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4256" y="3617978"/>
            <a:ext cx="8077200" cy="1323439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/>
              <a:t>app = </a:t>
            </a:r>
            <a:r>
              <a:rPr lang="en-US" dirty="0" smtClean="0"/>
              <a:t>$.sammy("#main-</a:t>
            </a:r>
            <a:r>
              <a:rPr lang="en-US" dirty="0" err="1" smtClean="0"/>
              <a:t>content",function</a:t>
            </a:r>
            <a:r>
              <a:rPr lang="en-US" dirty="0" smtClean="0"/>
              <a:t> </a:t>
            </a:r>
            <a:r>
              <a:rPr lang="en-US" dirty="0"/>
              <a:t>() {</a:t>
            </a:r>
          </a:p>
          <a:p>
            <a:r>
              <a:rPr lang="en-US" dirty="0" smtClean="0"/>
              <a:t>  //app code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r>
              <a:rPr lang="en-US" dirty="0" err="1"/>
              <a:t>app.run</a:t>
            </a:r>
            <a:r>
              <a:rPr lang="en-US" dirty="0" smtClean="0"/>
              <a:t>("#/");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5020056"/>
            <a:ext cx="8686800" cy="149271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Basically the app is the way to use Sammy.js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"#main-content" is the element where Sammy.js loads the different pages</a:t>
            </a:r>
          </a:p>
        </p:txBody>
      </p:sp>
    </p:spTree>
    <p:extLst>
      <p:ext uri="{BB962C8B-B14F-4D97-AF65-F5344CB8AC3E}">
        <p14:creationId xmlns:p14="http://schemas.microsoft.com/office/powerpoint/2010/main" val="389564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Sammy.js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4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Routes in Sammy.js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0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in Sammy.js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1184"/>
            <a:ext cx="8686800" cy="5001369"/>
          </a:xfrm>
        </p:spPr>
        <p:txBody>
          <a:bodyPr/>
          <a:lstStyle/>
          <a:p>
            <a:r>
              <a:rPr lang="en-US" dirty="0" smtClean="0"/>
              <a:t>A route is an identifier that points to a service</a:t>
            </a:r>
          </a:p>
          <a:p>
            <a:pPr lvl="1"/>
            <a:r>
              <a:rPr lang="en-US" sz="2800" dirty="0" smtClean="0"/>
              <a:t>In the case of SPA applications, the identifier is an URL and the service is a web page</a:t>
            </a:r>
          </a:p>
          <a:p>
            <a:r>
              <a:rPr lang="en-US" dirty="0" smtClean="0"/>
              <a:t>With routes Sammy.js define pages</a:t>
            </a:r>
          </a:p>
          <a:p>
            <a:pPr lvl="1"/>
            <a:r>
              <a:rPr lang="en-US" sz="2800" dirty="0" smtClean="0"/>
              <a:t>Each route corresponds to a page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Actually pages in Sammy.js app are a function that is executed when a given route is reached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873997"/>
            <a:ext cx="8077200" cy="1015663"/>
          </a:xfrm>
        </p:spPr>
        <p:txBody>
          <a:bodyPr/>
          <a:lstStyle/>
          <a:p>
            <a:r>
              <a:rPr lang="en-US" dirty="0" smtClean="0"/>
              <a:t>#/ -&gt; shows the Home page</a:t>
            </a:r>
          </a:p>
          <a:p>
            <a:r>
              <a:rPr lang="en-US" dirty="0" smtClean="0"/>
              <a:t>#/about -&gt; shows the </a:t>
            </a:r>
            <a:r>
              <a:rPr lang="en-US" dirty="0" err="1" smtClean="0"/>
              <a:t>AboutUs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#/course/:id -&gt; shows a page for the course with the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6642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123</TotalTime>
  <Words>543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</vt:lpstr>
      <vt:lpstr>Consolas</vt:lpstr>
      <vt:lpstr>Corbel</vt:lpstr>
      <vt:lpstr>Wingdings 2</vt:lpstr>
      <vt:lpstr>Telerik Academy</vt:lpstr>
      <vt:lpstr>Sammy.js</vt:lpstr>
      <vt:lpstr>Table of Contents</vt:lpstr>
      <vt:lpstr>Sammy.js</vt:lpstr>
      <vt:lpstr>Sammy.js Overview</vt:lpstr>
      <vt:lpstr>Using Sammy.js</vt:lpstr>
      <vt:lpstr>Using Sammy.js</vt:lpstr>
      <vt:lpstr>Using Sammy.js</vt:lpstr>
      <vt:lpstr>Routes in Sammy.js</vt:lpstr>
      <vt:lpstr>Routes in Sammy.js</vt:lpstr>
      <vt:lpstr>Defining  Routes</vt:lpstr>
      <vt:lpstr>Defining Routes: Examples</vt:lpstr>
      <vt:lpstr>Simple Routes in Sammy.js</vt:lpstr>
      <vt:lpstr>What is the Point of Routing?</vt:lpstr>
      <vt:lpstr>Sammy.js</vt:lpstr>
      <vt:lpstr>Homework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255</cp:revision>
  <dcterms:created xsi:type="dcterms:W3CDTF">2013-08-23T06:59:20Z</dcterms:created>
  <dcterms:modified xsi:type="dcterms:W3CDTF">2013-08-24T12:40:21Z</dcterms:modified>
</cp:coreProperties>
</file>