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376" r:id="rId26"/>
    <p:sldId id="377" r:id="rId27"/>
    <p:sldId id="333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88" d="100"/>
          <a:sy n="88" d="100"/>
        </p:scale>
        <p:origin x="9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08.04.2013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08.04.2013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nikolay.it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Correctly Formatting the Source Code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 err="1" smtClean="0"/>
              <a:t>Kostov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17" y="60239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pic>
        <p:nvPicPr>
          <p:cNvPr id="13" name="Picture 4" descr="format, indent, mor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764">
            <a:off x="757957" y="1466225"/>
            <a:ext cx="1738217" cy="17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563097" y="4460175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20" name="Picture 2" descr="format, indent, less, submenu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38328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962400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939879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2" y="1883229"/>
            <a:ext cx="816428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1771" y="3461656"/>
            <a:ext cx="81642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33383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5245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6096000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882479"/>
            <a:ext cx="8229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incomes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incomesSalesReport = PrepareIncomesSalesReport();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incomesSupportReport = PrepareIncomesSupportReport();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expenses reports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expensesPayrollReport = PrepareExpensesPayrollReport();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expensesMarketingReport = PrepareExpensesMarketingReport();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3600" y="2443996"/>
            <a:ext cx="2057400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967996"/>
            <a:ext cx="2057400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10000" y="5872996"/>
            <a:ext cx="2057400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45732"/>
            <a:ext cx="5257800" cy="914400"/>
          </a:xfrm>
        </p:spPr>
        <p:txBody>
          <a:bodyPr/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36332"/>
            <a:ext cx="82296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SPECIES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645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323975"/>
            <a:ext cx="822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Breath()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Console.WriteLine("wow-wow");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/>
              <a:t> block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Indent the block body 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new line after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</a:t>
            </a:r>
            <a:r>
              <a:rPr lang="en-US" dirty="0" smtClean="0"/>
              <a:t>same </a:t>
            </a:r>
            <a:r>
              <a:rPr lang="en-US" dirty="0"/>
              <a:t>line (in </a:t>
            </a:r>
            <a:r>
              <a:rPr lang="en-US" dirty="0" smtClean="0"/>
              <a:t>JavaScript)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Conditional </a:t>
            </a:r>
            <a:r>
              <a:rPr lang="en-US" sz="3600" smtClean="0"/>
              <a:t>Statements and</a:t>
            </a:r>
            <a:br>
              <a:rPr lang="en-US" sz="3600" smtClean="0"/>
            </a:br>
            <a:r>
              <a:rPr lang="en-US" sz="3600" smtClean="0"/>
              <a:t>Loops </a:t>
            </a:r>
            <a:r>
              <a:rPr lang="en-US" sz="3600" dirty="0" smtClean="0"/>
              <a:t>Formatting – C#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385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10000"/>
            <a:ext cx="79248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781144"/>
            <a:ext cx="7924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461337"/>
            <a:ext cx="7924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0" y="2338450"/>
            <a:ext cx="2057400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25342" y="3400300"/>
            <a:ext cx="2785258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86400" y="5562600"/>
            <a:ext cx="2895600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24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676400"/>
            <a:ext cx="79248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29200" y="3945663"/>
            <a:ext cx="2321625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2169250"/>
            <a:ext cx="3429000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152465"/>
            <a:ext cx="82296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72313"/>
            <a:ext cx="3236026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server 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/>
              <a:t>Automated Tools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286000"/>
            <a:ext cx="3305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7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2928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oldEntry.Key, 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05200"/>
            <a:ext cx="7924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Incorrect Ways To</a:t>
            </a:r>
            <a:br>
              <a:rPr lang="en-US" dirty="0" smtClean="0"/>
            </a:br>
            <a:r>
              <a:rPr lang="en-US" dirty="0" smtClean="0"/>
              <a:t>Break Long Lines (in C#)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482804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7850"/>
            <a:ext cx="815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064204"/>
            <a:ext cx="8153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 use double [Tab] in the carried long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Breaking Long Lines</a:t>
            </a:r>
            <a:br>
              <a:rPr lang="en-US" dirty="0" smtClean="0"/>
            </a:br>
            <a:r>
              <a:rPr lang="en-US" dirty="0" smtClean="0"/>
              <a:t>in C# and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794808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8457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475" y="2316480"/>
            <a:ext cx="826325" cy="3657600"/>
            <a:chOff x="621475" y="2316480"/>
            <a:chExt cx="826325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2909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29095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9095" y="322326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2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12545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76800"/>
            <a:ext cx="7848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== 0;</a:t>
            </a:r>
          </a:p>
          <a:p>
            <a:r>
              <a:rPr lang="en-US" sz="2200" b="1" noProof="1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6000" y="4777880"/>
            <a:ext cx="2743200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Take advantage of your IDE to help formatting the code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[Shift+Ctrl+F]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Automatic alignment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Indentation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Style Code 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– StyleCop</a:t>
            </a:r>
          </a:p>
          <a:p>
            <a:pPr lvl="2">
              <a:lnSpc>
                <a:spcPts val="3600"/>
              </a:lnSpc>
            </a:pPr>
            <a:r>
              <a:rPr lang="en-US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Eclipse – CheckStyle</a:t>
            </a:r>
          </a:p>
          <a:p>
            <a:pPr lvl="2">
              <a:lnSpc>
                <a:spcPts val="3600"/>
              </a:lnSpc>
            </a:pPr>
            <a:r>
              <a:rPr lang="en-US" dirty="0" smtClean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600200"/>
            <a:ext cx="5181600" cy="685800"/>
          </a:xfrm>
        </p:spPr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8382000" cy="609600"/>
          </a:xfrm>
        </p:spPr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40896"/>
            <a:ext cx="838200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99893"/>
            <a:ext cx="1600200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139480"/>
            <a:ext cx="2209800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01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BinaryWriter     (    fs      );// Write data to   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37070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goals</a:t>
            </a:r>
          </a:p>
          <a:p>
            <a:pPr lvl="1"/>
            <a:r>
              <a:rPr lang="en-US" dirty="0" smtClean="0"/>
              <a:t>To improve code readability</a:t>
            </a:r>
          </a:p>
          <a:p>
            <a:pPr lvl="1"/>
            <a:r>
              <a:rPr lang="en-US" dirty="0" smtClean="0"/>
              <a:t>To improve code 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81400"/>
            <a:ext cx="77724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67200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838200"/>
          </a:xfrm>
        </p:spPr>
        <p:txBody>
          <a:bodyPr/>
          <a:lstStyle/>
          <a:p>
            <a:r>
              <a:rPr lang="en-US" dirty="0" smtClean="0"/>
              <a:t>Formatting Blocks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end of the block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285428"/>
            <a:ext cx="79248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4800" y="4228147"/>
            <a:ext cx="3200400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44975" y="2743200"/>
            <a:ext cx="451802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05200"/>
            <a:ext cx="79248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" y="4095750"/>
            <a:ext cx="2705100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3400" y="3962400"/>
            <a:ext cx="3962400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43000" y="4686300"/>
            <a:ext cx="2209800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85950" y="5791200"/>
            <a:ext cx="4267200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1737</TotalTime>
  <Words>1775</Words>
  <Application>Microsoft Office PowerPoint</Application>
  <PresentationFormat>On-screen Show (4:3)</PresentationFormat>
  <Paragraphs>352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JavaScript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Breaking Long Lines in C# and JavaScript</vt:lpstr>
      <vt:lpstr>Alignments</vt:lpstr>
      <vt:lpstr>Automated Tools</vt:lpstr>
      <vt:lpstr>Code Formatting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508</cp:revision>
  <dcterms:created xsi:type="dcterms:W3CDTF">2007-12-08T16:03:35Z</dcterms:created>
  <dcterms:modified xsi:type="dcterms:W3CDTF">2013-04-08T12:53:59Z</dcterms:modified>
  <cp:category>software engineering</cp:category>
</cp:coreProperties>
</file>