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6" r:id="rId8"/>
    <p:sldId id="263" r:id="rId9"/>
    <p:sldId id="264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89" r:id="rId20"/>
    <p:sldId id="290" r:id="rId21"/>
    <p:sldId id="272" r:id="rId22"/>
    <p:sldId id="273" r:id="rId23"/>
    <p:sldId id="274" r:id="rId24"/>
    <p:sldId id="278" r:id="rId25"/>
    <p:sldId id="275" r:id="rId26"/>
    <p:sldId id="288" r:id="rId27"/>
    <p:sldId id="280" r:id="rId28"/>
    <p:sldId id="259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88736" y="1524000"/>
            <a:ext cx="2798064" cy="1524000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Dynamic </a:t>
            </a:r>
            <a:r>
              <a:rPr lang="en-US" dirty="0" smtClean="0"/>
              <a:t>Stylesheet </a:t>
            </a:r>
            <a:r>
              <a:rPr lang="en-US" dirty="0"/>
              <a:t>Language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/>
          <a:lstStyle/>
          <a:p>
            <a:r>
              <a:rPr lang="en-US" dirty="0" smtClean="0"/>
              <a:t>LESS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/>
          <a:lstStyle/>
          <a:p>
            <a:r>
              <a:rPr lang="en-US" dirty="0"/>
              <a:t>Selector Nesting</a:t>
            </a:r>
            <a:r>
              <a:rPr lang="en-US" dirty="0" smtClean="0"/>
              <a:t>, Mixins, Variables, etc…</a:t>
            </a:r>
            <a:endParaRPr lang="en-US" dirty="0"/>
          </a:p>
        </p:txBody>
      </p:sp>
      <p:pic>
        <p:nvPicPr>
          <p:cNvPr id="5124" name="Picture 4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62" y="3213100"/>
            <a:ext cx="6696075" cy="2895601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Parses 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25066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3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5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also has variables</a:t>
            </a:r>
          </a:p>
          <a:p>
            <a:pPr lvl="1"/>
            <a:r>
              <a:rPr lang="en-US" dirty="0" smtClean="0"/>
              <a:t>Using the @ (at)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78224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78223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1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5426" y="1202529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8069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variables can be inserted as CSS properties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@{…}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528" y="2954274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@border-width:15px;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@{border-side}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5714068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0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14984"/>
            <a:ext cx="8686800" cy="4809744"/>
          </a:xfrm>
        </p:spPr>
        <p:txBody>
          <a:bodyPr/>
          <a:lstStyle/>
          <a:p>
            <a:r>
              <a:rPr lang="en-US" dirty="0" smtClean="0"/>
              <a:t>LESS support predefined functions</a:t>
            </a:r>
          </a:p>
          <a:p>
            <a:pPr lvl="1"/>
            <a:r>
              <a:rPr lang="en-US" dirty="0" smtClean="0"/>
              <a:t>For stuff with colors</a:t>
            </a:r>
          </a:p>
          <a:p>
            <a:pPr lvl="1"/>
            <a:r>
              <a:rPr lang="en-US" dirty="0" smtClean="0"/>
              <a:t>For sizes (percentages)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Find all the functions at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://lesscss.org/#</a:t>
            </a:r>
            <a:r>
              <a:rPr lang="en-US" sz="2400" dirty="0" smtClean="0">
                <a:hlinkClick r:id="rId2"/>
              </a:rPr>
              <a:t>reference</a:t>
            </a:r>
            <a:r>
              <a:rPr lang="en-US" dirty="0" smtClean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5528" y="3054858"/>
            <a:ext cx="7552944" cy="128629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@color: #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background-color:lighten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color:darken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percentage(0.5); //returns 50%</a:t>
            </a:r>
          </a:p>
        </p:txBody>
      </p:sp>
    </p:spTree>
    <p:extLst>
      <p:ext uri="{BB962C8B-B14F-4D97-AF65-F5344CB8AC3E}">
        <p14:creationId xmlns:p14="http://schemas.microsoft.com/office/powerpoint/2010/main" val="31571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Overview</a:t>
            </a:r>
          </a:p>
          <a:p>
            <a:r>
              <a:rPr lang="en-US" dirty="0"/>
              <a:t>Working with LESS</a:t>
            </a:r>
          </a:p>
          <a:p>
            <a:r>
              <a:rPr lang="en-US" dirty="0"/>
              <a:t>Using LESS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Client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Server</a:t>
            </a:r>
          </a:p>
          <a:p>
            <a:r>
              <a:rPr lang="en-US" dirty="0"/>
              <a:t>LESS Features</a:t>
            </a:r>
          </a:p>
          <a:p>
            <a:pPr lvl="1"/>
            <a:r>
              <a:rPr lang="en-US" dirty="0" smtClean="0"/>
              <a:t>Selector </a:t>
            </a:r>
            <a:r>
              <a:rPr lang="en-US" dirty="0"/>
              <a:t>nesting</a:t>
            </a:r>
          </a:p>
          <a:p>
            <a:pPr lvl="1"/>
            <a:r>
              <a:rPr lang="en-US" dirty="0" err="1" smtClean="0"/>
              <a:t>Mixins</a:t>
            </a:r>
            <a:r>
              <a:rPr lang="en-US" dirty="0" smtClean="0"/>
              <a:t> and Functions</a:t>
            </a:r>
            <a:endParaRPr lang="en-US" dirty="0"/>
          </a:p>
          <a:p>
            <a:pPr lvl="1"/>
            <a:r>
              <a:rPr lang="en-US" dirty="0" smtClean="0"/>
              <a:t>Variables and Interpolation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99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are kind of developer defined functions</a:t>
            </a:r>
          </a:p>
          <a:p>
            <a:pPr lvl="1"/>
            <a:r>
              <a:rPr lang="en-US" dirty="0" smtClean="0"/>
              <a:t>The developer can make them for clear SASS</a:t>
            </a:r>
          </a:p>
          <a:p>
            <a:r>
              <a:rPr lang="en-US" dirty="0" smtClean="0"/>
              <a:t>Two kind of mixins</a:t>
            </a:r>
          </a:p>
          <a:p>
            <a:pPr lvl="1"/>
            <a:r>
              <a:rPr lang="en-US" dirty="0" smtClean="0"/>
              <a:t>Parameterless</a:t>
            </a:r>
          </a:p>
          <a:p>
            <a:pPr lvl="2"/>
            <a:r>
              <a:rPr lang="en-US" dirty="0" smtClean="0"/>
              <a:t>Get a default styles every time</a:t>
            </a:r>
          </a:p>
          <a:p>
            <a:pPr lvl="1"/>
            <a:r>
              <a:rPr lang="en-US" dirty="0" smtClean="0"/>
              <a:t>With parameters</a:t>
            </a:r>
          </a:p>
          <a:p>
            <a:pPr lvl="2"/>
            <a:r>
              <a:rPr lang="en-US" dirty="0" smtClean="0"/>
              <a:t>Get style based on some parameters</a:t>
            </a:r>
          </a:p>
          <a:p>
            <a:pPr lvl="2"/>
            <a:r>
              <a:rPr lang="en-US" dirty="0" smtClean="0"/>
              <a:t>Gradient, borders, etc…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603504"/>
            <a:ext cx="8686800" cy="5791200"/>
          </a:xfrm>
        </p:spPr>
        <p:txBody>
          <a:bodyPr/>
          <a:lstStyle/>
          <a:p>
            <a:r>
              <a:rPr lang="en-US" dirty="0" smtClean="0"/>
              <a:t>How to define mixins?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/>
            <a:r>
              <a:rPr lang="en-US" dirty="0" smtClean="0"/>
              <a:t>Then the styles are normal LESS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smtClean="0"/>
              <a:t>How to use the mixin?</a:t>
            </a:r>
          </a:p>
          <a:p>
            <a:pPr lvl="2"/>
            <a:r>
              <a:rPr lang="en-US" dirty="0" smtClean="0"/>
              <a:t>Place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.mixin-name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3584" y="2496311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43584" y="5445169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325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7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Use the arguments like a C#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041141"/>
            <a:ext cx="8096250" cy="345887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.opacity(@value){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.box(@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(0,0,0,0.7),@size:200px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div.box-div{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.box;  //using the mixin with default parameter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.opacity(0.5);  //using the mixin with 0.5 value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43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9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Mixins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define different behavior, depending on its parameters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3875" y="2172461"/>
            <a:ext cx="8096250" cy="291768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.color(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dark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,@color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color:@darken(@color);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color(</a:t>
            </a:r>
            <a:r>
              <a:rPr lang="en-US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light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:@lighten(@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//called no matter which of the above is called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@color(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@_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,@color){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@color;</a:t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1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Pattern-matching Mixins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0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mixins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417"/>
            <a:ext cx="7924800" cy="685800"/>
          </a:xfrm>
        </p:spPr>
        <p:txBody>
          <a:bodyPr/>
          <a:lstStyle/>
          <a:p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696"/>
            <a:ext cx="7924800" cy="569120"/>
          </a:xfrm>
        </p:spPr>
        <p:txBody>
          <a:bodyPr/>
          <a:lstStyle/>
          <a:p>
            <a:r>
              <a:rPr lang="en-US" dirty="0" smtClean="0"/>
              <a:t>What is LESS?</a:t>
            </a:r>
            <a:endParaRPr lang="en-US" dirty="0"/>
          </a:p>
        </p:txBody>
      </p:sp>
      <p:pic>
        <p:nvPicPr>
          <p:cNvPr id="1026" name="Picture 2" descr="http://www.optimizasolutions.com/Pictures/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450" y="2960463"/>
            <a:ext cx="5753100" cy="3057526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to CSS</a:t>
            </a:r>
          </a:p>
          <a:p>
            <a:pPr lvl="1"/>
            <a:r>
              <a:rPr lang="en-US" dirty="0" smtClean="0"/>
              <a:t>Much like SASS</a:t>
            </a:r>
          </a:p>
          <a:p>
            <a:pPr lvl="1"/>
            <a:r>
              <a:rPr lang="en-US" dirty="0" smtClean="0"/>
              <a:t>Can be parsed both Client and Server side</a:t>
            </a:r>
          </a:p>
          <a:p>
            <a:pPr lvl="2"/>
            <a:r>
              <a:rPr lang="en-US" dirty="0" smtClean="0"/>
              <a:t>Using a LESS parser written in JavaScript</a:t>
            </a:r>
          </a:p>
          <a:p>
            <a:r>
              <a:rPr lang="en-US" dirty="0" smtClean="0"/>
              <a:t>LESS Features include </a:t>
            </a:r>
          </a:p>
          <a:p>
            <a:pPr lvl="1"/>
            <a:r>
              <a:rPr lang="en-US" dirty="0" smtClean="0"/>
              <a:t>Variables, </a:t>
            </a:r>
          </a:p>
          <a:p>
            <a:pPr lvl="1"/>
            <a:r>
              <a:rPr lang="en-US" dirty="0" smtClean="0"/>
              <a:t>Mixins</a:t>
            </a:r>
          </a:p>
          <a:p>
            <a:pPr lvl="1"/>
            <a:r>
              <a:rPr lang="en-US" dirty="0" smtClean="0"/>
              <a:t>Color editing functions</a:t>
            </a:r>
          </a:p>
          <a:p>
            <a:pPr lvl="1"/>
            <a:r>
              <a:rPr lang="en-US" dirty="0" smtClean="0"/>
              <a:t>Selector nesting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8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LESS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 and 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can be parsed on the client (browser)</a:t>
            </a:r>
          </a:p>
          <a:p>
            <a:pPr lvl="1"/>
            <a:r>
              <a:rPr lang="en-US" dirty="0" smtClean="0"/>
              <a:t>Include a JavaScript file, that does the parsing</a:t>
            </a:r>
          </a:p>
          <a:p>
            <a:r>
              <a:rPr lang="en-US" dirty="0" smtClean="0"/>
              <a:t>Steps: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Write your LESS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 Using Visual Studio, you should add a mime type for the LESS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marL="862013" lvl="1" indent="-514350">
              <a:buFont typeface="+mj-lt"/>
              <a:buAutoNum type="arabicPeriod"/>
            </a:pPr>
            <a:endParaRPr lang="en-US" dirty="0" smtClean="0"/>
          </a:p>
          <a:p>
            <a:pPr marL="862013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You are ready to go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2416" y="3480815"/>
            <a:ext cx="7589520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src="less.js"&gt;&lt;/script&gt; //after the less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42416" y="5173605"/>
            <a:ext cx="7589520" cy="85648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mimeMap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fileExtension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mimeType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configuration&gt;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Client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808"/>
            <a:ext cx="8686800" cy="5791200"/>
          </a:xfrm>
        </p:spPr>
        <p:txBody>
          <a:bodyPr/>
          <a:lstStyle/>
          <a:p>
            <a:r>
              <a:rPr lang="en-US" dirty="0" smtClean="0"/>
              <a:t>How client-side LESS works?</a:t>
            </a:r>
          </a:p>
          <a:p>
            <a:pPr lvl="1"/>
            <a:r>
              <a:rPr lang="en-US" dirty="0" smtClean="0"/>
              <a:t>The JavaScript performs a AJAX GET request to LESS file</a:t>
            </a:r>
          </a:p>
          <a:p>
            <a:pPr lvl="1"/>
            <a:r>
              <a:rPr lang="en-US" dirty="0" smtClean="0"/>
              <a:t>Then it parses all the LESS code into pure CSS</a:t>
            </a:r>
          </a:p>
          <a:p>
            <a:pPr lvl="1"/>
            <a:r>
              <a:rPr lang="en-US" dirty="0" smtClean="0"/>
              <a:t>The CSS is appended to the HEAD of the page</a:t>
            </a:r>
          </a:p>
          <a:p>
            <a:r>
              <a:rPr lang="en-US" dirty="0" smtClean="0"/>
              <a:t>Using client-side LESS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</a:t>
            </a:r>
          </a:p>
          <a:p>
            <a:pPr lvl="1"/>
            <a:r>
              <a:rPr lang="en-US" dirty="0"/>
              <a:t>All the </a:t>
            </a:r>
            <a:r>
              <a:rPr lang="en-US" dirty="0" smtClean="0"/>
              <a:t>parsing is done by the client</a:t>
            </a:r>
          </a:p>
          <a:p>
            <a:pPr lvl="1"/>
            <a:r>
              <a:rPr lang="en-US" dirty="0" smtClean="0"/>
              <a:t>i.e. spend some of the browser resources for </a:t>
            </a:r>
            <a:r>
              <a:rPr lang="en-US" dirty="0" err="1" smtClean="0"/>
              <a:t>kinda</a:t>
            </a:r>
            <a:r>
              <a:rPr lang="en-US" dirty="0" smtClean="0"/>
              <a:t> pointless parsing</a:t>
            </a:r>
          </a:p>
          <a:p>
            <a:pPr lvl="1"/>
            <a:r>
              <a:rPr lang="en-US" dirty="0" smtClean="0"/>
              <a:t>Imagine a 2000-lines-long LESS file…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27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0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can be parsed on the server</a:t>
            </a:r>
            <a:r>
              <a:rPr lang="en-US" dirty="0"/>
              <a:t> </a:t>
            </a:r>
            <a:r>
              <a:rPr lang="en-US" dirty="0" smtClean="0"/>
              <a:t>in many ways</a:t>
            </a:r>
          </a:p>
          <a:p>
            <a:pPr lvl="1"/>
            <a:r>
              <a:rPr lang="en-US" dirty="0" smtClean="0"/>
              <a:t>Using the client approach and copy the parsed CSS</a:t>
            </a:r>
          </a:p>
          <a:p>
            <a:pPr lvl="2"/>
            <a:r>
              <a:rPr lang="en-US" dirty="0" smtClean="0"/>
              <a:t>Not good enough, lots of copy-</a:t>
            </a:r>
            <a:r>
              <a:rPr lang="en-US" dirty="0" err="1" smtClean="0"/>
              <a:t>pastying</a:t>
            </a:r>
            <a:endParaRPr lang="en-US" dirty="0" smtClean="0"/>
          </a:p>
          <a:p>
            <a:pPr lvl="1"/>
            <a:r>
              <a:rPr lang="en-US" dirty="0" smtClean="0"/>
              <a:t>Using node.js to do the parsing</a:t>
            </a:r>
          </a:p>
          <a:p>
            <a:pPr lvl="2"/>
            <a:r>
              <a:rPr lang="en-US" dirty="0" smtClean="0"/>
              <a:t>Better solution - the parsing is automated</a:t>
            </a:r>
          </a:p>
          <a:p>
            <a:pPr lvl="1"/>
            <a:r>
              <a:rPr lang="en-US" dirty="0" smtClean="0"/>
              <a:t>Using VS plugin - Web Essentials</a:t>
            </a:r>
          </a:p>
          <a:p>
            <a:pPr lvl="2"/>
            <a:r>
              <a:rPr lang="en-US" dirty="0" smtClean="0"/>
              <a:t>Live parses the LESS to pure CSS</a:t>
            </a:r>
          </a:p>
        </p:txBody>
      </p:sp>
    </p:spTree>
    <p:extLst>
      <p:ext uri="{BB962C8B-B14F-4D97-AF65-F5344CB8AC3E}">
        <p14:creationId xmlns:p14="http://schemas.microsoft.com/office/powerpoint/2010/main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7120</TotalTime>
  <Words>969</Words>
  <Application>Microsoft Office PowerPoint</Application>
  <PresentationFormat>On-screen Show (4:3)</PresentationFormat>
  <Paragraphs>222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LESS</vt:lpstr>
      <vt:lpstr>Table of Contents</vt:lpstr>
      <vt:lpstr>LESS Overview</vt:lpstr>
      <vt:lpstr>SASS Overview</vt:lpstr>
      <vt:lpstr>Working with LESS</vt:lpstr>
      <vt:lpstr>Using LESS on the Client</vt:lpstr>
      <vt:lpstr>Using LESS on the Client (2)</vt:lpstr>
      <vt:lpstr>Using LESS on the Client</vt:lpstr>
      <vt:lpstr>Parsing LESS on the Server</vt:lpstr>
      <vt:lpstr>Parsing LESS on the Server</vt:lpstr>
      <vt:lpstr>LESS Features</vt:lpstr>
      <vt:lpstr>Selector Nesting</vt:lpstr>
      <vt:lpstr>Selector Nesting (2)</vt:lpstr>
      <vt:lpstr>Selector Nesting</vt:lpstr>
      <vt:lpstr>LESS Variables</vt:lpstr>
      <vt:lpstr>Variables</vt:lpstr>
      <vt:lpstr>Interpolation</vt:lpstr>
      <vt:lpstr>Interpolation</vt:lpstr>
      <vt:lpstr>Functions</vt:lpstr>
      <vt:lpstr>Functions </vt:lpstr>
      <vt:lpstr>Mixins</vt:lpstr>
      <vt:lpstr>Mixins (2)</vt:lpstr>
      <vt:lpstr>Basic Mixins</vt:lpstr>
      <vt:lpstr>Mixins with Arguments</vt:lpstr>
      <vt:lpstr>Mixins with Arguments</vt:lpstr>
      <vt:lpstr>Pattern-matching Mixins</vt:lpstr>
      <vt:lpstr>Pattern-matching Mixins</vt:lpstr>
      <vt:lpstr>SASS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Minkov</cp:lastModifiedBy>
  <cp:revision>562</cp:revision>
  <dcterms:created xsi:type="dcterms:W3CDTF">2013-01-17T16:42:26Z</dcterms:created>
  <dcterms:modified xsi:type="dcterms:W3CDTF">2013-01-31T12:05:16Z</dcterms:modified>
</cp:coreProperties>
</file>