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20" r:id="rId2"/>
    <p:sldId id="375" r:id="rId3"/>
    <p:sldId id="336" r:id="rId4"/>
    <p:sldId id="362" r:id="rId5"/>
    <p:sldId id="358" r:id="rId6"/>
    <p:sldId id="338" r:id="rId7"/>
    <p:sldId id="339" r:id="rId8"/>
    <p:sldId id="378" r:id="rId9"/>
    <p:sldId id="363" r:id="rId10"/>
    <p:sldId id="384" r:id="rId11"/>
    <p:sldId id="383" r:id="rId12"/>
    <p:sldId id="366" r:id="rId13"/>
    <p:sldId id="385" r:id="rId14"/>
    <p:sldId id="345" r:id="rId15"/>
    <p:sldId id="376" r:id="rId16"/>
    <p:sldId id="381" r:id="rId17"/>
    <p:sldId id="377" r:id="rId18"/>
    <p:sldId id="380" r:id="rId19"/>
    <p:sldId id="370" r:id="rId20"/>
    <p:sldId id="372" r:id="rId21"/>
    <p:sldId id="373" r:id="rId22"/>
    <p:sldId id="374" r:id="rId23"/>
    <p:sldId id="347" r:id="rId24"/>
    <p:sldId id="348" r:id="rId25"/>
    <p:sldId id="356" r:id="rId26"/>
    <p:sldId id="382" r:id="rId27"/>
    <p:sldId id="359" r:id="rId28"/>
    <p:sldId id="379" r:id="rId29"/>
    <p:sldId id="354" r:id="rId30"/>
    <p:sldId id="33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4" d="100"/>
          <a:sy n="104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05-Aug-13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05-Aug-13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@donchominkov" TargetMode="External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itgeorge.ne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web-services-and-clou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web-services-and-cloud-computi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rikacademy.com/Courses/Courses/Details/106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konkurs.pcmagbg.net/" TargetMode="External"/><Relationship Id="rId2" Type="http://schemas.openxmlformats.org/officeDocument/2006/relationships/hyperlink" Target="http://konkurs.pcmagbg.net/%D1%80%D0%B5%D0%B7%D1%83%D0%BB%D1%82%D0%B0%D1%82%D0%B8-%D0%BE%D1%82-%D1%84%D0%B8%D0%BD%D0%B0%D0%BB%D0%B0-%D0%B7%D0%B0-%D1%81%D0%B5%D0%B7%D0%BE%D0%BD-2012201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3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academy/majors/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academy.telerik.com/academy/success-stori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Web Services and Cloud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Web Services Course Program, Evaluation,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217892" cy="13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51" y="4745018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98" y="497278"/>
            <a:ext cx="1851102" cy="1386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67375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</a:t>
            </a:r>
            <a:r>
              <a:rPr lang="en-US" dirty="0"/>
              <a:t>competitions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first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and 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http://minkov.it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Twitter: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donchominkov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5600" y="1295400"/>
            <a:ext cx="1662544" cy="1981200"/>
          </a:xfrm>
          <a:prstGeom prst="roundRect">
            <a:avLst>
              <a:gd name="adj" fmla="val 1240"/>
            </a:avLst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7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Software Developer and</a:t>
            </a:r>
            <a:br>
              <a:rPr lang="en-US" dirty="0" smtClean="0"/>
            </a:br>
            <a:r>
              <a:rPr lang="en-US" dirty="0" smtClean="0"/>
              <a:t>Technical Trainer @ 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second season of 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 @ </a:t>
            </a:r>
            <a:r>
              <a:rPr lang="en-US" dirty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itgeorge.net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595"/>
          <a:stretch/>
        </p:blipFill>
        <p:spPr bwMode="auto">
          <a:xfrm>
            <a:off x="6705600" y="1312127"/>
            <a:ext cx="1676400" cy="1964473"/>
          </a:xfrm>
          <a:prstGeom prst="roundRect">
            <a:avLst>
              <a:gd name="adj" fmla="val 1240"/>
            </a:avLst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(4)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new C# students – bonus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leave academy halls (~19:00)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143375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Web Services and Cloud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  <a:p>
            <a:r>
              <a:rPr lang="en-US" dirty="0" smtClean="0"/>
              <a:t>Champions from Databases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2367294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databases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forums.academy.telerik.com/web-development/web-services-and-cloud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academy.telerik.com/student-courses/software-technologies/web-services-and-cloud-computing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telerikacademy.com/Courses/Courses/Details/106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SQL Server 2012 Developer with Service Pack 1 and Developer </a:t>
            </a:r>
            <a:r>
              <a:rPr lang="en-US" dirty="0" smtClean="0"/>
              <a:t>Tools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MySQL Community Server </a:t>
            </a:r>
            <a:r>
              <a:rPr lang="en-US" dirty="0" smtClean="0"/>
              <a:t>5.x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MySQL Workbench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648200"/>
            <a:ext cx="38100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5130863"/>
            <a:ext cx="19812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en-US" dirty="0" smtClean="0"/>
              <a:t>Champions from the Exams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smtClean="0"/>
              <a:t>Academy Ninja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226" y="29718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971801"/>
            <a:ext cx="3176064" cy="31760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Champions: DSA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# 1 </a:t>
            </a:r>
            <a:r>
              <a:rPr lang="en-US" noProof="1"/>
              <a:t>– Ivaylo Kenov</a:t>
            </a:r>
          </a:p>
          <a:p>
            <a:r>
              <a:rPr lang="en-US" noProof="1" smtClean="0"/>
              <a:t># 2 – Velko Nikolov</a:t>
            </a:r>
          </a:p>
          <a:p>
            <a:r>
              <a:rPr lang="en-US" noProof="1" smtClean="0"/>
              <a:t># 3 – Vasil Dininski</a:t>
            </a:r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2986" y="2971800"/>
            <a:ext cx="2781300" cy="27813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oogle.bg/url?source=imglanding&amp;ct=img&amp;q=http://3.bp.blogspot.com/_pqc1Ho2DfSs/SQFIbVYy2KI/AAAAAAAADrY/ctNoiGGxOSw/s400/iamninja.png&amp;sa=X&amp;ei=BBbrUOCRN8TjtQbsjICADQ&amp;ved=0CAkQ8wc4Lg&amp;usg=AFQjCNEQP1XUm783cxyyiXzqyyzjL6wlHQ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>
                  <a:alpha val="99608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1221" y="1264919"/>
            <a:ext cx="2417379" cy="14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5196D2F-D5A7-4E7D-852A-CA3F32274879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812" y="3583663"/>
            <a:ext cx="3588444" cy="21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Champions: JS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# 1 – Asen Valyovski</a:t>
            </a:r>
          </a:p>
          <a:p>
            <a:r>
              <a:rPr lang="en-US" noProof="1" smtClean="0"/>
              <a:t># 2 – Sevgin Hashimov</a:t>
            </a:r>
          </a:p>
          <a:p>
            <a:r>
              <a:rPr lang="en-US" noProof="1" smtClean="0"/>
              <a:t># 3 – Dimiter Todorov</a:t>
            </a:r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962275" cy="2962275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F5FAE208-40F5-4132-A1A7-567C8E8075F8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2" descr="application, javascript, x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1324">
            <a:off x="1451851" y="3697552"/>
            <a:ext cx="2351224" cy="235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js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1325088"/>
            <a:ext cx="1441862" cy="1441862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Most Active Students </a:t>
            </a:r>
            <a:br>
              <a:rPr lang="en-US" dirty="0" smtClean="0"/>
            </a:br>
            <a:r>
              <a:rPr lang="en-US" dirty="0" smtClean="0"/>
              <a:t>in the Forum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0972"/>
            <a:ext cx="8686800" cy="5236028"/>
          </a:xfrm>
        </p:spPr>
        <p:txBody>
          <a:bodyPr/>
          <a:lstStyle/>
          <a:p>
            <a:r>
              <a:rPr lang="en-US" noProof="1" smtClean="0"/>
              <a:t># 1 – Ivaylo Kenov</a:t>
            </a:r>
          </a:p>
          <a:p>
            <a:r>
              <a:rPr lang="en-US" noProof="1" smtClean="0"/>
              <a:t># 2 – Teodor Kurtev</a:t>
            </a:r>
          </a:p>
          <a:p>
            <a:r>
              <a:rPr lang="en-US" noProof="1" smtClean="0"/>
              <a:t># 3 – Jasson Jekov</a:t>
            </a:r>
          </a:p>
          <a:p>
            <a:endParaRPr lang="en-US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19D5D6A9-2D3E-4B67-A5E1-D754DEE47576}" type="slidenum">
              <a:rPr lang="en-US" smtClean="0"/>
              <a:t>26</a:t>
            </a:fld>
            <a:endParaRPr lang="en-US" dirty="0"/>
          </a:p>
        </p:txBody>
      </p:sp>
      <p:pic>
        <p:nvPicPr>
          <p:cNvPr id="13318" name="Picture 6" descr="http://i1.squidoocdn.com/resize/squidoo_images/590/draft_lens17690367module149251741photo_1301592021Forum_Po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3829057" cy="2596638"/>
          </a:xfrm>
          <a:prstGeom prst="roundRect">
            <a:avLst>
              <a:gd name="adj" fmla="val 694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813" y="1563500"/>
            <a:ext cx="3862791" cy="4260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6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Magazine Champions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59F67-900F-4B6F-BF4D-16F943B5EF99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1143000"/>
            <a:ext cx="8686800" cy="531222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PC Magazine &amp; Telerik Programming Contest – Round #6 (final round)</a:t>
            </a:r>
          </a:p>
          <a:p>
            <a:pPr lvl="1">
              <a:spcBef>
                <a:spcPts val="1200"/>
              </a:spcBef>
            </a:pPr>
            <a:r>
              <a:rPr lang="en-US" noProof="1" smtClean="0"/>
              <a:t>Antony Jekov</a:t>
            </a:r>
          </a:p>
          <a:p>
            <a:pPr lvl="1">
              <a:spcBef>
                <a:spcPts val="1200"/>
              </a:spcBef>
            </a:pPr>
            <a:r>
              <a:rPr lang="en-US" noProof="1" smtClean="0"/>
              <a:t>Ralitsa Nikiforova</a:t>
            </a:r>
            <a:endParaRPr lang="en-US" sz="1600" noProof="1" smtClean="0"/>
          </a:p>
          <a:p>
            <a:pPr marL="0" indent="0">
              <a:spcBef>
                <a:spcPts val="1800"/>
              </a:spcBef>
              <a:buNone/>
            </a:pPr>
            <a:endParaRPr lang="en-US" sz="1600" noProof="1" smtClean="0"/>
          </a:p>
          <a:p>
            <a:pPr marL="0" indent="0">
              <a:spcBef>
                <a:spcPts val="1800"/>
              </a:spcBef>
              <a:buNone/>
            </a:pPr>
            <a:endParaRPr lang="en-US" sz="1600" noProof="1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 smtClean="0"/>
              <a:t>More </a:t>
            </a:r>
            <a:r>
              <a:rPr lang="en-US" sz="1600" noProof="1"/>
              <a:t>info at </a:t>
            </a:r>
            <a:r>
              <a:rPr lang="en-US" sz="1600" noProof="1">
                <a:hlinkClick r:id="rId2"/>
              </a:rPr>
              <a:t>http://konkurs.pcmagbg.net/%D1%80%D0%B5%D0%B7%D1%83%D0%BB%D1%82%D0%B0%D1%82%D0%B8-%D0%BE%D1%82-%D1%84%D0%B8%D0%BD%D0%B0%D0%BB%D0%B0-%D0%B7%D0%B0-%D1%81%D0%B5%D0%B7%D0%BE%D0%BD-20122013</a:t>
            </a:r>
            <a:r>
              <a:rPr lang="en-US" sz="1600" noProof="1" smtClean="0">
                <a:hlinkClick r:id="rId2"/>
              </a:rPr>
              <a:t>/</a:t>
            </a:r>
            <a:endParaRPr lang="en-US" sz="1600" noProof="1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5122" name="Picture 2" descr="https://fbcdn-sphotos-d-a.akamaihd.net/hphotos-ak-prn1/545553_426753727386477_1706045593_n.jp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04617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Absolute Champions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absolute champions </a:t>
            </a:r>
            <a:r>
              <a:rPr lang="en-US" dirty="0" smtClean="0"/>
              <a:t>of practical exams of all 10 courses till now:</a:t>
            </a:r>
          </a:p>
          <a:p>
            <a:pPr marL="574675" lvl="2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noProof="1" smtClean="0"/>
              <a:t># </a:t>
            </a:r>
            <a:r>
              <a:rPr lang="en-US" sz="3000" noProof="1"/>
              <a:t>1 – </a:t>
            </a:r>
            <a:r>
              <a:rPr lang="en-US" sz="3000" noProof="1" smtClean="0"/>
              <a:t>Jasson Jekov</a:t>
            </a:r>
          </a:p>
          <a:p>
            <a:pPr marL="574675" lvl="2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noProof="1" smtClean="0"/>
              <a:t># 2 – Ivaylo Kenov</a:t>
            </a:r>
          </a:p>
          <a:p>
            <a:pPr marL="574675" lvl="2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noProof="1" smtClean="0"/>
              <a:t># 3 – Ivan Buhov</a:t>
            </a:r>
          </a:p>
          <a:p>
            <a:pPr marL="574675" lvl="2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6" name="Picture 2" descr="https://twimg0-a.akamaihd.net/profile_images/2746059802/18b25b93a0c77098c14b24736bd1a0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94" y="1508201"/>
            <a:ext cx="1752600" cy="1752601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19600"/>
            <a:ext cx="1972604" cy="19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fficialpsds.com/images/thumbs/Gold-Cup-Trophy-psd556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16808"/>
            <a:ext cx="2045226" cy="253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Databases: 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Web Services and Cloud Technologies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Two courses at the same time</a:t>
            </a:r>
          </a:p>
          <a:p>
            <a:pPr lvl="1"/>
            <a:r>
              <a:rPr lang="en-US" dirty="0" smtClean="0"/>
              <a:t>Web Services and Cloud Technologies </a:t>
            </a:r>
          </a:p>
          <a:p>
            <a:pPr lvl="2"/>
            <a:r>
              <a:rPr lang="en-US" dirty="0"/>
              <a:t>Lectures every working day in </a:t>
            </a:r>
            <a:r>
              <a:rPr lang="en-US" dirty="0" smtClean="0"/>
              <a:t>the week</a:t>
            </a:r>
          </a:p>
          <a:p>
            <a:pPr lvl="3"/>
            <a:r>
              <a:rPr lang="en-US" dirty="0" smtClean="0"/>
              <a:t>From 10:30 to 19:00</a:t>
            </a:r>
            <a:endParaRPr lang="en-US" dirty="0"/>
          </a:p>
          <a:p>
            <a:pPr lvl="2"/>
            <a:r>
              <a:rPr lang="en-US" dirty="0"/>
              <a:t>Practical exam after </a:t>
            </a:r>
            <a:r>
              <a:rPr lang="en-US" dirty="0" smtClean="0"/>
              <a:t>2 weeks</a:t>
            </a:r>
            <a:endParaRPr lang="en-US" dirty="0"/>
          </a:p>
          <a:p>
            <a:pPr lvl="1"/>
            <a:r>
              <a:rPr lang="en-US" dirty="0" smtClean="0"/>
              <a:t>Developer Support Course</a:t>
            </a:r>
          </a:p>
          <a:p>
            <a:pPr lvl="2"/>
            <a:r>
              <a:rPr lang="en-US" dirty="0" smtClean="0"/>
              <a:t>Lectures 2 time a week</a:t>
            </a:r>
          </a:p>
          <a:p>
            <a:pPr lvl="3"/>
            <a:r>
              <a:rPr lang="en-US" dirty="0" smtClean="0"/>
              <a:t>Every Monday and Thursday</a:t>
            </a:r>
            <a:br>
              <a:rPr lang="en-US" dirty="0" smtClean="0"/>
            </a:br>
            <a:r>
              <a:rPr lang="en-US" dirty="0" smtClean="0"/>
              <a:t>from 16:00 to 19:00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3528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284" y="1769198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4572000"/>
            <a:ext cx="2695700" cy="19812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academy.telerik.com/images/newsletter_assets/telerik-academy-program-april-2013-3.jpg?sfvrsn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3" y="1540415"/>
            <a:ext cx="4782087" cy="49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35749" y="4648199"/>
            <a:ext cx="1031251" cy="22860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1359" y="5379265"/>
            <a:ext cx="609600" cy="3081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Services and Cloud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Web Services and Cloud?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Databases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/>
              <a:t>Systems </a:t>
            </a:r>
            <a:r>
              <a:rPr lang="en-US" dirty="0" smtClean="0"/>
              <a:t>– Overview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SQL </a:t>
            </a:r>
            <a:r>
              <a:rPr lang="en-US" dirty="0"/>
              <a:t>Server and MySQL </a:t>
            </a:r>
            <a:r>
              <a:rPr lang="en-US" dirty="0" smtClean="0"/>
              <a:t>– Introduction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Modeling and ER </a:t>
            </a:r>
            <a:r>
              <a:rPr lang="en-US" dirty="0" smtClean="0"/>
              <a:t>Diagrams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 </a:t>
            </a:r>
            <a:r>
              <a:rPr lang="en-US" dirty="0"/>
              <a:t>to </a:t>
            </a:r>
            <a:r>
              <a:rPr lang="en-US" dirty="0" smtClean="0"/>
              <a:t>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Advanced 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Transact-SQL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ADO.NET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ADO.NET </a:t>
            </a:r>
            <a:r>
              <a:rPr lang="en-US" dirty="0"/>
              <a:t>Entity </a:t>
            </a:r>
            <a:r>
              <a:rPr lang="en-US" dirty="0" smtClean="0"/>
              <a:t>Framework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Entity </a:t>
            </a:r>
            <a:r>
              <a:rPr lang="en-US" dirty="0"/>
              <a:t>Framework Performance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53100" y="2971800"/>
            <a:ext cx="2857500" cy="1923224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Databases 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Code </a:t>
            </a:r>
            <a:r>
              <a:rPr lang="en-US" dirty="0"/>
              <a:t>First in Entity </a:t>
            </a:r>
            <a:r>
              <a:rPr lang="en-US" dirty="0" smtClean="0"/>
              <a:t>Framework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err="1" smtClean="0"/>
              <a:t>OpenAccess</a:t>
            </a:r>
            <a:r>
              <a:rPr lang="en-US" dirty="0" smtClean="0"/>
              <a:t> ORM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Database </a:t>
            </a:r>
            <a:r>
              <a:rPr lang="en-US" dirty="0"/>
              <a:t>Projects in Visual </a:t>
            </a:r>
            <a:r>
              <a:rPr lang="en-US" dirty="0" smtClean="0"/>
              <a:t>Studio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Database Performance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Database Transactions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XML Basics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nl-NL" dirty="0" smtClean="0"/>
              <a:t>Processing </a:t>
            </a:r>
            <a:r>
              <a:rPr lang="nl-NL" dirty="0"/>
              <a:t>XML in .</a:t>
            </a:r>
            <a:r>
              <a:rPr lang="nl-NL" dirty="0" smtClean="0"/>
              <a:t>NET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Databases </a:t>
            </a:r>
            <a:r>
              <a:rPr lang="en-US" dirty="0"/>
              <a:t>Team Work </a:t>
            </a:r>
            <a:r>
              <a:rPr lang="en-US" dirty="0" smtClean="0"/>
              <a:t>Project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 startAt="10"/>
            </a:pPr>
            <a:r>
              <a:rPr lang="en-US" dirty="0" smtClean="0"/>
              <a:t>Exam Preparation and Exam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487" y="12954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embapantarei.com/3%20types%20of%20standardized%20work%20standard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6200" y="3886200"/>
            <a:ext cx="990600" cy="908050"/>
          </a:xfrm>
          <a:prstGeom prst="roundRect">
            <a:avLst>
              <a:gd name="adj" fmla="val 24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4200" y="5410200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1660</TotalTime>
  <Words>752</Words>
  <Application>Microsoft Office PowerPoint</Application>
  <PresentationFormat>On-screen Show (4:3)</PresentationFormat>
  <Paragraphs>215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Web Services and Cloud Technologies</vt:lpstr>
      <vt:lpstr>Table of Contents</vt:lpstr>
      <vt:lpstr>Web Services and Cloud Technologies</vt:lpstr>
      <vt:lpstr>What's Coming Next?</vt:lpstr>
      <vt:lpstr>C# Programming Track</vt:lpstr>
      <vt:lpstr>Web Services and Cloud – Program</vt:lpstr>
      <vt:lpstr>The Databases Course Program</vt:lpstr>
      <vt:lpstr>The Databases Course Program</vt:lpstr>
      <vt:lpstr>The Trainers Team</vt:lpstr>
      <vt:lpstr>Trainers Team</vt:lpstr>
      <vt:lpstr>Trainers Team (2)</vt:lpstr>
      <vt:lpstr>Trainers Team (3)</vt:lpstr>
      <vt:lpstr>Trainers Team (4)</vt:lpstr>
      <vt:lpstr>Evaluation </vt:lpstr>
      <vt:lpstr>Web Services –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Champions from the Exams</vt:lpstr>
      <vt:lpstr>Champions: DSA</vt:lpstr>
      <vt:lpstr>Champions: JS Applications</vt:lpstr>
      <vt:lpstr>Most Active Students  in the Forum</vt:lpstr>
      <vt:lpstr>PC Magazine Champions</vt:lpstr>
      <vt:lpstr>The Absolute Champions</vt:lpstr>
      <vt:lpstr>Databases: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498</cp:revision>
  <dcterms:created xsi:type="dcterms:W3CDTF">2007-12-08T16:03:35Z</dcterms:created>
  <dcterms:modified xsi:type="dcterms:W3CDTF">2013-08-05T07:18:19Z</dcterms:modified>
  <cp:category>software engineering</cp:category>
</cp:coreProperties>
</file>