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812" r:id="rId30"/>
    <p:sldId id="835" r:id="rId31"/>
    <p:sldId id="333" r:id="rId32"/>
  </p:sldIdLst>
  <p:sldSz cx="9144000" cy="6858000" type="screen4x3"/>
  <p:notesSz cx="6881813" cy="92964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://academy.telerik.com/" TargetMode="Externa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nikolay.it/" TargetMode="External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/>
              <a:t>OData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 smtClean="0"/>
              <a:t>CORS 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dirty="0" smtClean="0"/>
              <a:t>OWIN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WCF is also a good framework for building HTTP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 smtClean="0"/>
              <a:t>Demo: Creating ASP.NET Web API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/>
              <a:t>controller</a:t>
            </a:r>
            <a:r>
              <a:rPr lang="en-US" dirty="0"/>
              <a:t> is an object that handles HTTP </a:t>
            </a:r>
            <a:r>
              <a:rPr lang="en-US" dirty="0" smtClean="0"/>
              <a:t>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API controllers derive from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default ASP.NET Web API will map HTTP requests to specific methods called actions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</a:t>
                      </a:r>
                      <a:r>
                        <a:rPr lang="en-US" i="1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 smtClean="0"/>
              <a:t>ASP.NET Web API matches a URI to a controller and an </a:t>
            </a:r>
            <a:r>
              <a:rPr lang="en-US" dirty="0"/>
              <a:t>action</a:t>
            </a:r>
          </a:p>
          <a:p>
            <a:r>
              <a:rPr lang="en-US" dirty="0" smtClean="0"/>
              <a:t>Web </a:t>
            </a:r>
            <a:r>
              <a:rPr lang="en-US" dirty="0"/>
              <a:t>APIs support the full set of routing capabilities </a:t>
            </a:r>
            <a:r>
              <a:rPr lang="en-US" dirty="0" smtClean="0"/>
              <a:t>from 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Attribute routing</a:t>
            </a:r>
            <a:r>
              <a:rPr lang="en-US" dirty="0"/>
              <a:t> will </a:t>
            </a:r>
            <a:r>
              <a:rPr lang="en-US" dirty="0" smtClean="0"/>
              <a:t>be available 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Web APIs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dirty="0" smtClean="0"/>
              <a:t>HTTP Verb is mapped to an action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Web API will bind incoming data to POCO (CLR) 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/>
              <a:t>MediaTypeFormatters</a:t>
            </a:r>
            <a:r>
              <a:rPr lang="en-US" dirty="0" smtClean="0"/>
              <a:t> 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dirty="0" err="1" smtClean="0"/>
              <a:t>HttpRequestMessage</a:t>
            </a:r>
            <a:r>
              <a:rPr lang="en-US" dirty="0" smtClean="0"/>
              <a:t> and </a:t>
            </a:r>
            <a:r>
              <a:rPr lang="en-US" dirty="0" err="1" smtClean="0"/>
              <a:t>HttpResponseMessage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</a:p>
          <a:p>
            <a:pPr lvl="1"/>
            <a:r>
              <a:rPr lang="en-US" dirty="0"/>
              <a:t>Web API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Demo: Default Project Template</a:t>
            </a:r>
            <a:endParaRPr lang="en-US" dirty="0" smtClean="0"/>
          </a:p>
          <a:p>
            <a:r>
              <a:rPr lang="en-US" dirty="0"/>
              <a:t>Web API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Routes</a:t>
            </a:r>
            <a:endParaRPr lang="en-US" dirty="0" smtClean="0"/>
          </a:p>
          <a:p>
            <a:pPr lvl="1"/>
            <a:r>
              <a:rPr lang="en-US" dirty="0" smtClean="0"/>
              <a:t>Demo: Create API Controller</a:t>
            </a:r>
          </a:p>
          <a:p>
            <a:pPr lvl="1"/>
            <a:r>
              <a:rPr lang="en-US" dirty="0" smtClean="0"/>
              <a:t>OData queries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Demo: Consuming Web 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By default when everything is OK, we return HTTP status code 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return Request.CreateResponse(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OData 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Microsoft</a:t>
            </a:r>
          </a:p>
          <a:p>
            <a:pPr lvl="1"/>
            <a:r>
              <a:rPr lang="en-US" dirty="0" smtClean="0"/>
              <a:t>Provide a standard query syntax on to of resources</a:t>
            </a:r>
          </a:p>
          <a:p>
            <a:r>
              <a:rPr lang="en-US" dirty="0" smtClean="0"/>
              <a:t>Implemented by WCF Data Services</a:t>
            </a:r>
          </a:p>
          <a:p>
            <a:r>
              <a:rPr lang="en-US" dirty="0" smtClean="0"/>
              <a:t>ASP.NET Web API 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IQueryable</a:t>
            </a:r>
            <a:r>
              <a:rPr lang="en-US" dirty="0" smtClean="0"/>
              <a:t>&lt;T&gt; instead of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 smtClean="0"/>
              <a:t>" line</a:t>
            </a:r>
          </a:p>
          <a:p>
            <a:r>
              <a:rPr lang="en-US" dirty="0" smtClean="0"/>
              <a:t>Then we can make OData queries like</a:t>
            </a:r>
            <a:r>
              <a:rPr lang="en-US" dirty="0"/>
              <a:t>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top=2&amp;$skip=2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/>
                <a:gridCol w="5235600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is a modern HTTP client for .</a:t>
            </a:r>
            <a:r>
              <a:rPr lang="en-US" dirty="0" smtClean="0"/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API for </a:t>
            </a:r>
            <a:r>
              <a:rPr lang="en-US" dirty="0" smtClean="0"/>
              <a:t>accessing HTTP</a:t>
            </a:r>
          </a:p>
          <a:p>
            <a:r>
              <a:rPr lang="en-US" dirty="0" smtClean="0"/>
              <a:t>Has the same programming model as the ASP.NET Web API server side</a:t>
            </a:r>
          </a:p>
          <a:p>
            <a:pPr lvl="1"/>
            <a:r>
              <a:rPr lang="en-US" dirty="0" err="1" smtClean="0"/>
              <a:t>HttpRequestMessage</a:t>
            </a:r>
            <a:r>
              <a:rPr lang="en-US" dirty="0" smtClean="0"/>
              <a:t> / </a:t>
            </a:r>
            <a:r>
              <a:rPr lang="en-US" dirty="0" err="1" smtClean="0"/>
              <a:t>HttpResponseMessage</a:t>
            </a:r>
            <a:endParaRPr lang="en-US" dirty="0" smtClean="0"/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async</a:t>
            </a:r>
            <a:r>
              <a:rPr lang="en-US" dirty="0" smtClean="0"/>
              <a:t> and await keywords in .NET 4.5</a:t>
            </a:r>
          </a:p>
          <a:p>
            <a:r>
              <a:rPr lang="en-US" dirty="0" smtClean="0"/>
              <a:t>Installs with ASP.NET MVC 4</a:t>
            </a:r>
          </a:p>
          <a:p>
            <a:pPr lvl="1"/>
            <a:r>
              <a:rPr lang="en-US" dirty="0" smtClean="0"/>
              <a:t>Can be retrieved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" y="838200"/>
            <a:ext cx="870966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HttpClient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("{0,4} {1,-20} {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("{0} ({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int)response.StatusCode, response.ReasonPhrase);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'/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i = 0; i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('&lt;li&gt;'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 Create </a:t>
            </a:r>
            <a:r>
              <a:rPr lang="en-US" dirty="0" smtClean="0"/>
              <a:t>JavaScript-based </a:t>
            </a:r>
            <a:r>
              <a:rPr lang="en-US" dirty="0" smtClean="0"/>
              <a:t>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</a:t>
            </a:r>
            <a:r>
              <a:rPr lang="en-US" dirty="0" smtClean="0"/>
              <a:t>artists</a:t>
            </a:r>
            <a:r>
              <a:rPr lang="en-US" dirty="0" smtClean="0"/>
              <a:t>, songs</a:t>
            </a:r>
            <a:r>
              <a:rPr lang="bg-BG" dirty="0" smtClean="0"/>
              <a:t> </a:t>
            </a:r>
            <a:r>
              <a:rPr lang="en-US" dirty="0" smtClean="0"/>
              <a:t>and albums using </a:t>
            </a:r>
            <a:r>
              <a:rPr lang="en-US" dirty="0" smtClean="0"/>
              <a:t>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/>
              <a:t>that makes it easy to build HTTP services </a:t>
            </a:r>
            <a:r>
              <a:rPr lang="en-US" dirty="0" smtClean="0"/>
              <a:t>for </a:t>
            </a:r>
            <a:r>
              <a:rPr lang="en-US" dirty="0"/>
              <a:t>browsers and mobile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Platform </a:t>
            </a:r>
            <a:r>
              <a:rPr lang="en-US" dirty="0"/>
              <a:t>for building </a:t>
            </a:r>
            <a:r>
              <a:rPr lang="en-US" dirty="0" err="1"/>
              <a:t>RESTful</a:t>
            </a:r>
            <a:r>
              <a:rPr lang="en-US" dirty="0"/>
              <a:t> applications on the .NET </a:t>
            </a:r>
            <a:r>
              <a:rPr lang="en-US" dirty="0" smtClean="0"/>
              <a:t>Framework using ASP.NET stack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 (EF)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PUT, POST, Delete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HTTP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HTTP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API 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work </a:t>
            </a:r>
            <a:r>
              <a:rPr lang="en-US" dirty="0"/>
              <a:t>together to determine the right format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default support for JSON, XML 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OData URL conventions </a:t>
            </a:r>
            <a:r>
              <a:rPr lang="en-US" dirty="0" smtClean="0"/>
              <a:t>when we return </a:t>
            </a:r>
            <a:r>
              <a:rPr lang="en-US" dirty="0" err="1"/>
              <a:t>IQueryable</a:t>
            </a:r>
            <a:r>
              <a:rPr lang="en-US" dirty="0"/>
              <a:t>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HTTP data in POCO 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ASP.NET </a:t>
            </a:r>
            <a:r>
              <a:rPr lang="en-US" dirty="0"/>
              <a:t>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Routes (mapping between URIs 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ASP.NET (</a:t>
            </a:r>
            <a:r>
              <a:rPr lang="en-US" dirty="0" smtClean="0"/>
              <a:t>MVC)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Easily decorates Web API with additional validation (authorization, CORS, etc.)</a:t>
            </a:r>
          </a:p>
          <a:p>
            <a:r>
              <a:rPr lang="en-US" dirty="0" smtClean="0"/>
              <a:t>Testability</a:t>
            </a:r>
            <a:endParaRPr lang="en-US" dirty="0" smtClean="0"/>
          </a:p>
          <a:p>
            <a:r>
              <a:rPr lang="en-US" dirty="0" err="1"/>
              <a:t>IoC</a:t>
            </a:r>
            <a:r>
              <a:rPr lang="en-US" dirty="0"/>
              <a:t> 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(IIS, Azure, self-hosting)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(+task-based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9615</TotalTime>
  <Words>1373</Words>
  <Application>Microsoft Office PowerPoint</Application>
  <PresentationFormat>On-screen Show (4:3)</PresentationFormat>
  <Paragraphs>277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2304</cp:revision>
  <dcterms:created xsi:type="dcterms:W3CDTF">2007-12-08T16:03:35Z</dcterms:created>
  <dcterms:modified xsi:type="dcterms:W3CDTF">2013-08-04T21:47:10Z</dcterms:modified>
  <cp:category>quality code, software engineering</cp:category>
</cp:coreProperties>
</file>