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333" r:id="rId5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49" d="100"/>
          <a:sy n="49" d="100"/>
        </p:scale>
        <p:origin x="-112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10-07-2013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10-07-2013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Aggregations, Grouping, SQL Functions, DDL</a:t>
            </a:r>
            <a:endParaRPr lang="bg-BG" dirty="0"/>
          </a:p>
        </p:txBody>
      </p:sp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071617" cy="22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6371744" y="640596"/>
            <a:ext cx="2183814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52800" y="640596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36667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343912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/>
        </p:nvGraphicFramePr>
        <p:xfrm>
          <a:off x="838200" y="3334512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8200" y="5616714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9600" y="24447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/>
        </p:nvGraphicFramePr>
        <p:xfrm>
          <a:off x="6110287" y="24384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9600" y="4772025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/>
        </p:nvGraphicFramePr>
        <p:xfrm>
          <a:off x="6162674" y="4797425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8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6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69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971800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3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9050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/>
        </p:nvGraphicFramePr>
        <p:xfrm>
          <a:off x="755650" y="33238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5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1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644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467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09972"/>
            <a:ext cx="878153" cy="843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8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7432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2860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6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3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7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3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COALESCE() Function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COALESCE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value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8200" y="2286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COALESCE(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18802"/>
              </p:ext>
            </p:extLst>
          </p:nvPr>
        </p:nvGraphicFramePr>
        <p:xfrm>
          <a:off x="838200" y="3657600"/>
          <a:ext cx="7478713" cy="2695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Frame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3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286000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5156537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75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974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9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93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643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5961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830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35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655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is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 smtClean="0"/>
              <a:t>(default in </a:t>
            </a:r>
            <a:r>
              <a:rPr lang="en-US" dirty="0" smtClean="0"/>
              <a:t>MySQL)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44051653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0" y="2590800"/>
            <a:ext cx="1975480" cy="3819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22835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  <p:extLst>
      <p:ext uri="{BB962C8B-B14F-4D97-AF65-F5344CB8AC3E}">
        <p14:creationId xmlns:p14="http://schemas.microsoft.com/office/powerpoint/2010/main" val="359239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2212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44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1334</TotalTime>
  <Words>3357</Words>
  <Application>Microsoft Office PowerPoint</Application>
  <PresentationFormat>On-screen Show (4:3)</PresentationFormat>
  <Paragraphs>765</Paragraphs>
  <Slides>55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Telerik Academy</vt:lpstr>
      <vt:lpstr>Advanced SQL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Advanced SQL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Svetlin Nakov</cp:lastModifiedBy>
  <cp:revision>354</cp:revision>
  <dcterms:created xsi:type="dcterms:W3CDTF">2007-12-08T16:03:35Z</dcterms:created>
  <dcterms:modified xsi:type="dcterms:W3CDTF">2013-07-09T22:56:45Z</dcterms:modified>
  <cp:category>software engineering</cp:category>
</cp:coreProperties>
</file>