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320" r:id="rId2"/>
    <p:sldId id="375" r:id="rId3"/>
    <p:sldId id="336" r:id="rId4"/>
    <p:sldId id="362" r:id="rId5"/>
    <p:sldId id="338" r:id="rId6"/>
    <p:sldId id="339" r:id="rId7"/>
    <p:sldId id="384" r:id="rId8"/>
    <p:sldId id="385" r:id="rId9"/>
    <p:sldId id="386" r:id="rId10"/>
    <p:sldId id="345" r:id="rId11"/>
    <p:sldId id="376" r:id="rId12"/>
    <p:sldId id="370" r:id="rId13"/>
    <p:sldId id="383" r:id="rId14"/>
    <p:sldId id="372" r:id="rId15"/>
    <p:sldId id="373" r:id="rId16"/>
    <p:sldId id="374" r:id="rId17"/>
    <p:sldId id="354" r:id="rId18"/>
    <p:sldId id="333" r:id="rId19"/>
  </p:sldIdLst>
  <p:sldSz cx="9144000" cy="6858000" type="screen4x3"/>
  <p:notesSz cx="6881813" cy="92964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4" d="100"/>
          <a:sy n="104" d="100"/>
        </p:scale>
        <p:origin x="9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27-Feb-13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27-Feb-13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minkov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konkurs.pcmagbg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latform.org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web-design-with-html5-css-and-javascri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web-design-and-ui/slice-n-d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lerikacademy.com/Courses/Courses/Details/34" TargetMode="Externa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products/visual-studio-express-for-web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6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Slice and Dice:</a:t>
            </a:r>
            <a:br>
              <a:rPr lang="en-US" dirty="0" smtClean="0"/>
            </a:br>
            <a:r>
              <a:rPr lang="en-US" dirty="0" smtClean="0"/>
              <a:t>Course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S'n'D </a:t>
            </a:r>
            <a:r>
              <a:rPr lang="en-US" dirty="0" smtClean="0"/>
              <a:t>Course Program,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Evaluation</a:t>
            </a:r>
            <a:r>
              <a:rPr lang="en-US" dirty="0" smtClean="0"/>
              <a:t>, Exams, Resources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http://minkov.it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78488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 and Dice–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project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</a:t>
            </a:r>
            <a:r>
              <a:rPr lang="en-US" dirty="0" smtClean="0"/>
              <a:t> the other students </a:t>
            </a:r>
            <a:r>
              <a:rPr lang="en-US" dirty="0"/>
              <a:t>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PC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Magazine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 </a:t>
            </a:r>
            <a:r>
              <a:rPr lang="en-US" dirty="0" smtClean="0">
                <a:hlinkClick r:id="rId2"/>
              </a:rPr>
              <a:t>contest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11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1862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9524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 and Dice -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usual suspects:</a:t>
            </a:r>
          </a:p>
          <a:p>
            <a:pPr lvl="1"/>
            <a:r>
              <a:rPr lang="en-US" dirty="0" smtClean="0"/>
              <a:t>Mozilla </a:t>
            </a:r>
            <a:r>
              <a:rPr lang="en-US" dirty="0" smtClean="0"/>
              <a:t>Development Network (MDN)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Mostly used for the presentations</a:t>
            </a:r>
          </a:p>
          <a:p>
            <a:pPr lvl="1"/>
            <a:r>
              <a:rPr lang="en-US" dirty="0" smtClean="0"/>
              <a:t>Web Platform</a:t>
            </a:r>
          </a:p>
          <a:p>
            <a:pPr lvl="2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www.webplatform.org</a:t>
            </a:r>
            <a:endParaRPr lang="en-US" dirty="0" smtClean="0"/>
          </a:p>
          <a:p>
            <a:pPr lvl="2"/>
            <a:r>
              <a:rPr lang="en-US" dirty="0" smtClean="0"/>
              <a:t>The place where all masters contribute</a:t>
            </a:r>
          </a:p>
          <a:p>
            <a:pPr lvl="2"/>
            <a:r>
              <a:rPr lang="en-US" dirty="0" smtClean="0"/>
              <a:t>Adobe, Apple, Facebook, Google, HP, Intel, Microsoft, Mozilla, Nokia, Opera, W3C</a:t>
            </a:r>
          </a:p>
        </p:txBody>
      </p:sp>
    </p:spTree>
    <p:extLst>
      <p:ext uri="{BB962C8B-B14F-4D97-AF65-F5344CB8AC3E}">
        <p14:creationId xmlns:p14="http://schemas.microsoft.com/office/powerpoint/2010/main" val="3069445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dirty="0" smtClean="0"/>
              <a:t>Slice and Dice </a:t>
            </a:r>
            <a:r>
              <a:rPr lang="en-US" dirty="0" smtClean="0"/>
              <a:t>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52896"/>
            <a:ext cx="8077200" cy="9379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forums.academy.telerik.com/web-design-with-html5-css-and-javascript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</a:t>
            </a: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academy.telerik.com/student-courses/web-design-and-ui/slice-n-dice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4224" y="3381500"/>
            <a:ext cx="2728341" cy="2133600"/>
          </a:xfrm>
          <a:prstGeom prst="roundRect">
            <a:avLst>
              <a:gd name="adj" fmla="val 2752"/>
            </a:avLst>
          </a:prstGeom>
        </p:spPr>
      </p:pic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telerikacademy.com/Courses/Courses/Details/34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>
                <a:latin typeface="Consolas" pitchFamily="49" charset="0"/>
                <a:cs typeface="Consolas" pitchFamily="49" charset="0"/>
                <a:hlinkClick r:id="rId3"/>
              </a:rPr>
              <a:t>2012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Sublime Text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Komodo IDE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Notepad </a:t>
            </a:r>
            <a:r>
              <a:rPr lang="en-US" dirty="0" smtClean="0"/>
              <a:t>++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Brackets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30" name="Picture 6" descr="https://public.bay.livefilestore.com/y1px_h-qpnmg9DqgOCAsR1ec5ayTg-WBHZPuO5C6_ugiBBAfvie9JJ8sgA2Zefx34YfQ_8Hbc4AxdULuzeKFl6u0A/image2.png?psid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5486400"/>
            <a:ext cx="5153025" cy="981076"/>
          </a:xfrm>
          <a:prstGeom prst="roundRect">
            <a:avLst>
              <a:gd name="adj" fmla="val 4551"/>
            </a:avLst>
          </a:prstGeom>
          <a:noFill/>
          <a:effectLst>
            <a:glow rad="101600">
              <a:srgbClr val="7030A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en/4/4c/Sublime_Text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704" y="3002281"/>
            <a:ext cx="1981200" cy="19812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2.bp.blogspot.com/--WTK7_onoIo/UH4hGOR5zHI/AAAAAAAAJvY/brVmBy2hNFc/s1600/Notepad++LogoNew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6236" y1="16917" x2="37262" y2="48872"/>
                        <a14:foregroundMark x1="40684" y1="24812" x2="36122" y2="52256"/>
                        <a14:foregroundMark x1="46768" y1="23308" x2="20532" y2="13158"/>
                        <a14:foregroundMark x1="10646" y1="13158" x2="57795" y2="17293"/>
                        <a14:foregroundMark x1="9506" y1="91353" x2="10266" y2="69925"/>
                        <a14:foregroundMark x1="43346" y1="87594" x2="62357" y2="86090"/>
                        <a14:foregroundMark x1="55133" y1="13158" x2="66540" y2="24436"/>
                        <a14:foregroundMark x1="69582" y1="22180" x2="70722" y2="18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253" y="3002281"/>
            <a:ext cx="1657492" cy="1676398"/>
          </a:xfrm>
          <a:prstGeom prst="rect">
            <a:avLst/>
          </a:prstGeom>
          <a:noFill/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Slice and Dice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23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2" name="Picture 2" descr="http://4.bp.blogspot.com/-zjl383NQ4ds/T8HgT61BsKI/AAAAAAAABZk/Byf-wIMKta8/s400/qmark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1787" r="16000" b="1787"/>
          <a:stretch/>
        </p:blipFill>
        <p:spPr bwMode="auto">
          <a:xfrm rot="1597351">
            <a:off x="850531" y="1364225"/>
            <a:ext cx="1485900" cy="2107064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1.gstatic.com/images?q=tbn:ANd9GcRCa6W5xmQwEAcBgQt5lO1fuHJhkJwWV3p_SsxgQNAWdjTool8Li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2367" flipH="1">
            <a:off x="6932714" y="1370799"/>
            <a:ext cx="1671890" cy="2087782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Web Design and UI Technologies </a:t>
            </a:r>
            <a:br>
              <a:rPr lang="en-US" dirty="0" smtClean="0"/>
            </a:b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html5course.telerik.com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610" y="1191768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3205642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50815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The Slice and Dice </a:t>
            </a:r>
            <a:r>
              <a:rPr lang="en-US" dirty="0" smtClean="0"/>
              <a:t>Course Program</a:t>
            </a:r>
          </a:p>
          <a:p>
            <a:r>
              <a:rPr lang="en-US" dirty="0" smtClean="0"/>
              <a:t>Exams </a:t>
            </a:r>
            <a:r>
              <a:rPr lang="en-US" dirty="0" smtClean="0"/>
              <a:t>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012" y="1980390"/>
            <a:ext cx="3315188" cy="325861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1559720"/>
            <a:ext cx="7162800" cy="766760"/>
          </a:xfrm>
        </p:spPr>
        <p:txBody>
          <a:bodyPr/>
          <a:lstStyle/>
          <a:p>
            <a:r>
              <a:rPr lang="en-US" dirty="0" smtClean="0"/>
              <a:t>Slice and Dice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Coming to the start of Web Development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Slice and Dice</a:t>
            </a:r>
            <a:endParaRPr lang="en-US" dirty="0" smtClean="0"/>
          </a:p>
          <a:p>
            <a:pPr lvl="1"/>
            <a:r>
              <a:rPr lang="en-US" dirty="0" smtClean="0"/>
              <a:t>Continuation of CSS </a:t>
            </a:r>
            <a:r>
              <a:rPr lang="en-US" dirty="0" smtClean="0"/>
              <a:t>Styling</a:t>
            </a:r>
            <a:endParaRPr lang="en-US" dirty="0" smtClean="0"/>
          </a:p>
          <a:p>
            <a:pPr lvl="1"/>
            <a:r>
              <a:rPr lang="en-US" dirty="0" smtClean="0"/>
              <a:t>Fundamentals of Web development</a:t>
            </a:r>
            <a:endParaRPr lang="en-US" dirty="0" smtClean="0"/>
          </a:p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/>
              <a:t>Lectures once </a:t>
            </a:r>
            <a:r>
              <a:rPr lang="en-US" dirty="0" smtClean="0"/>
              <a:t>a week</a:t>
            </a:r>
            <a:endParaRPr lang="en-US" dirty="0" smtClean="0"/>
          </a:p>
          <a:p>
            <a:pPr lvl="1"/>
            <a:r>
              <a:rPr lang="en-US" dirty="0" smtClean="0"/>
              <a:t>Practical exam after a </a:t>
            </a:r>
            <a:r>
              <a:rPr lang="en-US" dirty="0" smtClean="0"/>
              <a:t>month and half</a:t>
            </a:r>
            <a:endParaRPr lang="en-US" dirty="0" smtClean="0"/>
          </a:p>
          <a:p>
            <a:r>
              <a:rPr lang="en-US" dirty="0" smtClean="0"/>
              <a:t>The course exam?</a:t>
            </a:r>
          </a:p>
          <a:p>
            <a:pPr lvl="1"/>
            <a:r>
              <a:rPr lang="en-US" dirty="0"/>
              <a:t>Slicing a </a:t>
            </a:r>
            <a:r>
              <a:rPr lang="en-US" dirty="0" smtClean="0"/>
              <a:t>PSD design to HTML and CSS</a:t>
            </a:r>
            <a:endParaRPr 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199" y="1905000"/>
            <a:ext cx="1400031" cy="1447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Slice and Dice -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27237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 smtClean="0"/>
              <a:t>Course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7987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Slice and Dice </a:t>
            </a:r>
            <a:r>
              <a:rPr lang="en-US" dirty="0" smtClean="0"/>
              <a:t>- </a:t>
            </a:r>
            <a:br>
              <a:rPr lang="en-US" dirty="0" smtClean="0"/>
            </a:br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Slice and Dice Course </a:t>
            </a:r>
            <a:r>
              <a:rPr lang="en-US" dirty="0" smtClean="0"/>
              <a:t>Intro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Course Program, Exams, Evaluation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Intro to WordPress theming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What is WordPress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make themes for WordPress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Presentation for the WP User Group</a:t>
            </a: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 descr="http://blog.hellodesign.com/wp-content/uploads/2011/02/IMG_0034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19800" y="4833969"/>
            <a:ext cx="1885602" cy="1609660"/>
          </a:xfrm>
          <a:prstGeom prst="ellipse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24000" y="4741222"/>
            <a:ext cx="2667214" cy="1795153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Slice and Dice </a:t>
            </a:r>
            <a:r>
              <a:rPr lang="en-US" dirty="0" smtClean="0"/>
              <a:t>- </a:t>
            </a:r>
            <a:br>
              <a:rPr lang="en-US" dirty="0" smtClean="0"/>
            </a:br>
            <a:r>
              <a:rPr lang="en-US" dirty="0" smtClean="0"/>
              <a:t>Course </a:t>
            </a:r>
            <a:r>
              <a:rPr lang="en-US" dirty="0" smtClean="0"/>
              <a:t>Program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Responsive Design and Media Queries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Responsive Design paradigms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Media queries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responsive design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Responsive design everywhere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Photoshop for Slicing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Layers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Identifying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Images, etc…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Slice and Dice </a:t>
            </a:r>
            <a:r>
              <a:rPr lang="en-US" dirty="0" smtClean="0"/>
              <a:t>- </a:t>
            </a:r>
            <a:br>
              <a:rPr lang="en-US" dirty="0" smtClean="0"/>
            </a:br>
            <a:r>
              <a:rPr lang="en-US" dirty="0" smtClean="0"/>
              <a:t>Course </a:t>
            </a:r>
            <a:r>
              <a:rPr lang="en-US" dirty="0" smtClean="0"/>
              <a:t>Program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Slice and Dice - Workshop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 a web site by given PSD design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Creating Web pages everywhere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Making a page work on most browsers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Feature detection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5 Modernizr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SVG for gradients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Slice and Dice </a:t>
            </a:r>
            <a:r>
              <a:rPr lang="en-US" dirty="0" smtClean="0"/>
              <a:t>- </a:t>
            </a:r>
            <a:br>
              <a:rPr lang="en-US" dirty="0" smtClean="0"/>
            </a:br>
            <a:r>
              <a:rPr lang="en-US" dirty="0" smtClean="0"/>
              <a:t>Course </a:t>
            </a:r>
            <a:r>
              <a:rPr lang="en-US" dirty="0" smtClean="0"/>
              <a:t>Program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Slice and Dice - everywhere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</a:t>
            </a:r>
            <a:r>
              <a:rPr lang="en-US" dirty="0" smtClean="0"/>
              <a:t>responsive Web site from given PSD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Working on most browsers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Performance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Minifying JavaScript and CSS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Sprites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CDNs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Developing a Web site by given PSD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 preparation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1692</TotalTime>
  <Words>509</Words>
  <Application>Microsoft Office PowerPoint</Application>
  <PresentationFormat>On-screen Show (4:3)</PresentationFormat>
  <Paragraphs>135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Cambria</vt:lpstr>
      <vt:lpstr>Consolas</vt:lpstr>
      <vt:lpstr>Corbel</vt:lpstr>
      <vt:lpstr>Wingdings 2</vt:lpstr>
      <vt:lpstr>Telerik Academy</vt:lpstr>
      <vt:lpstr>Slice and Dice: Course Introduction</vt:lpstr>
      <vt:lpstr>Table of Contents</vt:lpstr>
      <vt:lpstr>Slice and Dice</vt:lpstr>
      <vt:lpstr>What's Coming Next?</vt:lpstr>
      <vt:lpstr>Slice and Dice - Program</vt:lpstr>
      <vt:lpstr>Slice and Dice -  Course Program</vt:lpstr>
      <vt:lpstr>Slice and Dice -  Course Program (2)</vt:lpstr>
      <vt:lpstr>Slice and Dice -  Course Program (3)</vt:lpstr>
      <vt:lpstr>Slice and Dice -  Course Program (4)</vt:lpstr>
      <vt:lpstr>Evaluation </vt:lpstr>
      <vt:lpstr>Slice and Dice– Evaluation</vt:lpstr>
      <vt:lpstr>Resources</vt:lpstr>
      <vt:lpstr>Slice and Dice - Resources</vt:lpstr>
      <vt:lpstr>Course Web Site &amp; Forums</vt:lpstr>
      <vt:lpstr>Telerik Integrated Learning System (TILS)</vt:lpstr>
      <vt:lpstr>Required Software</vt:lpstr>
      <vt:lpstr>Slice and Dice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615</cp:revision>
  <dcterms:created xsi:type="dcterms:W3CDTF">2007-12-08T16:03:35Z</dcterms:created>
  <dcterms:modified xsi:type="dcterms:W3CDTF">2013-02-27T12:02:00Z</dcterms:modified>
  <cp:category>software engineering</cp:category>
</cp:coreProperties>
</file>