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87" r:id="rId5"/>
    <p:sldId id="358" r:id="rId6"/>
    <p:sldId id="338" r:id="rId7"/>
    <p:sldId id="385" r:id="rId8"/>
    <p:sldId id="386" r:id="rId9"/>
    <p:sldId id="363" r:id="rId10"/>
    <p:sldId id="364" r:id="rId11"/>
    <p:sldId id="366" r:id="rId12"/>
    <p:sldId id="345" r:id="rId13"/>
    <p:sldId id="376" r:id="rId14"/>
    <p:sldId id="381" r:id="rId15"/>
    <p:sldId id="380" r:id="rId16"/>
    <p:sldId id="370" r:id="rId17"/>
    <p:sldId id="372" r:id="rId18"/>
    <p:sldId id="373" r:id="rId19"/>
    <p:sldId id="374" r:id="rId20"/>
    <p:sldId id="383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28.08.2013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28.08.2013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asp.net-web-form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13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hyperlink" Target="http://academy.telerik.com/academy/success-stor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808355"/>
            <a:ext cx="6324600" cy="1524000"/>
          </a:xfrm>
        </p:spPr>
        <p:txBody>
          <a:bodyPr/>
          <a:lstStyle/>
          <a:p>
            <a:r>
              <a:rPr lang="en-US" dirty="0" smtClean="0"/>
              <a:t>ASP.NET Web Forms 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smtClean="0"/>
              <a:t>Course Content, </a:t>
            </a:r>
            <a:r>
              <a:rPr lang="en-US" dirty="0" smtClean="0"/>
              <a:t>Evaluation,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198158"/>
            <a:ext cx="1881390" cy="2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84" b="5801"/>
          <a:stretch/>
        </p:blipFill>
        <p:spPr>
          <a:xfrm>
            <a:off x="4657288" y="4620129"/>
            <a:ext cx="3943348" cy="1752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50" name="Picture 2" descr="course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1596" y="4331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earth, folder, global, globe, international, internet, planet, web, worl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52664"/>
            <a:ext cx="1828800" cy="14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, beos, blocks, cubos, serv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8804" y="4911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nection, internet, yoyoyoyoyooyoyoyoyoyoyoyyoyoyoyoyooyoyoyoyoyoyoyoyoyoyoyoyoyoyoyoyoyoyoyoyoyoyoyoyoyoyooyoyoyoo icon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1640" y="419636"/>
            <a:ext cx="1256764" cy="12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Software Developer and</a:t>
            </a:r>
            <a:br>
              <a:rPr lang="en-US" dirty="0" smtClean="0"/>
            </a:b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second season of 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ASP.NET Web Forms – Evaluation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 peer evaluation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new C# students – bonus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13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(~19:00)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36245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course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798122"/>
            <a:ext cx="8077200" cy="66716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940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3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http://academy.telerik.com/student-courses/software-technologies/asp.net-web-forms/</a:t>
            </a:r>
            <a:endParaRPr lang="en-US" sz="23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4472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674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telerikacademy.com/Courses/Courses/Details/113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54864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/>
              <a:t> (</a:t>
            </a:r>
            <a:r>
              <a:rPr lang="en-US" dirty="0" smtClean="0"/>
              <a:t>Preview + updates)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Frameworks and Tools 2013</a:t>
            </a:r>
            <a:r>
              <a:rPr lang="en-US" dirty="0"/>
              <a:t> (Preview)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/>
              <a:t>SQL Server </a:t>
            </a:r>
            <a:r>
              <a:rPr lang="en-US" dirty="0" smtClean="0"/>
              <a:t>2012 </a:t>
            </a:r>
            <a:r>
              <a:rPr lang="en-US" dirty="0"/>
              <a:t>Developer </a:t>
            </a:r>
            <a:r>
              <a:rPr lang="en-US" dirty="0" smtClean="0"/>
              <a:t>Tools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Internet Information Services (IIS) 8.0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00" y="4343400"/>
            <a:ext cx="2380482" cy="9879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6" name="Picture 2" descr="http://visualstudiomagazine.com/articles/2013/06/26/~/media/ECG/visualstudiomagazine/Images/introimages/VisualStudio2013.ashx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199" y="1219200"/>
            <a:ext cx="2532883" cy="176166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352800"/>
            <a:ext cx="2990082" cy="63618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 descr="http://cdn.howtogeek.com/wp-content/uploads/2012/04/image428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4222" y="5672263"/>
            <a:ext cx="1980860" cy="8689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ASP.NET Web Forms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2809500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ASP.NET Web Forms</a:t>
            </a:r>
            <a:br>
              <a:rPr lang="en-US" dirty="0"/>
            </a:br>
            <a:r>
              <a:rPr lang="en-US" dirty="0"/>
              <a:t>Course Overview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7162800" cy="1219200"/>
          </a:xfrm>
        </p:spPr>
        <p:txBody>
          <a:bodyPr/>
          <a:lstStyle/>
          <a:p>
            <a:r>
              <a:rPr lang="en-US" dirty="0"/>
              <a:t>ASP.NET Web Forms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TODO: 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Web development courses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Forms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Basics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Common features for </a:t>
            </a:r>
            <a:r>
              <a:rPr lang="en-US" dirty="0"/>
              <a:t>Web Forms and </a:t>
            </a:r>
            <a:r>
              <a:rPr lang="en-US" dirty="0" smtClean="0"/>
              <a:t>MVC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ASP.NET MVC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Many homework assignments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Several team work projects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Several exams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2785" y="4038600"/>
            <a:ext cx="2199743" cy="227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113" y="1608149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612900" y="5969001"/>
            <a:ext cx="892175" cy="21378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2084"/>
            <a:ext cx="7924800" cy="1447800"/>
          </a:xfrm>
        </p:spPr>
        <p:txBody>
          <a:bodyPr/>
          <a:lstStyle/>
          <a:p>
            <a:r>
              <a:rPr lang="en-US" dirty="0" smtClean="0"/>
              <a:t>ASP.NET Web</a:t>
            </a:r>
            <a:br>
              <a:rPr lang="en-US" dirty="0" smtClean="0"/>
            </a:br>
            <a:r>
              <a:rPr lang="en-US" dirty="0" smtClean="0"/>
              <a:t>Forms: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36084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2004" y="3175154"/>
            <a:ext cx="3352800" cy="330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6247757" y="4968993"/>
            <a:ext cx="2389890" cy="94891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204" y="3733800"/>
            <a:ext cx="2637950" cy="86367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ASP.NET Web Forms: Program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ASP.NET Intro: Web Forms, MVC, Web API, etc.</a:t>
            </a:r>
            <a:endParaRPr lang="en-US" sz="3000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ASP.NET </a:t>
            </a:r>
            <a:r>
              <a:rPr lang="en-US" sz="3000" dirty="0"/>
              <a:t>Web Forms Intro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Web </a:t>
            </a:r>
            <a:r>
              <a:rPr lang="en-US" sz="3000" dirty="0"/>
              <a:t>and HTML </a:t>
            </a:r>
            <a:r>
              <a:rPr lang="en-US" sz="3000" dirty="0" smtClean="0"/>
              <a:t>Controls, Events</a:t>
            </a:r>
            <a:endParaRPr lang="en-US" sz="3000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Master </a:t>
            </a:r>
            <a:r>
              <a:rPr lang="en-US" sz="3000" dirty="0"/>
              <a:t>Pages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Data </a:t>
            </a:r>
            <a:r>
              <a:rPr lang="en-US" sz="3000" dirty="0"/>
              <a:t>Binding and Data Controls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Data </a:t>
            </a:r>
            <a:r>
              <a:rPr lang="en-US" sz="3000" dirty="0"/>
              <a:t>Source Controls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Scaffolding (Page Generation)</a:t>
            </a:r>
            <a:endParaRPr lang="en-US" sz="3000" dirty="0"/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3000" dirty="0" smtClean="0"/>
              <a:t>State Management and Sessions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sz="2800" dirty="0" smtClean="0"/>
              <a:t>Authentication and ASP.NET Membership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6371597" y="1965447"/>
            <a:ext cx="2285052" cy="90728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4098" name="Picture 2" descr="data, transpo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819" y="3216441"/>
            <a:ext cx="1713981" cy="17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tepad, paper, wri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6049" y="5181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sz="3700" dirty="0"/>
              <a:t>ASP.NET Web Forms: </a:t>
            </a:r>
            <a:r>
              <a:rPr lang="en-US" sz="3700" dirty="0" smtClean="0"/>
              <a:t>Program (2)</a:t>
            </a:r>
            <a:endParaRPr lang="en-US" sz="37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860778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Navigation </a:t>
            </a:r>
            <a:r>
              <a:rPr lang="en-US" sz="3000" dirty="0"/>
              <a:t>and Sitemaps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Validation </a:t>
            </a:r>
            <a:r>
              <a:rPr lang="en-US" sz="3000" dirty="0"/>
              <a:t>Controls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ASP.NET AJAX &amp; AJAX Control Toolkit</a:t>
            </a:r>
            <a:endParaRPr lang="en-US" sz="3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User Controls (.</a:t>
            </a:r>
            <a:r>
              <a:rPr lang="en-US" sz="3000" dirty="0" err="1" smtClean="0"/>
              <a:t>ascx</a:t>
            </a:r>
            <a:r>
              <a:rPr lang="en-US" sz="3000" dirty="0" smtClean="0"/>
              <a:t>)</a:t>
            </a:r>
            <a:endParaRPr lang="en-US" sz="3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Exam </a:t>
            </a:r>
            <a:r>
              <a:rPr lang="en-US" sz="3000" dirty="0"/>
              <a:t>Preparation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File </a:t>
            </a:r>
            <a:r>
              <a:rPr lang="en-US" sz="3000" dirty="0"/>
              <a:t>Upload + </a:t>
            </a:r>
            <a:r>
              <a:rPr lang="en-US" sz="3000" dirty="0" smtClean="0"/>
              <a:t>Kendo Upload</a:t>
            </a:r>
            <a:endParaRPr lang="en-US" sz="3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Caching </a:t>
            </a:r>
            <a:r>
              <a:rPr lang="en-US" sz="3000" dirty="0"/>
              <a:t>Data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IIS </a:t>
            </a:r>
            <a:r>
              <a:rPr lang="en-US" sz="3000" dirty="0"/>
              <a:t>Deployment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Team </a:t>
            </a:r>
            <a:r>
              <a:rPr lang="en-US" sz="3000" dirty="0"/>
              <a:t>Work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 startAt="10"/>
            </a:pPr>
            <a:r>
              <a:rPr lang="en-US" sz="3000" dirty="0" smtClean="0"/>
              <a:t>Exam</a:t>
            </a:r>
            <a:endParaRPr lang="en-US" sz="3000" dirty="0"/>
          </a:p>
        </p:txBody>
      </p:sp>
      <p:pic>
        <p:nvPicPr>
          <p:cNvPr id="6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3340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(2), control, panel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3884" y="2640190"/>
            <a:ext cx="1344789" cy="1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ploa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473" y="42403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s, compass, exploration, map, navigation, sailing, wor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4700" y="1066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1852</TotalTime>
  <Words>525</Words>
  <Application>Microsoft Office PowerPoint</Application>
  <PresentationFormat>On-screen Show (4:3)</PresentationFormat>
  <Paragraphs>155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ASP.NET Web Forms Course Overview</vt:lpstr>
      <vt:lpstr>Table of Contents</vt:lpstr>
      <vt:lpstr>ASP.NET Web Forms</vt:lpstr>
      <vt:lpstr>TODO: What's Coming Next?</vt:lpstr>
      <vt:lpstr>Web Development Track</vt:lpstr>
      <vt:lpstr>ASP.NET Web Forms: Program</vt:lpstr>
      <vt:lpstr>ASP.NET Web Forms: Program</vt:lpstr>
      <vt:lpstr>ASP.NET Web Forms: Program (2)</vt:lpstr>
      <vt:lpstr>The Trainers Team</vt:lpstr>
      <vt:lpstr>Trainers Team</vt:lpstr>
      <vt:lpstr>Trainers Team (2)</vt:lpstr>
      <vt:lpstr>Evaluation </vt:lpstr>
      <vt:lpstr>ASP.NET Web Forms – Evaluation</vt:lpstr>
      <vt:lpstr>Pass / Excellence / Fail Criteria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ASP.NET Web Forms Course Overview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- Course Overview</dc:title>
  <dc:subject>Telerik Software Academy</dc:subject>
  <dc:creator>Svetlin Nakov</dc:creator>
  <cp:keywords>ASP.NET, web forms, aspx, web development</cp:keywords>
  <cp:lastModifiedBy>Svetlin Nakov</cp:lastModifiedBy>
  <cp:revision>513</cp:revision>
  <dcterms:created xsi:type="dcterms:W3CDTF">2007-12-08T16:03:35Z</dcterms:created>
  <dcterms:modified xsi:type="dcterms:W3CDTF">2013-08-28T17:47:32Z</dcterms:modified>
  <cp:category>web development, .NET, ASP.NET</cp:category>
</cp:coreProperties>
</file>