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33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7496B3A-7515-42D3-A37E-8FBE1581D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29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7496B3A-7515-42D3-A37E-8FBE1581D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6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3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45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142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pi.everlive.com/v1/%7bAppKey%7d/%7bContentType%7d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everliv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verliv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Telerik Everlive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109816"/>
            <a:ext cx="8229600" cy="831248"/>
          </a:xfrm>
        </p:spPr>
        <p:txBody>
          <a:bodyPr/>
          <a:lstStyle/>
          <a:p>
            <a:r>
              <a:rPr lang="en-US" dirty="0" err="1" smtClean="0"/>
              <a:t>SaaS</a:t>
            </a:r>
            <a:r>
              <a:rPr lang="en-US" dirty="0" smtClean="0"/>
              <a:t> Cloud Platform Providing Database Access Through RESTful API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</a:t>
            </a:r>
            <a:r>
              <a:rPr lang="en-US" smtClean="0"/>
              <a:t>Software Academy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Senior 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61607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Content Types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47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Everlive REST API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CRUD operations over the created content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13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Everlive REST 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3366050"/>
          </a:xfrm>
        </p:spPr>
        <p:txBody>
          <a:bodyPr/>
          <a:lstStyle/>
          <a:p>
            <a:r>
              <a:rPr lang="en-US" sz="3200" dirty="0" smtClean="0"/>
              <a:t>Once the Content Types are created, Everlive provides CRUD operations over these content types</a:t>
            </a:r>
          </a:p>
          <a:p>
            <a:pPr lvl="1"/>
            <a:r>
              <a:rPr lang="en-US" dirty="0" smtClean="0"/>
              <a:t>The REST API works with JSON data</a:t>
            </a:r>
          </a:p>
          <a:p>
            <a:r>
              <a:rPr lang="en-US" sz="3200" dirty="0" smtClean="0"/>
              <a:t>The end points for the services are as follows:</a:t>
            </a:r>
          </a:p>
          <a:p>
            <a:pPr lvl="1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http://api.everlive.com/v1/{AppKey}/{ContentType}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56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Everlive REST API: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for registering a user: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1587502"/>
            <a:ext cx="8077200" cy="5016758"/>
          </a:xfrm>
        </p:spPr>
        <p:txBody>
          <a:bodyPr/>
          <a:lstStyle/>
          <a:p>
            <a:r>
              <a:rPr lang="en-US" dirty="0"/>
              <a:t>var user = {</a:t>
            </a:r>
          </a:p>
          <a:p>
            <a:r>
              <a:rPr lang="en-US" dirty="0" smtClean="0"/>
              <a:t>  "</a:t>
            </a:r>
            <a:r>
              <a:rPr lang="en-US" dirty="0"/>
              <a:t>Username": </a:t>
            </a:r>
            <a:r>
              <a:rPr lang="en-US" dirty="0" smtClean="0"/>
              <a:t>"DonchoMinkov",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"</a:t>
            </a:r>
            <a:r>
              <a:rPr lang="en-US" dirty="0"/>
              <a:t>Password": "</a:t>
            </a:r>
            <a:r>
              <a:rPr lang="en-US" dirty="0" smtClean="0"/>
              <a:t>123456q" };</a:t>
            </a:r>
            <a:endParaRPr lang="en-US" dirty="0"/>
          </a:p>
          <a:p>
            <a:r>
              <a:rPr lang="en-US" dirty="0"/>
              <a:t>$.</a:t>
            </a:r>
            <a:r>
              <a:rPr lang="en-US" dirty="0" err="1"/>
              <a:t>ajax</a:t>
            </a:r>
            <a:r>
              <a:rPr lang="en-US" dirty="0"/>
              <a:t>({</a:t>
            </a:r>
          </a:p>
          <a:p>
            <a:r>
              <a:rPr lang="en-US" dirty="0"/>
              <a:t>  </a:t>
            </a:r>
            <a:r>
              <a:rPr lang="en-US" dirty="0" smtClean="0"/>
              <a:t>type</a:t>
            </a:r>
            <a:r>
              <a:rPr lang="en-US" dirty="0"/>
              <a:t>: "POST",</a:t>
            </a:r>
          </a:p>
          <a:p>
            <a:r>
              <a:rPr lang="en-US" dirty="0"/>
              <a:t>  </a:t>
            </a:r>
            <a:r>
              <a:rPr lang="en-US" dirty="0" smtClean="0"/>
              <a:t>url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'https</a:t>
            </a:r>
            <a:r>
              <a:rPr lang="en-US" dirty="0"/>
              <a:t>://api.everlive.com/v1/5ea2iMpkmWF5AFhW/Users',</a:t>
            </a:r>
          </a:p>
          <a:p>
            <a:r>
              <a:rPr lang="en-US" dirty="0"/>
              <a:t>  </a:t>
            </a:r>
            <a:r>
              <a:rPr lang="en-US" dirty="0" err="1" smtClean="0"/>
              <a:t>contentType</a:t>
            </a:r>
            <a:r>
              <a:rPr lang="en-US" dirty="0"/>
              <a:t>: "application/</a:t>
            </a:r>
            <a:r>
              <a:rPr lang="en-US" dirty="0" err="1"/>
              <a:t>json</a:t>
            </a:r>
            <a:r>
              <a:rPr lang="en-US" dirty="0"/>
              <a:t>",</a:t>
            </a:r>
          </a:p>
          <a:p>
            <a:r>
              <a:rPr lang="en-US" dirty="0"/>
              <a:t>  </a:t>
            </a:r>
            <a:r>
              <a:rPr lang="en-US" dirty="0" smtClean="0"/>
              <a:t>data</a:t>
            </a:r>
            <a:r>
              <a:rPr lang="en-US" dirty="0"/>
              <a:t>: </a:t>
            </a:r>
            <a:r>
              <a:rPr lang="en-US" dirty="0" err="1"/>
              <a:t>JSON.stringify</a:t>
            </a:r>
            <a:r>
              <a:rPr lang="en-US" dirty="0"/>
              <a:t>(user),</a:t>
            </a:r>
          </a:p>
          <a:p>
            <a:r>
              <a:rPr lang="en-US" dirty="0"/>
              <a:t>  </a:t>
            </a:r>
            <a:r>
              <a:rPr lang="en-US" dirty="0" smtClean="0"/>
              <a:t>success</a:t>
            </a:r>
            <a:r>
              <a:rPr lang="en-US" dirty="0"/>
              <a:t>: function(data){</a:t>
            </a:r>
          </a:p>
          <a:p>
            <a:r>
              <a:rPr lang="en-US" dirty="0"/>
              <a:t>  </a:t>
            </a:r>
            <a:r>
              <a:rPr lang="en-US" dirty="0" smtClean="0"/>
              <a:t>  alert(</a:t>
            </a:r>
            <a:r>
              <a:rPr lang="en-US" dirty="0" err="1" smtClean="0"/>
              <a:t>JSON.stringify</a:t>
            </a:r>
            <a:r>
              <a:rPr lang="en-US" dirty="0" smtClean="0"/>
              <a:t>(data</a:t>
            </a:r>
            <a:r>
              <a:rPr lang="en-US" dirty="0"/>
              <a:t>));</a:t>
            </a:r>
          </a:p>
          <a:p>
            <a:r>
              <a:rPr lang="en-US" dirty="0"/>
              <a:t>  </a:t>
            </a:r>
            <a:r>
              <a:rPr lang="en-US" dirty="0" smtClean="0"/>
              <a:t>},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error</a:t>
            </a:r>
            <a:r>
              <a:rPr lang="en-US" dirty="0"/>
              <a:t>: function(error){</a:t>
            </a:r>
          </a:p>
          <a:p>
            <a:r>
              <a:rPr lang="en-US" dirty="0"/>
              <a:t>  </a:t>
            </a:r>
            <a:r>
              <a:rPr lang="en-US" dirty="0" smtClean="0"/>
              <a:t>  alert(</a:t>
            </a:r>
            <a:r>
              <a:rPr lang="en-US" dirty="0" err="1" smtClean="0"/>
              <a:t>JSON.stringify</a:t>
            </a:r>
            <a:r>
              <a:rPr lang="en-US" dirty="0" smtClean="0"/>
              <a:t>(error</a:t>
            </a:r>
            <a:r>
              <a:rPr lang="en-US" dirty="0"/>
              <a:t>));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16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Everlive REST API: Example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107996"/>
          </a:xfrm>
        </p:spPr>
        <p:txBody>
          <a:bodyPr/>
          <a:lstStyle/>
          <a:p>
            <a:r>
              <a:rPr lang="en-US" dirty="0" smtClean="0"/>
              <a:t>Example for logging in a user: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1587502"/>
            <a:ext cx="8077200" cy="5016758"/>
          </a:xfrm>
        </p:spPr>
        <p:txBody>
          <a:bodyPr/>
          <a:lstStyle/>
          <a:p>
            <a:r>
              <a:rPr lang="en-US" dirty="0"/>
              <a:t>var user = {</a:t>
            </a:r>
          </a:p>
          <a:p>
            <a:r>
              <a:rPr lang="en-US" dirty="0" smtClean="0"/>
              <a:t>  "</a:t>
            </a:r>
            <a:r>
              <a:rPr lang="en-US" dirty="0"/>
              <a:t>Username": </a:t>
            </a:r>
            <a:r>
              <a:rPr lang="en-US" dirty="0" smtClean="0"/>
              <a:t>"DonchoMinkov",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"</a:t>
            </a:r>
            <a:r>
              <a:rPr lang="en-US" dirty="0"/>
              <a:t>Password": "</a:t>
            </a:r>
            <a:r>
              <a:rPr lang="en-US" dirty="0" smtClean="0"/>
              <a:t>123456q" };</a:t>
            </a:r>
            <a:endParaRPr lang="en-US" dirty="0"/>
          </a:p>
          <a:p>
            <a:r>
              <a:rPr lang="en-US" dirty="0"/>
              <a:t>$.</a:t>
            </a:r>
            <a:r>
              <a:rPr lang="en-US" dirty="0" err="1"/>
              <a:t>ajax</a:t>
            </a:r>
            <a:r>
              <a:rPr lang="en-US" dirty="0"/>
              <a:t>({</a:t>
            </a:r>
          </a:p>
          <a:p>
            <a:r>
              <a:rPr lang="en-US" dirty="0"/>
              <a:t>  </a:t>
            </a:r>
            <a:r>
              <a:rPr lang="en-US" dirty="0" smtClean="0"/>
              <a:t>type</a:t>
            </a:r>
            <a:r>
              <a:rPr lang="en-US" dirty="0"/>
              <a:t>: "POST",</a:t>
            </a:r>
          </a:p>
          <a:p>
            <a:r>
              <a:rPr lang="en-US" dirty="0"/>
              <a:t>  </a:t>
            </a:r>
            <a:r>
              <a:rPr lang="en-US" dirty="0" smtClean="0"/>
              <a:t>url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1800" dirty="0" smtClean="0"/>
              <a:t>'https</a:t>
            </a:r>
            <a:r>
              <a:rPr lang="en-US" sz="1800" dirty="0"/>
              <a:t>://api.everlive.com/v1/5ea2iMpkmWF5AFhW/</a:t>
            </a:r>
            <a:r>
              <a:rPr lang="en-US" sz="1800" dirty="0" err="1"/>
              <a:t>oauth</a:t>
            </a:r>
            <a:r>
              <a:rPr lang="en-US" sz="1800" dirty="0"/>
              <a:t>/token</a:t>
            </a:r>
            <a:r>
              <a:rPr lang="en-US" dirty="0"/>
              <a:t>',</a:t>
            </a:r>
          </a:p>
          <a:p>
            <a:r>
              <a:rPr lang="en-US" dirty="0"/>
              <a:t>  </a:t>
            </a:r>
            <a:r>
              <a:rPr lang="en-US" dirty="0" err="1" smtClean="0"/>
              <a:t>contentType</a:t>
            </a:r>
            <a:r>
              <a:rPr lang="en-US" dirty="0"/>
              <a:t>: "application/</a:t>
            </a:r>
            <a:r>
              <a:rPr lang="en-US" dirty="0" err="1"/>
              <a:t>json</a:t>
            </a:r>
            <a:r>
              <a:rPr lang="en-US" dirty="0"/>
              <a:t>",</a:t>
            </a:r>
          </a:p>
          <a:p>
            <a:r>
              <a:rPr lang="en-US" dirty="0"/>
              <a:t>  </a:t>
            </a:r>
            <a:r>
              <a:rPr lang="en-US" dirty="0" smtClean="0"/>
              <a:t>data</a:t>
            </a:r>
            <a:r>
              <a:rPr lang="en-US" dirty="0"/>
              <a:t>: </a:t>
            </a:r>
            <a:r>
              <a:rPr lang="en-US" dirty="0" err="1"/>
              <a:t>JSON.stringify</a:t>
            </a:r>
            <a:r>
              <a:rPr lang="en-US" dirty="0"/>
              <a:t>(user),</a:t>
            </a:r>
          </a:p>
          <a:p>
            <a:r>
              <a:rPr lang="en-US" dirty="0"/>
              <a:t>  </a:t>
            </a:r>
            <a:r>
              <a:rPr lang="en-US" dirty="0" smtClean="0"/>
              <a:t>success</a:t>
            </a:r>
            <a:r>
              <a:rPr lang="en-US" dirty="0"/>
              <a:t>: function(data){</a:t>
            </a:r>
          </a:p>
          <a:p>
            <a:r>
              <a:rPr lang="en-US" dirty="0"/>
              <a:t>  </a:t>
            </a:r>
            <a:r>
              <a:rPr lang="en-US" dirty="0" smtClean="0"/>
              <a:t>  alert(</a:t>
            </a:r>
            <a:r>
              <a:rPr lang="en-US" dirty="0" err="1" smtClean="0"/>
              <a:t>JSON.stringify</a:t>
            </a:r>
            <a:r>
              <a:rPr lang="en-US" dirty="0" smtClean="0"/>
              <a:t>(data</a:t>
            </a:r>
            <a:r>
              <a:rPr lang="en-US" dirty="0"/>
              <a:t>));</a:t>
            </a:r>
          </a:p>
          <a:p>
            <a:r>
              <a:rPr lang="en-US" dirty="0"/>
              <a:t>  </a:t>
            </a:r>
            <a:r>
              <a:rPr lang="en-US" dirty="0" smtClean="0"/>
              <a:t>},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error</a:t>
            </a:r>
            <a:r>
              <a:rPr lang="en-US" dirty="0"/>
              <a:t>: function(error){</a:t>
            </a:r>
          </a:p>
          <a:p>
            <a:r>
              <a:rPr lang="en-US" dirty="0"/>
              <a:t>  </a:t>
            </a:r>
            <a:r>
              <a:rPr lang="en-US" dirty="0" smtClean="0"/>
              <a:t>  alert(</a:t>
            </a:r>
            <a:r>
              <a:rPr lang="en-US" dirty="0" err="1" smtClean="0"/>
              <a:t>JSON.stringify</a:t>
            </a:r>
            <a:r>
              <a:rPr lang="en-US" dirty="0" smtClean="0"/>
              <a:t>(error</a:t>
            </a:r>
            <a:r>
              <a:rPr lang="en-US" dirty="0"/>
              <a:t>));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83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143922"/>
            <a:ext cx="7924800" cy="1325558"/>
          </a:xfrm>
        </p:spPr>
        <p:txBody>
          <a:bodyPr/>
          <a:lstStyle/>
          <a:p>
            <a:r>
              <a:rPr lang="en-US" dirty="0" smtClean="0"/>
              <a:t>Everlive REST API: Registering a User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672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80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Everlive REST API: </a:t>
            </a:r>
            <a:br>
              <a:rPr lang="en-US" dirty="0" smtClean="0"/>
            </a:br>
            <a:r>
              <a:rPr lang="en-US" dirty="0" smtClean="0"/>
              <a:t>Getting all Users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195747"/>
          </a:xfrm>
        </p:spPr>
        <p:txBody>
          <a:bodyPr/>
          <a:lstStyle/>
          <a:p>
            <a:r>
              <a:rPr lang="en-US" dirty="0" smtClean="0"/>
              <a:t>Everlive provides CRUD operations for all content types</a:t>
            </a:r>
          </a:p>
          <a:p>
            <a:pPr lvl="1"/>
            <a:r>
              <a:rPr lang="en-US" sz="2800" dirty="0" smtClean="0"/>
              <a:t>For requests, different from Register/Login, the REST API needs an authentication token</a:t>
            </a:r>
          </a:p>
          <a:p>
            <a:pPr lvl="2"/>
            <a:r>
              <a:rPr lang="en-US" sz="2600" dirty="0" smtClean="0"/>
              <a:t>Used to authenticated the users and check for their rights and restrictions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4165602"/>
            <a:ext cx="8458200" cy="2246769"/>
          </a:xfrm>
        </p:spPr>
        <p:txBody>
          <a:bodyPr/>
          <a:lstStyle/>
          <a:p>
            <a:r>
              <a:rPr lang="en-US" dirty="0"/>
              <a:t>$.</a:t>
            </a:r>
            <a:r>
              <a:rPr lang="en-US" dirty="0" err="1"/>
              <a:t>ajax</a:t>
            </a:r>
            <a:r>
              <a:rPr lang="en-US" dirty="0"/>
              <a:t>({</a:t>
            </a:r>
          </a:p>
          <a:p>
            <a:r>
              <a:rPr lang="en-US" dirty="0" smtClean="0"/>
              <a:t>  </a:t>
            </a:r>
            <a:r>
              <a:rPr lang="en-US" dirty="0"/>
              <a:t>url</a:t>
            </a:r>
            <a:r>
              <a:rPr lang="en-US" dirty="0" smtClean="0"/>
              <a:t>:'</a:t>
            </a:r>
            <a:r>
              <a:rPr lang="en-US" sz="1800" dirty="0" smtClean="0"/>
              <a:t>https</a:t>
            </a:r>
            <a:r>
              <a:rPr lang="en-US" sz="1800" dirty="0"/>
              <a:t>://api.everlive.com/v1/5ea2iMpkmWF5AFhW/Users</a:t>
            </a:r>
            <a:r>
              <a:rPr lang="en-US" sz="1800" dirty="0" smtClean="0"/>
              <a:t>/</a:t>
            </a:r>
            <a:r>
              <a:rPr lang="en-US" dirty="0" smtClean="0"/>
              <a:t>',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type</a:t>
            </a:r>
            <a:r>
              <a:rPr lang="en-US" dirty="0"/>
              <a:t>: "GET",</a:t>
            </a:r>
          </a:p>
          <a:p>
            <a:r>
              <a:rPr lang="en-US" dirty="0"/>
              <a:t>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headers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: {"Authorization" : "Bearer ${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AccessToken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}"}</a:t>
            </a:r>
            <a:r>
              <a:rPr lang="en-US" dirty="0"/>
              <a:t>,</a:t>
            </a:r>
          </a:p>
          <a:p>
            <a:r>
              <a:rPr lang="en-US" dirty="0" smtClean="0"/>
              <a:t>  </a:t>
            </a:r>
            <a:r>
              <a:rPr lang="en-US" dirty="0"/>
              <a:t>success: function(data</a:t>
            </a:r>
            <a:r>
              <a:rPr lang="en-US" dirty="0" smtClean="0"/>
              <a:t>){ </a:t>
            </a:r>
            <a:r>
              <a:rPr lang="en-US" dirty="0" err="1" smtClean="0"/>
              <a:t>pring</a:t>
            </a:r>
            <a:r>
              <a:rPr lang="en-US" dirty="0" smtClean="0"/>
              <a:t>(data); },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error</a:t>
            </a:r>
            <a:r>
              <a:rPr lang="en-US" dirty="0"/>
              <a:t>: function(error</a:t>
            </a:r>
            <a:r>
              <a:rPr lang="en-US" dirty="0" smtClean="0"/>
              <a:t>){ error(data); }); </a:t>
            </a:r>
          </a:p>
          <a:p>
            <a:r>
              <a:rPr lang="en-US" dirty="0" smtClean="0"/>
              <a:t>})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57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All Users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23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Everlive JavaScript SDK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your live easier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00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Everlive JavaScript SDK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Telerik Everlive has ready-to-use JavaScript SDK, that wraps the whole REST API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Downloadable for free from </a:t>
            </a:r>
            <a:r>
              <a:rPr lang="en-US" dirty="0" smtClean="0">
                <a:hlinkClick r:id="rId2"/>
              </a:rPr>
              <a:t>http://everlive.com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a global Everlive object to work with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Everlive.$</a:t>
            </a:r>
            <a:r>
              <a:rPr lang="en-US" dirty="0" smtClean="0"/>
              <a:t>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all kinds of nice things to work with Telerik Everlive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Of course there is a catch: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Some JavaScript files must be included in the correct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9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Telerik Everlive Overview</a:t>
            </a:r>
          </a:p>
          <a:p>
            <a:pPr lvl="1"/>
            <a:r>
              <a:rPr lang="en-US" dirty="0" smtClean="0"/>
              <a:t>Registering an application </a:t>
            </a:r>
            <a:endParaRPr lang="en-US" dirty="0" smtClean="0"/>
          </a:p>
          <a:p>
            <a:pPr lvl="1"/>
            <a:r>
              <a:rPr lang="en-US" dirty="0" smtClean="0"/>
              <a:t>Creating Content Types</a:t>
            </a:r>
          </a:p>
          <a:p>
            <a:pPr lvl="1"/>
            <a:r>
              <a:rPr lang="en-US" dirty="0" smtClean="0"/>
              <a:t>Getting an app key</a:t>
            </a:r>
          </a:p>
          <a:p>
            <a:r>
              <a:rPr lang="en-US" dirty="0" smtClean="0"/>
              <a:t>Everlive REST API</a:t>
            </a:r>
          </a:p>
          <a:p>
            <a:pPr lvl="1"/>
            <a:r>
              <a:rPr lang="en-US" dirty="0" smtClean="0"/>
              <a:t>Users, Authentication and Content Types</a:t>
            </a:r>
          </a:p>
          <a:p>
            <a:r>
              <a:rPr lang="en-US" dirty="0" smtClean="0"/>
              <a:t>JavaScript SDK</a:t>
            </a:r>
          </a:p>
          <a:p>
            <a:pPr lvl="1"/>
            <a:r>
              <a:rPr lang="en-US" dirty="0" smtClean="0"/>
              <a:t>Users, Authentication and Content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07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Everlive JavaScript SDK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15663"/>
          </a:xfrm>
        </p:spPr>
        <p:txBody>
          <a:bodyPr/>
          <a:lstStyle/>
          <a:p>
            <a:r>
              <a:rPr lang="en-US" dirty="0" smtClean="0"/>
              <a:t>The following files must be included in the exact same order: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28600" y="2091396"/>
            <a:ext cx="8686800" cy="2554545"/>
          </a:xfrm>
        </p:spPr>
        <p:txBody>
          <a:bodyPr/>
          <a:lstStyle/>
          <a:p>
            <a:r>
              <a:rPr lang="en-US" dirty="0" smtClean="0"/>
              <a:t>//makes HTTP AJAX requests</a:t>
            </a:r>
          </a:p>
          <a:p>
            <a:r>
              <a:rPr lang="en-US" dirty="0" smtClean="0"/>
              <a:t>&lt;</a:t>
            </a:r>
            <a:r>
              <a:rPr lang="en-US" dirty="0"/>
              <a:t>script src="path/to/reqwest.min.js"&gt;&lt;/script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//handles promise-based working</a:t>
            </a:r>
            <a:endParaRPr lang="en-US" dirty="0"/>
          </a:p>
          <a:p>
            <a:r>
              <a:rPr lang="en-US" dirty="0"/>
              <a:t>&lt;script src="path/to/rsvp.min.js"&gt;&lt;/script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//has a set of object extensions </a:t>
            </a:r>
            <a:endParaRPr lang="en-US" dirty="0"/>
          </a:p>
          <a:p>
            <a:r>
              <a:rPr lang="en-US" dirty="0"/>
              <a:t>&lt;script src="path/to/underscore.min.js"&gt;&lt;/script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//contains the JavaScript SDK over the REST API</a:t>
            </a:r>
            <a:endParaRPr lang="en-US" dirty="0"/>
          </a:p>
          <a:p>
            <a:r>
              <a:rPr lang="en-US" dirty="0"/>
              <a:t>&lt;script src="path/to/everlive.min.js"&gt;&lt;/script</a:t>
            </a:r>
            <a:r>
              <a:rPr lang="en-US" dirty="0" smtClean="0"/>
              <a:t>&gt;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228600" y="5291796"/>
            <a:ext cx="8686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&lt;script src="path/to/everlive.all.min.js"&gt;&lt;/script&gt;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28600" y="4645941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Or use the following: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51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Everlive JavaScript SDK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34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Telerik Everlive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96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Telerik Everlive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SaaS</a:t>
            </a:r>
            <a:r>
              <a:rPr lang="en-US" dirty="0" smtClean="0"/>
              <a:t> Cloud provider for data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2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Telerik Everlive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78428"/>
            <a:ext cx="8686800" cy="5127171"/>
          </a:xfrm>
        </p:spPr>
        <p:txBody>
          <a:bodyPr/>
          <a:lstStyle/>
          <a:p>
            <a:r>
              <a:rPr lang="en-US" dirty="0" smtClean="0"/>
              <a:t>Telerik Everlive is a Software-as-a-Service cloud provider</a:t>
            </a:r>
          </a:p>
          <a:p>
            <a:pPr lvl="1"/>
            <a:r>
              <a:rPr lang="en-US" dirty="0" smtClean="0"/>
              <a:t>Create Content Types</a:t>
            </a:r>
          </a:p>
          <a:p>
            <a:pPr lvl="1"/>
            <a:r>
              <a:rPr lang="en-US" dirty="0" smtClean="0"/>
              <a:t>Get CRUD API over these types</a:t>
            </a:r>
          </a:p>
          <a:p>
            <a:r>
              <a:rPr lang="en-US" dirty="0" smtClean="0"/>
              <a:t>Telerik Everlive is still beta, so it is free to use</a:t>
            </a:r>
          </a:p>
        </p:txBody>
      </p:sp>
    </p:spTree>
    <p:extLst>
      <p:ext uri="{BB962C8B-B14F-4D97-AF65-F5344CB8AC3E}">
        <p14:creationId xmlns:p14="http://schemas.microsoft.com/office/powerpoint/2010/main" val="170552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0630"/>
            <a:ext cx="7086600" cy="838200"/>
          </a:xfrm>
        </p:spPr>
        <p:txBody>
          <a:bodyPr/>
          <a:lstStyle/>
          <a:p>
            <a:r>
              <a:rPr lang="en-US" dirty="0" smtClean="0"/>
              <a:t>Telerik Everlive: </a:t>
            </a:r>
            <a:br>
              <a:rPr lang="en-US" dirty="0" smtClean="0"/>
            </a:br>
            <a:r>
              <a:rPr lang="en-US" dirty="0" smtClean="0"/>
              <a:t>Registering an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0970"/>
            <a:ext cx="8686800" cy="5464629"/>
          </a:xfrm>
        </p:spPr>
        <p:txBody>
          <a:bodyPr/>
          <a:lstStyle/>
          <a:p>
            <a:r>
              <a:rPr lang="en-US" dirty="0" smtClean="0"/>
              <a:t>To register an application:</a:t>
            </a:r>
          </a:p>
          <a:p>
            <a:pPr lvl="1"/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http://everlive.com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Login with Telerik, Facebook, Google, Yahoo or </a:t>
            </a:r>
            <a:r>
              <a:rPr lang="en-US" dirty="0" err="1" smtClean="0"/>
              <a:t>LiveID</a:t>
            </a:r>
            <a:r>
              <a:rPr lang="en-US" dirty="0" smtClean="0"/>
              <a:t> account</a:t>
            </a:r>
          </a:p>
          <a:p>
            <a:pPr lvl="1"/>
            <a:r>
              <a:rPr lang="en-US" dirty="0" smtClean="0"/>
              <a:t>Create an app</a:t>
            </a:r>
          </a:p>
          <a:p>
            <a:pPr lvl="2"/>
            <a:r>
              <a:rPr lang="en-US" dirty="0" smtClean="0"/>
              <a:t>Give it name and description</a:t>
            </a:r>
          </a:p>
          <a:p>
            <a:pPr lvl="1"/>
            <a:r>
              <a:rPr lang="en-US" dirty="0" smtClean="0"/>
              <a:t>Ready to go!</a:t>
            </a:r>
          </a:p>
          <a:p>
            <a:r>
              <a:rPr lang="en-US" dirty="0" smtClean="0"/>
              <a:t>Once an application is created, an </a:t>
            </a:r>
            <a:r>
              <a:rPr lang="en-US" dirty="0" err="1" smtClean="0"/>
              <a:t>AppKey</a:t>
            </a:r>
            <a:r>
              <a:rPr lang="en-US" dirty="0" smtClean="0"/>
              <a:t> is generated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00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506779"/>
            <a:ext cx="7924800" cy="1158644"/>
          </a:xfrm>
        </p:spPr>
        <p:txBody>
          <a:bodyPr/>
          <a:lstStyle/>
          <a:p>
            <a:r>
              <a:rPr lang="en-US" dirty="0" smtClean="0"/>
              <a:t>Registering an app in </a:t>
            </a:r>
            <a:br>
              <a:rPr lang="en-US" dirty="0" smtClean="0"/>
            </a:br>
            <a:r>
              <a:rPr lang="en-US" dirty="0" smtClean="0"/>
              <a:t>Telerik Everlive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774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45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Content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Content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Telerik Everlive provides CRUD operations over a set of Content Types</a:t>
            </a:r>
          </a:p>
          <a:p>
            <a:pPr lvl="1"/>
            <a:r>
              <a:rPr lang="en-US" dirty="0" smtClean="0"/>
              <a:t>A few built-in Content Types</a:t>
            </a:r>
          </a:p>
          <a:p>
            <a:pPr lvl="1"/>
            <a:r>
              <a:rPr lang="en-US" dirty="0" smtClean="0"/>
              <a:t>An unlimited number of </a:t>
            </a:r>
            <a:br>
              <a:rPr lang="en-US" dirty="0" smtClean="0"/>
            </a:br>
            <a:r>
              <a:rPr lang="en-US" dirty="0" smtClean="0"/>
              <a:t>custom Content Types</a:t>
            </a:r>
          </a:p>
          <a:p>
            <a:r>
              <a:rPr lang="en-US" dirty="0" smtClean="0"/>
              <a:t>Content Types are </a:t>
            </a:r>
            <a:br>
              <a:rPr lang="en-US" dirty="0" smtClean="0"/>
            </a:br>
            <a:r>
              <a:rPr lang="en-US" dirty="0" smtClean="0"/>
              <a:t>much like SQL tables</a:t>
            </a:r>
          </a:p>
          <a:p>
            <a:pPr lvl="1"/>
            <a:r>
              <a:rPr lang="en-US" dirty="0" smtClean="0"/>
              <a:t>Yet they have different </a:t>
            </a:r>
            <a:br>
              <a:rPr lang="en-US" dirty="0" smtClean="0"/>
            </a:br>
            <a:r>
              <a:rPr lang="en-US" dirty="0" smtClean="0"/>
              <a:t>value types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4046" t="14393" r="33764" b="15237"/>
          <a:stretch/>
        </p:blipFill>
        <p:spPr>
          <a:xfrm>
            <a:off x="6010275" y="2448903"/>
            <a:ext cx="2453350" cy="3351822"/>
          </a:xfrm>
          <a:prstGeom prst="roundRect">
            <a:avLst>
              <a:gd name="adj" fmla="val 1899"/>
            </a:avLst>
          </a:prstGeom>
        </p:spPr>
      </p:pic>
    </p:spTree>
    <p:extLst>
      <p:ext uri="{BB962C8B-B14F-4D97-AF65-F5344CB8AC3E}">
        <p14:creationId xmlns:p14="http://schemas.microsoft.com/office/powerpoint/2010/main" val="23671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Content Types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Content Types in Telerik Everlive can have the following types of fields (types of columns)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Text (a regular string)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Number (a decimal floating-point number)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Yes / No (TRUE/FALSE, like a boolean)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File (stores either base64 encoded data or multipart/form-data)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Geopoint</a:t>
            </a:r>
            <a:r>
              <a:rPr lang="en-US" dirty="0"/>
              <a:t> </a:t>
            </a:r>
            <a:r>
              <a:rPr lang="en-US" dirty="0" smtClean="0"/>
              <a:t>(keeps Latitude and Longitude)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Relation (creates a relation between two content types)</a:t>
            </a:r>
          </a:p>
        </p:txBody>
      </p:sp>
    </p:spTree>
    <p:extLst>
      <p:ext uri="{BB962C8B-B14F-4D97-AF65-F5344CB8AC3E}">
        <p14:creationId xmlns:p14="http://schemas.microsoft.com/office/powerpoint/2010/main" val="281973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1041</TotalTime>
  <Words>731</Words>
  <Application>Microsoft Office PowerPoint</Application>
  <PresentationFormat>On-screen Show (4:3)</PresentationFormat>
  <Paragraphs>134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Cambria</vt:lpstr>
      <vt:lpstr>Consolas</vt:lpstr>
      <vt:lpstr>Corbel</vt:lpstr>
      <vt:lpstr>Wingdings 2</vt:lpstr>
      <vt:lpstr>Telerik Academy</vt:lpstr>
      <vt:lpstr>Telerik Everlive</vt:lpstr>
      <vt:lpstr>Table of Contents</vt:lpstr>
      <vt:lpstr>Telerik Everlive</vt:lpstr>
      <vt:lpstr>Telerik Everlive</vt:lpstr>
      <vt:lpstr>Telerik Everlive:  Registering an Application</vt:lpstr>
      <vt:lpstr>Registering an app in  Telerik Everlive</vt:lpstr>
      <vt:lpstr>Creating Content Types</vt:lpstr>
      <vt:lpstr>Creating Content Types</vt:lpstr>
      <vt:lpstr>Creating Content Types (2)</vt:lpstr>
      <vt:lpstr>Creating Content Types</vt:lpstr>
      <vt:lpstr>Everlive REST API</vt:lpstr>
      <vt:lpstr>Everlive REST API</vt:lpstr>
      <vt:lpstr>Everlive REST API: Example</vt:lpstr>
      <vt:lpstr>Everlive REST API: Example (2)</vt:lpstr>
      <vt:lpstr>Everlive REST API: Registering a User</vt:lpstr>
      <vt:lpstr>Everlive REST API:  Getting all Users</vt:lpstr>
      <vt:lpstr>Getting All Users</vt:lpstr>
      <vt:lpstr>Everlive JavaScript SDK</vt:lpstr>
      <vt:lpstr>Everlive JavaScript SDK</vt:lpstr>
      <vt:lpstr>Everlive JavaScript SDK</vt:lpstr>
      <vt:lpstr>Everlive JavaScript SDK</vt:lpstr>
      <vt:lpstr>Telerik Everlive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285</cp:revision>
  <dcterms:created xsi:type="dcterms:W3CDTF">2013-08-24T13:17:11Z</dcterms:created>
  <dcterms:modified xsi:type="dcterms:W3CDTF">2013-08-26T07:29:39Z</dcterms:modified>
</cp:coreProperties>
</file>