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8" autoAdjust="0"/>
    <p:restoredTop sz="94660"/>
  </p:normalViewPr>
  <p:slideViewPr>
    <p:cSldViewPr snapToGrid="0">
      <p:cViewPr varScale="1">
        <p:scale>
          <a:sx n="91" d="100"/>
          <a:sy n="91" d="100"/>
        </p:scale>
        <p:origin x="19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Achievement3Presentation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DACA0BF-301C-4CB4-BABC-C535E04DC8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000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analysis for Rockbuster Stealth </a:t>
            </a:r>
            <a:endParaRPr lang="de-de" sz="4000" u="sng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D571161E-A901-4E1E-AE26-B1A5BB08F0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With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geographical</a:t>
            </a:r>
            <a:r>
              <a:rPr lang="de-DE" dirty="0"/>
              <a:t> </a:t>
            </a:r>
            <a:r>
              <a:rPr lang="de-DE" dirty="0" err="1"/>
              <a:t>aspects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0901C-7F09-505D-5480-E1F1284B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57F51E9-2FAE-34B7-9FAA-03FEB5023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73" y="-296174"/>
            <a:ext cx="11943471" cy="8125691"/>
          </a:xfrm>
        </p:spPr>
      </p:pic>
    </p:spTree>
    <p:extLst>
      <p:ext uri="{BB962C8B-B14F-4D97-AF65-F5344CB8AC3E}">
        <p14:creationId xmlns:p14="http://schemas.microsoft.com/office/powerpoint/2010/main" val="239143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B33AEA-2D39-AAE3-DD48-DFA8102D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US" dirty="0"/>
          </a:p>
        </p:txBody>
      </p:sp>
      <p:pic>
        <p:nvPicPr>
          <p:cNvPr id="5" name="Inhaltsplatzhalter 4" descr="Ein Bild, das Text, Zahl, Quittung enthält.&#10;&#10;KI-generierte Inhalte können fehlerhaft sein.">
            <a:extLst>
              <a:ext uri="{FF2B5EF4-FFF2-40B4-BE49-F238E27FC236}">
                <a16:creationId xmlns:a16="http://schemas.microsoft.com/office/drawing/2014/main" id="{F557FCD9-B465-87D6-FFB8-143681FE5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20" y="176861"/>
            <a:ext cx="10718180" cy="7506980"/>
          </a:xfrm>
        </p:spPr>
      </p:pic>
    </p:spTree>
    <p:extLst>
      <p:ext uri="{BB962C8B-B14F-4D97-AF65-F5344CB8AC3E}">
        <p14:creationId xmlns:p14="http://schemas.microsoft.com/office/powerpoint/2010/main" val="209435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, Screenshot, Diagramm, Design enthält.&#10;&#10;KI-generierte Inhalte können fehlerhaft sein.">
            <a:extLst>
              <a:ext uri="{FF2B5EF4-FFF2-40B4-BE49-F238E27FC236}">
                <a16:creationId xmlns:a16="http://schemas.microsoft.com/office/drawing/2014/main" id="{5B041FD1-FDD0-1A7F-2826-6EE47C916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2" y="450165"/>
            <a:ext cx="10016198" cy="6297810"/>
          </a:xfrm>
        </p:spPr>
      </p:pic>
    </p:spTree>
    <p:extLst>
      <p:ext uri="{BB962C8B-B14F-4D97-AF65-F5344CB8AC3E}">
        <p14:creationId xmlns:p14="http://schemas.microsoft.com/office/powerpoint/2010/main" val="414596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A61FE2B4-D774-4454-B63F-B867FCA94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55" y="468351"/>
            <a:ext cx="1048702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2">
            <a:extLst>
              <a:ext uri="{FF2B5EF4-FFF2-40B4-BE49-F238E27FC236}">
                <a16:creationId xmlns:a16="http://schemas.microsoft.com/office/drawing/2014/main" id="{28CD2714-F60A-43F1-87B3-CC51CB815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87" y="385762"/>
            <a:ext cx="842962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25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Macintosh PowerPoint</Application>
  <PresentationFormat>Breitbild</PresentationFormat>
  <Paragraphs>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 analysis for Rockbuster Stealth 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veronika steininger</cp:lastModifiedBy>
  <cp:revision>2</cp:revision>
  <dcterms:created xsi:type="dcterms:W3CDTF">2025-06-17T21:52:23Z</dcterms:created>
  <dcterms:modified xsi:type="dcterms:W3CDTF">2025-07-01T20:14:42Z</dcterms:modified>
</cp:coreProperties>
</file>