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altLang="en-GB" dirty="0" sz="2400" lang="en-US" smtClean="0"/>
              <a:t>Veronika</a:t>
            </a:r>
            <a:r>
              <a:rPr altLang="en-GB" dirty="0" sz="2400" lang="en-US" smtClean="0"/>
              <a:t>.</a:t>
            </a:r>
            <a:r>
              <a:rPr altLang="en-GB" dirty="0" sz="2400" lang="en-US" smtClean="0"/>
              <a:t>J</a:t>
            </a:r>
            <a:endParaRPr dirty="0" sz="2400" lang="en-US"/>
          </a:p>
          <a:p>
            <a:r>
              <a:rPr dirty="0" sz="2400" lang="en-US"/>
              <a:t>REGISTER </a:t>
            </a:r>
            <a:r>
              <a:rPr dirty="0" sz="2400" lang="en-US" smtClean="0"/>
              <a:t>NO:31221</a:t>
            </a:r>
            <a:r>
              <a:rPr altLang="en-GB" dirty="0" sz="2400" lang="en-US" smtClean="0"/>
              <a:t>1</a:t>
            </a:r>
            <a:r>
              <a:rPr altLang="en-GB" dirty="0" sz="2400" lang="en-US" smtClean="0"/>
              <a:t>1</a:t>
            </a:r>
            <a:r>
              <a:rPr altLang="en-GB" dirty="0" sz="2400" lang="en-US" smtClean="0"/>
              <a:t>4</a:t>
            </a:r>
            <a:r>
              <a:rPr altLang="en-GB" dirty="0" sz="2400" lang="en-US" smtClean="0"/>
              <a:t>0</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075943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158240"/>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a:xfrm>
            <a:off x="755332" y="385444"/>
            <a:ext cx="10681335" cy="723901"/>
          </a:xfrm>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091940"/>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4218940"/>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212153"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796280" cy="2771141"/>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Rectangle 2"/>
          <p:cNvSpPr/>
          <p:nvPr/>
        </p:nvSpPr>
        <p:spPr>
          <a:xfrm>
            <a:off x="1676400" y="1447800"/>
            <a:ext cx="3523922" cy="34442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842242" cy="62484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2024-09-30T07:53:50Z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a4e3875e604e4d7a9f0303e6d6ce2920</vt:lpwstr>
  </property>
</Properties>
</file>