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2T20:23:33.776" idx="1">
    <p:pos x="2916" y="330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89196-C46A-49AD-A510-C6285B27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B4D9D1-2635-47D7-880B-EACFA23F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6A752-B21E-4D84-8B52-CD131120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196BB-C6CD-4E16-A0CF-19750646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8ED40-4C7E-4814-88BC-DDEFDC8F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C71FD-610E-426B-9EA3-B42FEF82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A3A6FD-AF08-4454-A0F3-42D921FF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3FA221-CDCA-44A6-99AA-FD2683A9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64334-8D36-4536-B058-12513EEB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56992-B7B2-4815-9C99-BFB654FC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2DED74-BF7C-420D-93B4-12772088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4FD5B0-6430-4271-AC81-1A60E28C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72779-0997-4901-AB76-00166EA0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3FFEF-57F7-4DC7-9D9A-682B003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9A345-7060-4AF8-970F-ECA961A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4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1E58D-A351-4F3D-B8E4-B2F3E02A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61D84-B0A2-4698-B878-33985F16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BA7BA-E15D-43BF-926E-F1A3C39C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37DFD-6E88-4A75-90ED-E7BA425B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9BA75-9AD1-4049-910D-94A1C109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25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69C5E-1797-4E85-9BBB-8A80F08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BE4F41-EC48-43E5-AA09-9803BBBF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EE6E5-848D-40C5-9F8A-0E592E35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E813-03CC-459B-B33B-0A1C09A5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AECF1-7FC3-4290-9F38-57EE021B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8A248-C51C-4C2E-A2F8-AB1F826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A7D7C-D246-47CC-88D5-A063167F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F6CB2C-C30E-49A3-89AD-DD9EA801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7CA18B-A83C-4457-8A74-1716DB92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1C766-803B-44F9-B505-A91CD3F9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3D294-7DA4-498E-9AA8-2FDE995F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FDC58-6477-4B0A-BC1B-519CCF8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2A226-8873-4364-84AE-471EEBFB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BBB71-B9C6-4AD8-BBDD-5306AA69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0FFA02-716B-4548-8B4F-909A485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31E15D-9EAE-46FA-AFC2-9297A406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A0839-27A7-414E-9167-8E25EB3B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D4176E-9810-4C52-AD11-FBE53D4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37BEC5-C3BA-45DD-89EE-1D32D72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BE1B9-57BE-4B9C-BF68-DEBEDA8C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A886AE-DAA0-4873-BC4D-FDF4AE6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777DF5-7938-472B-A206-710B595F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F3E285-5225-421F-8478-8DF0E7D3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08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8F26F-C3D0-47A6-9D9D-626C4F5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4A485-77B1-4A58-8D70-642EF1E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00A46-63E1-43B5-B618-BF183124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35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C2E5C-406D-49D1-9482-F6D669CB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4825C-31D2-4251-B231-BD9B76D4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C641F4-0594-49B6-B003-3DDD9447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0BCD7-C77F-4C1E-A852-85E0FF1D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B1EBC-956A-4A75-9326-42163AF8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77117-E435-448A-B707-F7B1121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0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BAE24-EA59-4DCF-8195-EF081EFA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CEFF3E-7FD9-4DEA-88A9-F8482F84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6A2B53-B337-43E4-ADA3-016230492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81D4B-D152-4D74-84A9-257A864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30AAA7-E1BC-47BB-816F-03F062E9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BB0CB1-AE5D-48C8-93DA-8FEA9AE1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13FAE9-4FCA-4B24-8CA6-26A6691E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45324-6D5F-4D5B-94C5-DC8B69C0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E6264-4D69-40F2-856B-CB29C03FA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EA9F-63FC-4CE7-94D1-0952C3F8FBE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EF7BF-EB48-4E55-BC7A-0C7FE3323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C7D1B-E3D4-499D-94E0-A6A5CF53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58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w079f98jodk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8E4B5-E6F7-455F-A4E1-0D31B4883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761"/>
            <a:ext cx="9144000" cy="201880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4000" b="1" dirty="0">
                <a:latin typeface="+mn-lt"/>
              </a:rPr>
              <a:t>JEFF KOONS</a:t>
            </a:r>
            <a:br>
              <a:rPr lang="fr-FR" dirty="0"/>
            </a:b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Artiste contemporain américain néo pop</a:t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5D9130-DD6D-4E41-AEA5-DC4833F23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37DC3E-DB3F-4AEE-BF48-9C9C3A43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5" y="1971305"/>
            <a:ext cx="7792292" cy="46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75B83-B1AF-427B-8D70-EBCC9F7F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6DE2A14-A2CA-44BF-8F94-01A30359CB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r="17488"/>
          <a:stretch>
            <a:fillRect/>
          </a:stretch>
        </p:blipFill>
        <p:spPr>
          <a:xfrm>
            <a:off x="10082151" y="3586312"/>
            <a:ext cx="825478" cy="73630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748B41-359F-4FCB-99FC-58473B2E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898" y="5213268"/>
            <a:ext cx="3989127" cy="128913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Shelton </a:t>
            </a:r>
            <a:r>
              <a:rPr lang="fr-FR" sz="16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  <a:r>
              <a:rPr lang="fr-FR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/Drys </a:t>
            </a:r>
            <a:r>
              <a:rPr lang="fr-FR" sz="16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Tripledecker</a:t>
            </a:r>
            <a:r>
              <a:rPr lang="fr-FR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[Nouveaux aspirateurs Shelton </a:t>
            </a:r>
            <a:r>
              <a:rPr lang="fr-FR" sz="16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  <a:r>
              <a:rPr lang="fr-FR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/Dry sur 3 niveaux] </a:t>
            </a:r>
            <a:r>
              <a:rPr lang="fr-FR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1981. 3 aspirateurs, acrylique et tubes fluorescents.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26C458-52A1-48BF-8BFF-BBF7FCE4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7" y="826532"/>
            <a:ext cx="3932237" cy="41400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FD22F0-0554-42D5-9E32-E23AFBD1A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78" y="369332"/>
            <a:ext cx="6209936" cy="43926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19B53BF-C05D-4DFE-B707-34479A32718B}"/>
              </a:ext>
            </a:extLst>
          </p:cNvPr>
          <p:cNvSpPr txBox="1"/>
          <p:nvPr/>
        </p:nvSpPr>
        <p:spPr>
          <a:xfrm flipH="1">
            <a:off x="5474525" y="4966550"/>
            <a:ext cx="6328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Grille-pain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1979. Grille-pain, acrylique et tubes fluorescents.</a:t>
            </a:r>
            <a:b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fr-FR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Aspirateur Hoover </a:t>
            </a:r>
            <a:r>
              <a:rPr lang="fr-FR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Celebrity</a:t>
            </a:r>
            <a:r>
              <a:rPr lang="fr-FR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III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1980. Aspirateur, acrylique et tubes fluorescents</a:t>
            </a:r>
            <a:b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fr-FR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Théière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1979. Théière, tubes en plastique et tubes fluorescents.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229372-3AB6-4685-8811-F81C4EA2A50C}"/>
              </a:ext>
            </a:extLst>
          </p:cNvPr>
          <p:cNvSpPr txBox="1"/>
          <p:nvPr/>
        </p:nvSpPr>
        <p:spPr>
          <a:xfrm flipH="1">
            <a:off x="388786" y="252655"/>
            <a:ext cx="8077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Œuvres de la série </a:t>
            </a:r>
            <a:r>
              <a:rPr lang="fr-FR" sz="32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New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9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7CBC8-2A0F-4E90-9CE0-E8AF179F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A60A-CDB8-432A-A1ED-D98FFAAF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489386" y="1890712"/>
            <a:ext cx="8200520" cy="628762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CD72BD-4550-4B5F-B9CE-45F18A0C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50" y="894422"/>
            <a:ext cx="27813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Espace réservé pour une image  23">
            <a:extLst>
              <a:ext uri="{FF2B5EF4-FFF2-40B4-BE49-F238E27FC236}">
                <a16:creationId xmlns:a16="http://schemas.microsoft.com/office/drawing/2014/main" id="{3AD97BAF-5068-473E-A8BE-B039A6500A96}"/>
              </a:ext>
            </a:extLst>
          </p:cNvPr>
          <p:cNvSpPr txBox="1">
            <a:spLocks/>
          </p:cNvSpPr>
          <p:nvPr/>
        </p:nvSpPr>
        <p:spPr>
          <a:xfrm>
            <a:off x="5180012" y="921142"/>
            <a:ext cx="6172200" cy="4873625"/>
          </a:xfrm>
          <a:prstGeom prst="rect">
            <a:avLst/>
          </a:prstGeom>
        </p:spPr>
      </p:sp>
      <p:sp>
        <p:nvSpPr>
          <p:cNvPr id="54" name="Espace réservé pour une image  53">
            <a:extLst>
              <a:ext uri="{FF2B5EF4-FFF2-40B4-BE49-F238E27FC236}">
                <a16:creationId xmlns:a16="http://schemas.microsoft.com/office/drawing/2014/main" id="{FEC0FEC5-1C62-4A14-8FA0-73D61968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618135"/>
            <a:ext cx="4478195" cy="1278329"/>
          </a:xfrm>
        </p:spPr>
      </p:sp>
      <p:pic>
        <p:nvPicPr>
          <p:cNvPr id="1028" name="Picture 4" descr="Jeff Koons brille à Florence | Art Newspaper FR">
            <a:extLst>
              <a:ext uri="{FF2B5EF4-FFF2-40B4-BE49-F238E27FC236}">
                <a16:creationId xmlns:a16="http://schemas.microsoft.com/office/drawing/2014/main" id="{3BD0F69E-B154-410C-BC41-BF14FB21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12" y="894422"/>
            <a:ext cx="3833404" cy="48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0B592906-344A-4E67-A097-92D62567993B}"/>
              </a:ext>
            </a:extLst>
          </p:cNvPr>
          <p:cNvSpPr txBox="1"/>
          <p:nvPr/>
        </p:nvSpPr>
        <p:spPr>
          <a:xfrm>
            <a:off x="971850" y="4593802"/>
            <a:ext cx="3621974" cy="250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Fleur gonflable et lapin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(grande blanche et lapin rose)</a:t>
            </a:r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Inflatable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bunny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white &amp;,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1979 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Vinyle et miroirs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 x L x l : 81 x 63,5 x 68 cm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47EEBAD9-5E28-4471-878B-7441817416A3}"/>
              </a:ext>
            </a:extLst>
          </p:cNvPr>
          <p:cNvSpPr txBox="1"/>
          <p:nvPr/>
        </p:nvSpPr>
        <p:spPr>
          <a:xfrm>
            <a:off x="6628212" y="5847671"/>
            <a:ext cx="2256312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Rabbit</a:t>
            </a:r>
          </a:p>
          <a:p>
            <a:r>
              <a:rPr lang="fr-FR" dirty="0"/>
              <a:t>1986</a:t>
            </a:r>
          </a:p>
          <a:p>
            <a:r>
              <a:rPr lang="fr-FR" dirty="0"/>
              <a:t>H x L : 104,1 x 48,3 cm</a:t>
            </a:r>
          </a:p>
        </p:txBody>
      </p: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3CBF41B7-5BA4-4ACD-8419-A16997F0C4BB}"/>
              </a:ext>
            </a:extLst>
          </p:cNvPr>
          <p:cNvSpPr txBox="1"/>
          <p:nvPr/>
        </p:nvSpPr>
        <p:spPr>
          <a:xfrm>
            <a:off x="3177718" y="185209"/>
            <a:ext cx="383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/>
              <a:t>Bunny</a:t>
            </a:r>
            <a:r>
              <a:rPr lang="fr-FR" sz="3200" dirty="0"/>
              <a:t> versus </a:t>
            </a:r>
            <a:r>
              <a:rPr lang="fr-FR" sz="3200" b="1" dirty="0"/>
              <a:t>Rabbit</a:t>
            </a:r>
          </a:p>
        </p:txBody>
      </p:sp>
    </p:spTree>
    <p:extLst>
      <p:ext uri="{BB962C8B-B14F-4D97-AF65-F5344CB8AC3E}">
        <p14:creationId xmlns:p14="http://schemas.microsoft.com/office/powerpoint/2010/main" val="119150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5191A-334E-4CFC-8092-1E200CF7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20635"/>
            <a:ext cx="7627937" cy="668378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Balloon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dogs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(1994-2000) de la série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Celebration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332DA5E-D22B-4FBA-939D-FE1CEA98FB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r="2465"/>
          <a:stretch>
            <a:fillRect/>
          </a:stretch>
        </p:blipFill>
        <p:spPr>
          <a:xfrm>
            <a:off x="839788" y="1057100"/>
            <a:ext cx="5421477" cy="4280847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11BBEA-4F8A-46B3-B38C-302387E03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Jeff Koons, 'Balloon Dog' – Bav[art]dages">
            <a:extLst>
              <a:ext uri="{FF2B5EF4-FFF2-40B4-BE49-F238E27FC236}">
                <a16:creationId xmlns:a16="http://schemas.microsoft.com/office/drawing/2014/main" id="{4490FE81-3F20-40AE-B02F-E988438D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81" y="2057400"/>
            <a:ext cx="4345558" cy="27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F9234D-2BA9-4510-8760-97079674646A}"/>
              </a:ext>
            </a:extLst>
          </p:cNvPr>
          <p:cNvSpPr txBox="1"/>
          <p:nvPr/>
        </p:nvSpPr>
        <p:spPr>
          <a:xfrm>
            <a:off x="839787" y="5520418"/>
            <a:ext cx="542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Acier inoxydable ;</a:t>
            </a:r>
          </a:p>
          <a:p>
            <a:r>
              <a:rPr lang="fr-FR" dirty="0"/>
              <a:t>5 couleurs différentes (bleu, magenta, jaune, orange et rouge) ;</a:t>
            </a:r>
          </a:p>
          <a:p>
            <a:r>
              <a:rPr lang="fr-FR" dirty="0"/>
              <a:t>H x L x l  :   </a:t>
            </a: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307,3 × 363,2 × 114,3 cm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06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D082-279F-4F11-82C9-15945DEE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1282700"/>
            <a:ext cx="4343399" cy="7048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Atelier (usine) à New York       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771B31-602D-4104-8BD8-5B45DA812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Média en ligne 6" title="Jeff Koons: The controversial artist behind the $58.4M dog">
            <a:hlinkClick r:id="" action="ppaction://media"/>
            <a:extLst>
              <a:ext uri="{FF2B5EF4-FFF2-40B4-BE49-F238E27FC236}">
                <a16:creationId xmlns:a16="http://schemas.microsoft.com/office/drawing/2014/main" id="{7B170127-FA28-4E06-864E-45AEA7286A1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9900" y="2087563"/>
            <a:ext cx="6172200" cy="34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1EC7E-8DFD-433A-9E28-76023B8E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428624"/>
            <a:ext cx="5043488" cy="693737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+mn-lt"/>
              </a:rPr>
              <a:t>Tulips</a:t>
            </a:r>
            <a:r>
              <a:rPr lang="fr-FR" dirty="0"/>
              <a:t> de la série </a:t>
            </a:r>
            <a:r>
              <a:rPr lang="fr-FR" i="1" dirty="0"/>
              <a:t>Celebration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F80A21B0-BFF0-412A-B638-3246256F61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319087" y="1122362"/>
            <a:ext cx="4973638" cy="392723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82B8DF-369B-44F0-9F37-EC2FCC3D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CE431F-5EF5-4942-ADCE-3E19C15B9329}"/>
              </a:ext>
            </a:extLst>
          </p:cNvPr>
          <p:cNvSpPr txBox="1"/>
          <p:nvPr/>
        </p:nvSpPr>
        <p:spPr>
          <a:xfrm>
            <a:off x="319087" y="5103948"/>
            <a:ext cx="37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Acier inoxydable ;</a:t>
            </a:r>
          </a:p>
          <a:p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1995 et 2004 ;</a:t>
            </a:r>
          </a:p>
          <a:p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 x L x l : </a:t>
            </a:r>
            <a:r>
              <a:rPr lang="fr-FR" b="0" i="0" dirty="0">
                <a:solidFill>
                  <a:srgbClr val="202122"/>
                </a:solidFill>
                <a:effectLst/>
              </a:rPr>
              <a:t>203,2 x 457,2 </a:t>
            </a:r>
            <a:r>
              <a:rPr lang="fr-FR" dirty="0">
                <a:solidFill>
                  <a:srgbClr val="202122"/>
                </a:solidFill>
              </a:rPr>
              <a:t>x</a:t>
            </a:r>
            <a:r>
              <a:rPr lang="fr-FR" b="0" i="0" dirty="0">
                <a:solidFill>
                  <a:srgbClr val="202122"/>
                </a:solidFill>
                <a:effectLst/>
              </a:rPr>
              <a:t> 520 cm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59E5B7-D485-4ABA-810F-F8BE23860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5" y="1122362"/>
            <a:ext cx="6130310" cy="392723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26FEA47-A49C-4CA0-88B6-21F1D40D9506}"/>
              </a:ext>
            </a:extLst>
          </p:cNvPr>
          <p:cNvSpPr txBox="1"/>
          <p:nvPr/>
        </p:nvSpPr>
        <p:spPr>
          <a:xfrm>
            <a:off x="5532437" y="4826949"/>
            <a:ext cx="44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02122"/>
                </a:solidFill>
              </a:rPr>
              <a:t>Bronze, acier inoxydable et aluminium ;</a:t>
            </a:r>
          </a:p>
          <a:p>
            <a:r>
              <a:rPr lang="fr-FR" dirty="0">
                <a:solidFill>
                  <a:srgbClr val="202122"/>
                </a:solidFill>
              </a:rPr>
              <a:t>2019 ; à Paris ;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</a:rPr>
              <a:t>H x L x l : 1 262 × 835 × 1 017 cm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C17ABF-0D06-4AE3-A21A-07B7784F6846}"/>
              </a:ext>
            </a:extLst>
          </p:cNvPr>
          <p:cNvSpPr txBox="1"/>
          <p:nvPr/>
        </p:nvSpPr>
        <p:spPr>
          <a:xfrm>
            <a:off x="5772150" y="581025"/>
            <a:ext cx="577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Bouquet of </a:t>
            </a:r>
            <a:r>
              <a:rPr lang="fr-FR" sz="3200" b="1" dirty="0" err="1"/>
              <a:t>tulips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5154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239</Words>
  <Application>Microsoft Office PowerPoint</Application>
  <PresentationFormat>Grand écran</PresentationFormat>
  <Paragraphs>25</Paragraphs>
  <Slides>6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JEFF KOONS Artiste contemporain américain néo pop </vt:lpstr>
      <vt:lpstr>Présentation PowerPoint</vt:lpstr>
      <vt:lpstr>Présentation PowerPoint</vt:lpstr>
      <vt:lpstr>Balloon dogs (1994-2000) de la série Celebration</vt:lpstr>
      <vt:lpstr>Atelier (usine) à New York        </vt:lpstr>
      <vt:lpstr>Tulips de la série Celebration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KOONS Artiste contemporain américain néo pop</dc:title>
  <dc:creator>user</dc:creator>
  <cp:lastModifiedBy>user</cp:lastModifiedBy>
  <cp:revision>8</cp:revision>
  <dcterms:created xsi:type="dcterms:W3CDTF">2022-01-09T10:43:12Z</dcterms:created>
  <dcterms:modified xsi:type="dcterms:W3CDTF">2022-01-12T19:24:31Z</dcterms:modified>
</cp:coreProperties>
</file>