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C9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71" d="100"/>
          <a:sy n="71" d="100"/>
        </p:scale>
        <p:origin x="3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789196-C46A-49AD-A510-C6285B275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B4D9D1-2635-47D7-880B-EACFA23FE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26A752-B21E-4D84-8B52-CD1311207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EA9F-63FC-4CE7-94D1-0952C3F8FBEE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9196BB-C6CD-4E16-A0CF-19750646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F8ED40-4C7E-4814-88BC-DDEFDC8F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526-059A-419E-A59B-2D3BBB38F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28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FC71FD-610E-426B-9EA3-B42FEF82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BA3A6FD-AF08-4454-A0F3-42D921FFD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3FA221-CDCA-44A6-99AA-FD2683A9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EA9F-63FC-4CE7-94D1-0952C3F8FBEE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264334-8D36-4536-B058-12513EEB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F56992-B7B2-4815-9C99-BFB654FC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526-059A-419E-A59B-2D3BBB38F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65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2DED74-BF7C-420D-93B4-127720881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64FD5B0-6430-4271-AC81-1A60E28CB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A72779-0997-4901-AB76-00166EA0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EA9F-63FC-4CE7-94D1-0952C3F8FBEE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E3FFEF-57F7-4DC7-9D9A-682B0033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99A345-7060-4AF8-970F-ECA961AE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526-059A-419E-A59B-2D3BBB38F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43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A1E58D-A351-4F3D-B8E4-B2F3E02A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461D84-B0A2-4698-B878-33985F16A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1BA7BA-E15D-43BF-926E-F1A3C39C7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EA9F-63FC-4CE7-94D1-0952C3F8FBEE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237DFD-6E88-4A75-90ED-E7BA425B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D9BA75-9AD1-4049-910D-94A1C109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526-059A-419E-A59B-2D3BBB38F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25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069C5E-1797-4E85-9BBB-8A80F081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BE4F41-EC48-43E5-AA09-9803BBBF9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BEE6E5-848D-40C5-9F8A-0E592E35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EA9F-63FC-4CE7-94D1-0952C3F8FBEE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EBE813-03CC-459B-B33B-0A1C09A53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AECF1-7FC3-4290-9F38-57EE021B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526-059A-419E-A59B-2D3BBB38F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27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8A248-C51C-4C2E-A2F8-AB1F8263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2A7D7C-D246-47CC-88D5-A063167FB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F6CB2C-C30E-49A3-89AD-DD9EA801C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7CA18B-A83C-4457-8A74-1716DB92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EA9F-63FC-4CE7-94D1-0952C3F8FBEE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31C766-803B-44F9-B505-A91CD3F9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F3D294-7DA4-498E-9AA8-2FDE995F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526-059A-419E-A59B-2D3BBB38F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43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FDC58-6477-4B0A-BC1B-519CCF845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82A226-8873-4364-84AE-471EEBFBE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2BBB71-B9C6-4AD8-BBDD-5306AA699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A0FFA02-716B-4548-8B4F-909A48555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31E15D-9EAE-46FA-AFC2-9297A4067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33A0839-27A7-414E-9167-8E25EB3BF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EA9F-63FC-4CE7-94D1-0952C3F8FBEE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9D4176E-9810-4C52-AD11-FBE53D42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637BEC5-C3BA-45DD-89EE-1D32D72C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526-059A-419E-A59B-2D3BBB38F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80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CBE1B9-57BE-4B9C-BF68-DEBEDA8CE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A886AE-DAA0-4873-BC4D-FDF4AE67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EA9F-63FC-4CE7-94D1-0952C3F8FBEE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777DF5-7938-472B-A206-710B595F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F3E285-5225-421F-8478-8DF0E7D3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526-059A-419E-A59B-2D3BBB38F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08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08F26F-C3D0-47A6-9D9D-626C4F59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EA9F-63FC-4CE7-94D1-0952C3F8FBEE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84A485-77B1-4A58-8D70-642EF1E7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00A46-63E1-43B5-B618-BF183124E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526-059A-419E-A59B-2D3BBB38F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35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3C2E5C-406D-49D1-9482-F6D669CB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E4825C-31D2-4251-B231-BD9B76D4F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C641F4-0594-49B6-B003-3DDD9447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D0BCD7-C77F-4C1E-A852-85E0FF1D3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EA9F-63FC-4CE7-94D1-0952C3F8FBEE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5B1EBC-956A-4A75-9326-42163AF8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777117-E435-448A-B707-F7B11218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526-059A-419E-A59B-2D3BBB38F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07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4BAE24-EA59-4DCF-8195-EF081EFA4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ECEFF3E-7FD9-4DEA-88A9-F8482F845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6A2B53-B337-43E4-ADA3-016230492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B81D4B-D152-4D74-84A9-257A8640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EA9F-63FC-4CE7-94D1-0952C3F8FBEE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30AAA7-E1BC-47BB-816F-03F062E9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BB0CB1-AE5D-48C8-93DA-8FEA9AE1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E526-059A-419E-A59B-2D3BBB38F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58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9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F13FAE9-4FCA-4B24-8CA6-26A6691EC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B45324-6D5F-4D5B-94C5-DC8B69C0C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0E6264-4D69-40F2-856B-CB29C03FA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BEA9F-63FC-4CE7-94D1-0952C3F8FBEE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AEF7BF-EB48-4E55-BC7A-0C7FE3323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7C7D1B-E3D4-499D-94E0-A6A5CF53D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DE526-059A-419E-A59B-2D3BBB38F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58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C363B63D-A2F4-4DDB-BE4B-48AA2872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Œuvres de la série </a:t>
            </a:r>
            <a:r>
              <a:rPr lang="fr-FR" sz="4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New</a:t>
            </a:r>
            <a:endParaRPr lang="fr-FR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ADB57D2D-3508-4F78-B2F9-8B0109DDDE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87" y="1823779"/>
            <a:ext cx="2567160" cy="4351338"/>
          </a:xfrm>
          <a:prstGeom prst="rect">
            <a:avLst/>
          </a:prstGeom>
        </p:spPr>
      </p:pic>
      <p:pic>
        <p:nvPicPr>
          <p:cNvPr id="17" name="Espace réservé du contenu 16">
            <a:extLst>
              <a:ext uri="{FF2B5EF4-FFF2-40B4-BE49-F238E27FC236}">
                <a16:creationId xmlns:a16="http://schemas.microsoft.com/office/drawing/2014/main" id="{D1231DF6-1E89-4A3D-8236-2E14C00493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74072" y="1973841"/>
            <a:ext cx="5379728" cy="3124546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0B1A2EE2-0448-4CE6-8E50-A7F2AB03305C}"/>
              </a:ext>
            </a:extLst>
          </p:cNvPr>
          <p:cNvSpPr txBox="1"/>
          <p:nvPr/>
        </p:nvSpPr>
        <p:spPr>
          <a:xfrm>
            <a:off x="973123" y="6308209"/>
            <a:ext cx="374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New Shelton </a:t>
            </a:r>
            <a:r>
              <a:rPr lang="fr-FR" sz="18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Wet</a:t>
            </a:r>
            <a:r>
              <a:rPr lang="fr-FR" sz="18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/Drys </a:t>
            </a:r>
            <a:r>
              <a:rPr lang="fr-FR" sz="18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Tripledecker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E414987-A2E4-44C3-92E0-4E7124FE2CE7}"/>
              </a:ext>
            </a:extLst>
          </p:cNvPr>
          <p:cNvSpPr txBox="1"/>
          <p:nvPr/>
        </p:nvSpPr>
        <p:spPr>
          <a:xfrm>
            <a:off x="5562601" y="5381540"/>
            <a:ext cx="633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048000" algn="ctr"/>
                <a:tab pos="6010275" algn="r"/>
              </a:tabLst>
            </a:pPr>
            <a:r>
              <a:rPr lang="fr-FR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Grille-pain	 Aspirateur Hoover </a:t>
            </a:r>
            <a:r>
              <a:rPr lang="fr-FR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Celebrity</a:t>
            </a:r>
            <a:r>
              <a:rPr lang="fr-FR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III	 Théière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088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7E73AB5-BAE6-44C6-B798-4B43DAE7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Bunny</a:t>
            </a:r>
            <a:r>
              <a:rPr lang="fr-FR" dirty="0"/>
              <a:t> versus Rabbit</a:t>
            </a:r>
          </a:p>
        </p:txBody>
      </p:sp>
      <p:sp>
        <p:nvSpPr>
          <p:cNvPr id="25" name="Espace réservé pour une image  23">
            <a:extLst>
              <a:ext uri="{FF2B5EF4-FFF2-40B4-BE49-F238E27FC236}">
                <a16:creationId xmlns:a16="http://schemas.microsoft.com/office/drawing/2014/main" id="{3AD97BAF-5068-473E-A8BE-B039A6500A96}"/>
              </a:ext>
            </a:extLst>
          </p:cNvPr>
          <p:cNvSpPr txBox="1">
            <a:spLocks/>
          </p:cNvSpPr>
          <p:nvPr/>
        </p:nvSpPr>
        <p:spPr>
          <a:xfrm>
            <a:off x="5180012" y="921142"/>
            <a:ext cx="6172200" cy="4873625"/>
          </a:xfrm>
          <a:prstGeom prst="rect">
            <a:avLst/>
          </a:prstGeom>
        </p:spPr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E1BB1C31-1182-4C13-8A8F-95837F8FEF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939" y="1690688"/>
            <a:ext cx="2998415" cy="390204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6F1B21BE-783B-46E0-9B1F-06C5115B1EC8}"/>
              </a:ext>
            </a:extLst>
          </p:cNvPr>
          <p:cNvSpPr txBox="1"/>
          <p:nvPr/>
        </p:nvSpPr>
        <p:spPr>
          <a:xfrm>
            <a:off x="1068694" y="5794767"/>
            <a:ext cx="374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Inflatable</a:t>
            </a:r>
            <a:r>
              <a:rPr lang="fr-FR" sz="18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flower</a:t>
            </a:r>
            <a:r>
              <a:rPr lang="fr-FR" sz="18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fr-FR" sz="18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bunny</a:t>
            </a:r>
            <a:r>
              <a:rPr lang="fr-FR" sz="18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FBB3404-69FE-4A75-AAC8-F2AF19F64C72}"/>
              </a:ext>
            </a:extLst>
          </p:cNvPr>
          <p:cNvSpPr txBox="1"/>
          <p:nvPr/>
        </p:nvSpPr>
        <p:spPr>
          <a:xfrm>
            <a:off x="7479116" y="5752192"/>
            <a:ext cx="374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Rabbit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B2F2D2FF-BF8A-4F00-B64F-AA6C61DFCD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46134" y="1241397"/>
            <a:ext cx="3138481" cy="4351338"/>
          </a:xfrm>
        </p:spPr>
      </p:pic>
    </p:spTree>
    <p:extLst>
      <p:ext uri="{BB962C8B-B14F-4D97-AF65-F5344CB8AC3E}">
        <p14:creationId xmlns:p14="http://schemas.microsoft.com/office/powerpoint/2010/main" val="14390942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30</Words>
  <Application>Microsoft Office PowerPoint</Application>
  <PresentationFormat>Grand écran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Œuvres de la série The New</vt:lpstr>
      <vt:lpstr>Bunny versus Rabbit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JEFF KOONS Artiste contemporain américain néo pop</dc:title>
  <dc:creator>user</dc:creator>
  <cp:lastModifiedBy>TRITSCH Véronique</cp:lastModifiedBy>
  <cp:revision>13</cp:revision>
  <dcterms:created xsi:type="dcterms:W3CDTF">2022-01-09T10:43:12Z</dcterms:created>
  <dcterms:modified xsi:type="dcterms:W3CDTF">2022-01-17T13:57:14Z</dcterms:modified>
</cp:coreProperties>
</file>