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5" r:id="rId9"/>
    <p:sldId id="259" r:id="rId10"/>
    <p:sldId id="263" r:id="rId11"/>
    <p:sldId id="266" r:id="rId1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/>
    <p:restoredTop sz="94663"/>
  </p:normalViewPr>
  <p:slideViewPr>
    <p:cSldViewPr snapToGrid="0" snapToObjects="1">
      <p:cViewPr>
        <p:scale>
          <a:sx n="77" d="100"/>
          <a:sy n="77" d="100"/>
        </p:scale>
        <p:origin x="2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B303-D49C-5243-A64E-BA2B4F84FF49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E6BC3-926F-D640-B1EF-C3181B3B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83753-B327-7444-A807-3CB9502DD31B}"/>
              </a:ext>
            </a:extLst>
          </p:cNvPr>
          <p:cNvSpPr txBox="1"/>
          <p:nvPr/>
        </p:nvSpPr>
        <p:spPr>
          <a:xfrm>
            <a:off x="2156077" y="6128778"/>
            <a:ext cx="2618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613CD-46F0-FD4D-A62B-660194501B3C}"/>
              </a:ext>
            </a:extLst>
          </p:cNvPr>
          <p:cNvGrpSpPr/>
          <p:nvPr/>
        </p:nvGrpSpPr>
        <p:grpSpPr>
          <a:xfrm>
            <a:off x="327555" y="7727585"/>
            <a:ext cx="6202890" cy="117967"/>
            <a:chOff x="-679915" y="7764161"/>
            <a:chExt cx="8912773" cy="1576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2953A7-BD90-E248-B373-29C3CE69074E}"/>
                </a:ext>
              </a:extLst>
            </p:cNvPr>
            <p:cNvSpPr/>
            <p:nvPr/>
          </p:nvSpPr>
          <p:spPr>
            <a:xfrm>
              <a:off x="-679915" y="7764161"/>
              <a:ext cx="8912773" cy="157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767A64-746A-C94E-AAAF-EBD924E36561}"/>
                </a:ext>
              </a:extLst>
            </p:cNvPr>
            <p:cNvSpPr/>
            <p:nvPr/>
          </p:nvSpPr>
          <p:spPr>
            <a:xfrm>
              <a:off x="-679915" y="7764161"/>
              <a:ext cx="5666996" cy="15765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AEE9B1-5705-AB43-9B32-A96E074BBC0C}"/>
              </a:ext>
            </a:extLst>
          </p:cNvPr>
          <p:cNvSpPr txBox="1"/>
          <p:nvPr/>
        </p:nvSpPr>
        <p:spPr>
          <a:xfrm>
            <a:off x="2236681" y="8035961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your system…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67E9E-4D94-6E4B-8994-E898F6C7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55" y="2576749"/>
            <a:ext cx="4839289" cy="1887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14433-97BE-814A-A68F-A534BF9DB196}"/>
              </a:ext>
            </a:extLst>
          </p:cNvPr>
          <p:cNvSpPr txBox="1"/>
          <p:nvPr/>
        </p:nvSpPr>
        <p:spPr>
          <a:xfrm>
            <a:off x="2676229" y="4677465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36489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70B919-9F71-854C-A3E4-DEBD082ACE49}"/>
              </a:ext>
            </a:extLst>
          </p:cNvPr>
          <p:cNvSpPr txBox="1"/>
          <p:nvPr/>
        </p:nvSpPr>
        <p:spPr>
          <a:xfrm>
            <a:off x="2368550" y="702900"/>
            <a:ext cx="212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DACDA-BC90-5340-B4B5-015F321A9D03}"/>
              </a:ext>
            </a:extLst>
          </p:cNvPr>
          <p:cNvSpPr/>
          <p:nvPr/>
        </p:nvSpPr>
        <p:spPr>
          <a:xfrm>
            <a:off x="610290" y="2850005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9FE73-A294-D248-9245-7E4AEAF10849}"/>
              </a:ext>
            </a:extLst>
          </p:cNvPr>
          <p:cNvSpPr/>
          <p:nvPr/>
        </p:nvSpPr>
        <p:spPr>
          <a:xfrm>
            <a:off x="3772249" y="2850006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83D47-77BC-9040-998A-7EAC0C52E778}"/>
              </a:ext>
            </a:extLst>
          </p:cNvPr>
          <p:cNvSpPr txBox="1"/>
          <p:nvPr/>
        </p:nvSpPr>
        <p:spPr>
          <a:xfrm>
            <a:off x="1110577" y="2395685"/>
            <a:ext cx="16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Pointing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51640-46A6-E74F-9E23-1FA63878232A}"/>
              </a:ext>
            </a:extLst>
          </p:cNvPr>
          <p:cNvSpPr txBox="1"/>
          <p:nvPr/>
        </p:nvSpPr>
        <p:spPr>
          <a:xfrm>
            <a:off x="4073865" y="2473429"/>
            <a:ext cx="18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Transmission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BE871-46FC-D340-9482-BD12FFAAE8CA}"/>
              </a:ext>
            </a:extLst>
          </p:cNvPr>
          <p:cNvSpPr txBox="1"/>
          <p:nvPr/>
        </p:nvSpPr>
        <p:spPr>
          <a:xfrm>
            <a:off x="1179182" y="3249339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E807E-FF73-AB4C-95F2-84F1656C4106}"/>
              </a:ext>
            </a:extLst>
          </p:cNvPr>
          <p:cNvSpPr txBox="1"/>
          <p:nvPr/>
        </p:nvSpPr>
        <p:spPr>
          <a:xfrm>
            <a:off x="4363230" y="3226581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11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98BF17-6D2A-9F46-BD14-9FB67B0AF99A}"/>
              </a:ext>
            </a:extLst>
          </p:cNvPr>
          <p:cNvSpPr/>
          <p:nvPr/>
        </p:nvSpPr>
        <p:spPr>
          <a:xfrm>
            <a:off x="610290" y="5997289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8DAE5-FA1F-564B-8811-84A934841A81}"/>
              </a:ext>
            </a:extLst>
          </p:cNvPr>
          <p:cNvSpPr txBox="1"/>
          <p:nvPr/>
        </p:nvSpPr>
        <p:spPr>
          <a:xfrm>
            <a:off x="957617" y="5611114"/>
            <a:ext cx="18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 Longitude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B8125-4180-2349-8084-1C1B8845B827}"/>
              </a:ext>
            </a:extLst>
          </p:cNvPr>
          <p:cNvSpPr txBox="1"/>
          <p:nvPr/>
        </p:nvSpPr>
        <p:spPr>
          <a:xfrm>
            <a:off x="1201271" y="6396623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12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F5E96D-30B9-6245-A73A-63F133688089}"/>
              </a:ext>
            </a:extLst>
          </p:cNvPr>
          <p:cNvSpPr/>
          <p:nvPr/>
        </p:nvSpPr>
        <p:spPr>
          <a:xfrm>
            <a:off x="3822432" y="6041820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A75B1-70AF-5741-9224-483DDE5A7A05}"/>
              </a:ext>
            </a:extLst>
          </p:cNvPr>
          <p:cNvSpPr txBox="1"/>
          <p:nvPr/>
        </p:nvSpPr>
        <p:spPr>
          <a:xfrm>
            <a:off x="4322719" y="5611114"/>
            <a:ext cx="16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 Latitude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4FC20-A41E-004D-A109-97CD8A10B4C8}"/>
              </a:ext>
            </a:extLst>
          </p:cNvPr>
          <p:cNvSpPr txBox="1"/>
          <p:nvPr/>
        </p:nvSpPr>
        <p:spPr>
          <a:xfrm>
            <a:off x="4391324" y="6449815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13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259EF3-9081-CC40-A2BB-AF1A9960CE06}"/>
              </a:ext>
            </a:extLst>
          </p:cNvPr>
          <p:cNvSpPr/>
          <p:nvPr/>
        </p:nvSpPr>
        <p:spPr>
          <a:xfrm>
            <a:off x="672950" y="9052713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C4FE2-4760-944D-AD5A-DA92B7ABD0C6}"/>
              </a:ext>
            </a:extLst>
          </p:cNvPr>
          <p:cNvSpPr txBox="1"/>
          <p:nvPr/>
        </p:nvSpPr>
        <p:spPr>
          <a:xfrm>
            <a:off x="446526" y="8787997"/>
            <a:ext cx="2932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50" dirty="0"/>
              <a:t>Distance Off track from flight tube (meters)</a:t>
            </a:r>
            <a:endParaRPr lang="en-US" sz="1200" kern="150" dirty="0">
              <a:latin typeface="Times New Roman" panose="02020603050405020304" pitchFamily="18" charset="0"/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A5078-9CE8-E24E-B861-88D9C1309E6C}"/>
              </a:ext>
            </a:extLst>
          </p:cNvPr>
          <p:cNvSpPr txBox="1"/>
          <p:nvPr/>
        </p:nvSpPr>
        <p:spPr>
          <a:xfrm>
            <a:off x="1263931" y="9437949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14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C03C5-ECE1-7147-BACC-23448BF7567C}"/>
              </a:ext>
            </a:extLst>
          </p:cNvPr>
          <p:cNvSpPr/>
          <p:nvPr/>
        </p:nvSpPr>
        <p:spPr>
          <a:xfrm>
            <a:off x="3799615" y="9052713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CD4392-63CD-254D-AA5C-98E51E949477}"/>
              </a:ext>
            </a:extLst>
          </p:cNvPr>
          <p:cNvSpPr txBox="1"/>
          <p:nvPr/>
        </p:nvSpPr>
        <p:spPr>
          <a:xfrm>
            <a:off x="4391324" y="8683381"/>
            <a:ext cx="16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Speed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4B26D-6896-BE45-B7EA-C8ED5025A1F0}"/>
              </a:ext>
            </a:extLst>
          </p:cNvPr>
          <p:cNvSpPr txBox="1"/>
          <p:nvPr/>
        </p:nvSpPr>
        <p:spPr>
          <a:xfrm>
            <a:off x="4390596" y="9460708"/>
            <a:ext cx="149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15 </a:t>
            </a:r>
            <a:r>
              <a:rPr lang="en-US" dirty="0"/>
              <a:t>units</a:t>
            </a:r>
            <a:endParaRPr lang="en-US" sz="4800" dirty="0"/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FF38FCBC-B947-6C43-B066-F2A15AC009D2}"/>
              </a:ext>
            </a:extLst>
          </p:cNvPr>
          <p:cNvSpPr/>
          <p:nvPr/>
        </p:nvSpPr>
        <p:spPr>
          <a:xfrm>
            <a:off x="6615170" y="2401873"/>
            <a:ext cx="192311" cy="9352323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C4632168-0604-894F-AAE4-A0BB0CED0A4D}"/>
              </a:ext>
            </a:extLst>
          </p:cNvPr>
          <p:cNvSpPr/>
          <p:nvPr/>
        </p:nvSpPr>
        <p:spPr>
          <a:xfrm>
            <a:off x="6652981" y="2765017"/>
            <a:ext cx="115390" cy="1989663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21D1B-7820-A844-8D88-F1FB6365F402}"/>
              </a:ext>
            </a:extLst>
          </p:cNvPr>
          <p:cNvSpPr/>
          <p:nvPr/>
        </p:nvSpPr>
        <p:spPr>
          <a:xfrm>
            <a:off x="666241" y="11621740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5A93C-5ACF-9D4E-94D8-43338277BC4B}"/>
              </a:ext>
            </a:extLst>
          </p:cNvPr>
          <p:cNvSpPr/>
          <p:nvPr/>
        </p:nvSpPr>
        <p:spPr>
          <a:xfrm>
            <a:off x="3926958" y="11613782"/>
            <a:ext cx="2466340" cy="1629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D3AD3-EE22-D54D-A816-15CCE28C3B8E}"/>
              </a:ext>
            </a:extLst>
          </p:cNvPr>
          <p:cNvSpPr txBox="1"/>
          <p:nvPr/>
        </p:nvSpPr>
        <p:spPr>
          <a:xfrm>
            <a:off x="680336" y="11268879"/>
            <a:ext cx="245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Radar tracking properly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B7D64-744B-0946-BB84-0C072BAAFD2B}"/>
              </a:ext>
            </a:extLst>
          </p:cNvPr>
          <p:cNvSpPr txBox="1"/>
          <p:nvPr/>
        </p:nvSpPr>
        <p:spPr>
          <a:xfrm>
            <a:off x="4095868" y="11268879"/>
            <a:ext cx="245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Temperature</a:t>
            </a:r>
          </a:p>
        </p:txBody>
      </p:sp>
      <p:pic>
        <p:nvPicPr>
          <p:cNvPr id="36" name="Picture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3998A0-4038-9943-AA73-41CAFF6A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55" y="553789"/>
            <a:ext cx="408342" cy="40834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15B0E07-AA53-A34E-A8C0-A3876998AD3F}"/>
              </a:ext>
            </a:extLst>
          </p:cNvPr>
          <p:cNvSpPr>
            <a:spLocks noChangeAspect="1"/>
          </p:cNvSpPr>
          <p:nvPr/>
        </p:nvSpPr>
        <p:spPr>
          <a:xfrm>
            <a:off x="6092590" y="697000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625F9-AF7E-1C42-9958-EAACE11D7042}"/>
              </a:ext>
            </a:extLst>
          </p:cNvPr>
          <p:cNvSpPr txBox="1"/>
          <p:nvPr/>
        </p:nvSpPr>
        <p:spPr>
          <a:xfrm>
            <a:off x="746760" y="647179"/>
            <a:ext cx="5364480" cy="1184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3200" dirty="0"/>
              <a:t>  </a:t>
            </a:r>
            <a:r>
              <a:rPr lang="en-US" sz="3200" dirty="0"/>
              <a:t>Please select which status updates you would like to see.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58F2-31A1-3443-A4D4-475CFA33881F}"/>
              </a:ext>
            </a:extLst>
          </p:cNvPr>
          <p:cNvSpPr txBox="1"/>
          <p:nvPr/>
        </p:nvSpPr>
        <p:spPr>
          <a:xfrm>
            <a:off x="1095102" y="2214504"/>
            <a:ext cx="2358594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Pointing Vector</a:t>
            </a:r>
          </a:p>
          <a:p>
            <a:pPr>
              <a:lnSpc>
                <a:spcPct val="200000"/>
              </a:lnSpc>
            </a:pPr>
            <a:r>
              <a:rPr lang="en-US" dirty="0"/>
              <a:t>Drone Position</a:t>
            </a:r>
          </a:p>
          <a:p>
            <a:pPr>
              <a:lnSpc>
                <a:spcPct val="200000"/>
              </a:lnSpc>
            </a:pPr>
            <a:r>
              <a:rPr lang="en-US" dirty="0"/>
              <a:t>Drone Longitude</a:t>
            </a:r>
          </a:p>
          <a:p>
            <a:pPr>
              <a:lnSpc>
                <a:spcPct val="200000"/>
              </a:lnSpc>
            </a:pPr>
            <a:r>
              <a:rPr lang="en-US" dirty="0"/>
              <a:t>Drone Latitude</a:t>
            </a:r>
          </a:p>
          <a:p>
            <a:pPr>
              <a:lnSpc>
                <a:spcPct val="200000"/>
              </a:lnSpc>
            </a:pPr>
            <a:r>
              <a:rPr lang="en-US" dirty="0"/>
              <a:t>Drone Altitude</a:t>
            </a:r>
          </a:p>
          <a:p>
            <a:pPr>
              <a:lnSpc>
                <a:spcPct val="200000"/>
              </a:lnSpc>
            </a:pPr>
            <a:r>
              <a:rPr lang="en-US" dirty="0"/>
              <a:t>Data Transmission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A0174-AA3B-7A4B-89D6-517F2A3621A4}"/>
              </a:ext>
            </a:extLst>
          </p:cNvPr>
          <p:cNvSpPr>
            <a:spLocks noChangeAspect="1"/>
          </p:cNvSpPr>
          <p:nvPr/>
        </p:nvSpPr>
        <p:spPr>
          <a:xfrm>
            <a:off x="746760" y="2470264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5157E-945A-DE47-BA5F-37F4004EC76F}"/>
              </a:ext>
            </a:extLst>
          </p:cNvPr>
          <p:cNvSpPr>
            <a:spLocks noChangeAspect="1"/>
          </p:cNvSpPr>
          <p:nvPr/>
        </p:nvSpPr>
        <p:spPr>
          <a:xfrm>
            <a:off x="746760" y="3058093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95E96-864A-CA4A-9973-99FC82C60264}"/>
              </a:ext>
            </a:extLst>
          </p:cNvPr>
          <p:cNvSpPr>
            <a:spLocks noChangeAspect="1"/>
          </p:cNvSpPr>
          <p:nvPr/>
        </p:nvSpPr>
        <p:spPr>
          <a:xfrm>
            <a:off x="746760" y="3602378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2F497-5DEA-2F44-A386-7224AD955E4F}"/>
              </a:ext>
            </a:extLst>
          </p:cNvPr>
          <p:cNvSpPr>
            <a:spLocks noChangeAspect="1"/>
          </p:cNvSpPr>
          <p:nvPr/>
        </p:nvSpPr>
        <p:spPr>
          <a:xfrm>
            <a:off x="746760" y="4157549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36191-3771-CD49-B87A-3C524196535D}"/>
              </a:ext>
            </a:extLst>
          </p:cNvPr>
          <p:cNvSpPr>
            <a:spLocks noChangeAspect="1"/>
          </p:cNvSpPr>
          <p:nvPr/>
        </p:nvSpPr>
        <p:spPr>
          <a:xfrm>
            <a:off x="746760" y="4690948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56AF6-620A-8A43-8B10-952C27E44F97}"/>
              </a:ext>
            </a:extLst>
          </p:cNvPr>
          <p:cNvSpPr>
            <a:spLocks noChangeAspect="1"/>
          </p:cNvSpPr>
          <p:nvPr/>
        </p:nvSpPr>
        <p:spPr>
          <a:xfrm>
            <a:off x="746760" y="5257005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CE00A0-3022-9F45-9FEC-BCA43B0FED76}"/>
              </a:ext>
            </a:extLst>
          </p:cNvPr>
          <p:cNvGrpSpPr/>
          <p:nvPr/>
        </p:nvGrpSpPr>
        <p:grpSpPr>
          <a:xfrm>
            <a:off x="841210" y="2420947"/>
            <a:ext cx="107576" cy="179690"/>
            <a:chOff x="4047565" y="5674659"/>
            <a:chExt cx="265097" cy="260372"/>
          </a:xfrm>
        </p:grpSpPr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2C962CA0-1880-FE42-812E-FF2DC114333E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505E1480-D0AF-B049-91FA-A661D2651CA5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EFE1F-C674-B640-A2FC-EEA68BCEA75A}"/>
              </a:ext>
            </a:extLst>
          </p:cNvPr>
          <p:cNvGrpSpPr/>
          <p:nvPr/>
        </p:nvGrpSpPr>
        <p:grpSpPr>
          <a:xfrm>
            <a:off x="841210" y="3556077"/>
            <a:ext cx="107576" cy="179690"/>
            <a:chOff x="4047565" y="5674659"/>
            <a:chExt cx="265097" cy="260372"/>
          </a:xfrm>
        </p:grpSpPr>
        <p:sp>
          <p:nvSpPr>
            <p:cNvPr id="16" name="Diagonal Stripe 15">
              <a:extLst>
                <a:ext uri="{FF2B5EF4-FFF2-40B4-BE49-F238E27FC236}">
                  <a16:creationId xmlns:a16="http://schemas.microsoft.com/office/drawing/2014/main" id="{3023D42E-3E30-D749-AA87-D58649968AA7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iagonal Stripe 16">
              <a:extLst>
                <a:ext uri="{FF2B5EF4-FFF2-40B4-BE49-F238E27FC236}">
                  <a16:creationId xmlns:a16="http://schemas.microsoft.com/office/drawing/2014/main" id="{E411F020-F252-2149-AC33-0FB80ACB33E4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7AED927-D2F0-0442-BAAB-AC0C86FFD731}"/>
              </a:ext>
            </a:extLst>
          </p:cNvPr>
          <p:cNvSpPr txBox="1"/>
          <p:nvPr/>
        </p:nvSpPr>
        <p:spPr>
          <a:xfrm>
            <a:off x="1160417" y="5615284"/>
            <a:ext cx="42271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Ground speed</a:t>
            </a:r>
          </a:p>
          <a:p>
            <a:pPr>
              <a:lnSpc>
                <a:spcPct val="200000"/>
              </a:lnSpc>
            </a:pPr>
            <a:r>
              <a:rPr lang="en-US" kern="150" dirty="0"/>
              <a:t>Distance Off track from flight tube (meters)</a:t>
            </a:r>
          </a:p>
          <a:p>
            <a:pPr>
              <a:lnSpc>
                <a:spcPct val="200000"/>
              </a:lnSpc>
            </a:pPr>
            <a:r>
              <a:rPr lang="en-US" kern="150" dirty="0"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Radar tracking properly </a:t>
            </a:r>
          </a:p>
          <a:p>
            <a:pPr>
              <a:lnSpc>
                <a:spcPct val="200000"/>
              </a:lnSpc>
            </a:pPr>
            <a:r>
              <a:rPr lang="en-US" kern="150" dirty="0">
                <a:latin typeface="Times New Roman" panose="02020603050405020304" pitchFamily="18" charset="0"/>
                <a:ea typeface="SimSun" panose="02010600030101010101" pitchFamily="2" charset="-122"/>
                <a:cs typeface="Arial Unicode MS" panose="020B0604020202020204" pitchFamily="34" charset="-128"/>
              </a:rPr>
              <a:t>Internal temperature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20530-F987-D248-932D-9C3EEF46F70A}"/>
              </a:ext>
            </a:extLst>
          </p:cNvPr>
          <p:cNvSpPr>
            <a:spLocks noChangeAspect="1"/>
          </p:cNvSpPr>
          <p:nvPr/>
        </p:nvSpPr>
        <p:spPr>
          <a:xfrm>
            <a:off x="746760" y="5860157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6E13C-77E9-4B4D-92F8-2C4AC72EFC25}"/>
              </a:ext>
            </a:extLst>
          </p:cNvPr>
          <p:cNvSpPr>
            <a:spLocks noChangeAspect="1"/>
          </p:cNvSpPr>
          <p:nvPr/>
        </p:nvSpPr>
        <p:spPr>
          <a:xfrm>
            <a:off x="746760" y="6447986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6D96A5-79C4-F44C-B83D-AB4B8076DE87}"/>
              </a:ext>
            </a:extLst>
          </p:cNvPr>
          <p:cNvSpPr>
            <a:spLocks noChangeAspect="1"/>
          </p:cNvSpPr>
          <p:nvPr/>
        </p:nvSpPr>
        <p:spPr>
          <a:xfrm>
            <a:off x="746760" y="6992271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398A0-365F-C645-809D-9A0BD73BDBE5}"/>
              </a:ext>
            </a:extLst>
          </p:cNvPr>
          <p:cNvSpPr>
            <a:spLocks noChangeAspect="1"/>
          </p:cNvSpPr>
          <p:nvPr/>
        </p:nvSpPr>
        <p:spPr>
          <a:xfrm>
            <a:off x="746760" y="7547442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CE5392-F0B6-6045-B1C7-665B82426F97}"/>
              </a:ext>
            </a:extLst>
          </p:cNvPr>
          <p:cNvSpPr>
            <a:spLocks noChangeAspect="1"/>
          </p:cNvSpPr>
          <p:nvPr/>
        </p:nvSpPr>
        <p:spPr>
          <a:xfrm>
            <a:off x="746760" y="8080842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7C6D6C-F335-EA47-9565-E039869D318B}"/>
              </a:ext>
            </a:extLst>
          </p:cNvPr>
          <p:cNvGrpSpPr/>
          <p:nvPr/>
        </p:nvGrpSpPr>
        <p:grpSpPr>
          <a:xfrm>
            <a:off x="807272" y="6425958"/>
            <a:ext cx="107576" cy="179690"/>
            <a:chOff x="4047565" y="5674659"/>
            <a:chExt cx="265097" cy="260372"/>
          </a:xfrm>
        </p:grpSpPr>
        <p:sp>
          <p:nvSpPr>
            <p:cNvPr id="25" name="Diagonal Stripe 24">
              <a:extLst>
                <a:ext uri="{FF2B5EF4-FFF2-40B4-BE49-F238E27FC236}">
                  <a16:creationId xmlns:a16="http://schemas.microsoft.com/office/drawing/2014/main" id="{BBA5B428-3557-3D4D-995A-5B1EDD089F25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2E76994F-64DF-CE43-BF61-F91C26A79303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70438F-D549-FC42-9730-3B5A78C60859}"/>
              </a:ext>
            </a:extLst>
          </p:cNvPr>
          <p:cNvGrpSpPr/>
          <p:nvPr/>
        </p:nvGrpSpPr>
        <p:grpSpPr>
          <a:xfrm>
            <a:off x="834166" y="8047467"/>
            <a:ext cx="107576" cy="179690"/>
            <a:chOff x="4047565" y="5674659"/>
            <a:chExt cx="265097" cy="2603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82349C8E-018F-AB4F-9BD4-DD4788922B4F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D84C42C4-48B4-B647-A35C-6E374052FDDC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D13790-90D7-6C44-AA27-0E2B95ED1C3D}"/>
              </a:ext>
            </a:extLst>
          </p:cNvPr>
          <p:cNvSpPr/>
          <p:nvPr/>
        </p:nvSpPr>
        <p:spPr>
          <a:xfrm>
            <a:off x="206131" y="164115"/>
            <a:ext cx="945054" cy="266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Half Frame 30">
            <a:hlinkClick r:id="rId2" action="ppaction://hlinksldjump"/>
            <a:extLst>
              <a:ext uri="{FF2B5EF4-FFF2-40B4-BE49-F238E27FC236}">
                <a16:creationId xmlns:a16="http://schemas.microsoft.com/office/drawing/2014/main" id="{6C3BFB02-76AA-B647-A30C-5C981711CF83}"/>
              </a:ext>
            </a:extLst>
          </p:cNvPr>
          <p:cNvSpPr/>
          <p:nvPr/>
        </p:nvSpPr>
        <p:spPr>
          <a:xfrm rot="18841504">
            <a:off x="349279" y="245179"/>
            <a:ext cx="118872" cy="117302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25AE03-3BC4-B742-BFEC-EDFC3AF46513}"/>
              </a:ext>
            </a:extLst>
          </p:cNvPr>
          <p:cNvSpPr txBox="1"/>
          <p:nvPr/>
        </p:nvSpPr>
        <p:spPr>
          <a:xfrm>
            <a:off x="554539" y="136649"/>
            <a:ext cx="63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" action="ppaction://hlinkshowjump?jump=previousslide"/>
              </a:rPr>
              <a:t>Back</a:t>
            </a:r>
            <a:endParaRPr lang="en-US" dirty="0"/>
          </a:p>
        </p:txBody>
      </p:sp>
      <p:sp>
        <p:nvSpPr>
          <p:cNvPr id="33" name="Oval 32">
            <a:hlinkClick r:id="rId3" action="ppaction://hlinksldjump"/>
            <a:extLst>
              <a:ext uri="{FF2B5EF4-FFF2-40B4-BE49-F238E27FC236}">
                <a16:creationId xmlns:a16="http://schemas.microsoft.com/office/drawing/2014/main" id="{8AB8AD29-EC36-A749-A47A-644911321FE6}"/>
              </a:ext>
            </a:extLst>
          </p:cNvPr>
          <p:cNvSpPr>
            <a:spLocks noChangeAspect="1"/>
          </p:cNvSpPr>
          <p:nvPr/>
        </p:nvSpPr>
        <p:spPr>
          <a:xfrm>
            <a:off x="468503" y="240652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1169F-AA3B-3E4F-A664-226B4A114C74}"/>
              </a:ext>
            </a:extLst>
          </p:cNvPr>
          <p:cNvSpPr txBox="1"/>
          <p:nvPr/>
        </p:nvSpPr>
        <p:spPr>
          <a:xfrm>
            <a:off x="859326" y="1345534"/>
            <a:ext cx="51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Would  you like to use the previous setup to auto complete your configuration?</a:t>
            </a:r>
          </a:p>
        </p:txBody>
      </p:sp>
      <p:sp>
        <p:nvSpPr>
          <p:cNvPr id="5" name="Rounded 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35F3153-5CDB-5244-B9C8-ABF78FA16E8E}"/>
              </a:ext>
            </a:extLst>
          </p:cNvPr>
          <p:cNvSpPr/>
          <p:nvPr/>
        </p:nvSpPr>
        <p:spPr>
          <a:xfrm>
            <a:off x="2330668" y="4966138"/>
            <a:ext cx="2196663" cy="2259724"/>
          </a:xfrm>
          <a:prstGeom prst="roundRect">
            <a:avLst>
              <a:gd name="adj" fmla="val 47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8C44E-9FF5-9D48-90E5-09ADA7A69225}"/>
              </a:ext>
            </a:extLst>
          </p:cNvPr>
          <p:cNvSpPr txBox="1"/>
          <p:nvPr/>
        </p:nvSpPr>
        <p:spPr>
          <a:xfrm>
            <a:off x="2929758" y="5680501"/>
            <a:ext cx="116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linkClick r:id="rId2" action="ppaction://hlinksldjump"/>
              </a:rPr>
              <a:t>YES</a:t>
            </a:r>
            <a:endParaRPr lang="en-US" sz="4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820FD0-B405-6F42-BA58-0A0377F3A3A6}"/>
              </a:ext>
            </a:extLst>
          </p:cNvPr>
          <p:cNvSpPr>
            <a:spLocks noChangeAspect="1"/>
          </p:cNvSpPr>
          <p:nvPr/>
        </p:nvSpPr>
        <p:spPr>
          <a:xfrm>
            <a:off x="2559794" y="5176345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867E5B3E-D64A-8B42-ABA6-AC28DC0865D3}"/>
              </a:ext>
            </a:extLst>
          </p:cNvPr>
          <p:cNvSpPr/>
          <p:nvPr/>
        </p:nvSpPr>
        <p:spPr>
          <a:xfrm>
            <a:off x="2330668" y="8586742"/>
            <a:ext cx="2196663" cy="2259724"/>
          </a:xfrm>
          <a:prstGeom prst="roundRect">
            <a:avLst>
              <a:gd name="adj" fmla="val 47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5B8F2-E149-D24C-A1BF-4338FB8FB8C9}"/>
              </a:ext>
            </a:extLst>
          </p:cNvPr>
          <p:cNvSpPr txBox="1"/>
          <p:nvPr/>
        </p:nvSpPr>
        <p:spPr>
          <a:xfrm>
            <a:off x="2929757" y="9301105"/>
            <a:ext cx="116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linkClick r:id="rId3" action="ppaction://hlinksldjump"/>
              </a:rPr>
              <a:t>NO</a:t>
            </a:r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45B22B-E7F1-B348-9AF7-3CC46BD2B593}"/>
              </a:ext>
            </a:extLst>
          </p:cNvPr>
          <p:cNvSpPr>
            <a:spLocks noChangeAspect="1"/>
          </p:cNvSpPr>
          <p:nvPr/>
        </p:nvSpPr>
        <p:spPr>
          <a:xfrm>
            <a:off x="2559093" y="8742085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FD442C09-DC93-AE4F-AEAC-D28261AC29EA}"/>
              </a:ext>
            </a:extLst>
          </p:cNvPr>
          <p:cNvSpPr/>
          <p:nvPr/>
        </p:nvSpPr>
        <p:spPr>
          <a:xfrm>
            <a:off x="299574" y="372201"/>
            <a:ext cx="1183260" cy="54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96860D64-43CE-7E42-B793-B30675CA6FDD}"/>
              </a:ext>
            </a:extLst>
          </p:cNvPr>
          <p:cNvSpPr/>
          <p:nvPr/>
        </p:nvSpPr>
        <p:spPr>
          <a:xfrm rot="18841504">
            <a:off x="421400" y="545623"/>
            <a:ext cx="232808" cy="211828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3D1A9-8F5E-694C-B503-D91DC1DC22DD}"/>
              </a:ext>
            </a:extLst>
          </p:cNvPr>
          <p:cNvSpPr txBox="1"/>
          <p:nvPr/>
        </p:nvSpPr>
        <p:spPr>
          <a:xfrm>
            <a:off x="735800" y="393868"/>
            <a:ext cx="80039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 action="ppaction://hlinksldjump"/>
              </a:rPr>
              <a:t>Back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17DDB-F4BE-F04D-BAB8-DDED3203714F}"/>
              </a:ext>
            </a:extLst>
          </p:cNvPr>
          <p:cNvSpPr>
            <a:spLocks noChangeAspect="1"/>
          </p:cNvSpPr>
          <p:nvPr/>
        </p:nvSpPr>
        <p:spPr>
          <a:xfrm>
            <a:off x="658586" y="527995"/>
            <a:ext cx="137385" cy="22349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2131613" y="2697454"/>
            <a:ext cx="254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Radar 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4F3577-8CA4-934F-A48B-85B5FCC52E42}"/>
              </a:ext>
            </a:extLst>
          </p:cNvPr>
          <p:cNvSpPr>
            <a:spLocks noChangeAspect="1"/>
          </p:cNvSpPr>
          <p:nvPr/>
        </p:nvSpPr>
        <p:spPr>
          <a:xfrm>
            <a:off x="4905196" y="2868541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2131612" y="5742934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2231918" y="8783617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5DE882-3438-2441-A173-BFF6D5510ED7}"/>
              </a:ext>
            </a:extLst>
          </p:cNvPr>
          <p:cNvSpPr>
            <a:spLocks noChangeAspect="1"/>
          </p:cNvSpPr>
          <p:nvPr/>
        </p:nvSpPr>
        <p:spPr>
          <a:xfrm>
            <a:off x="6082226" y="6306526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E788BB9-2CE3-9948-BA70-5A00047CF38B}"/>
              </a:ext>
            </a:extLst>
          </p:cNvPr>
          <p:cNvSpPr/>
          <p:nvPr/>
        </p:nvSpPr>
        <p:spPr>
          <a:xfrm>
            <a:off x="5670061" y="5531073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5F40D6-3F49-8C41-9878-99F04E3716A9}"/>
              </a:ext>
            </a:extLst>
          </p:cNvPr>
          <p:cNvSpPr/>
          <p:nvPr/>
        </p:nvSpPr>
        <p:spPr>
          <a:xfrm>
            <a:off x="5670061" y="8583964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</p:spTree>
    <p:extLst>
      <p:ext uri="{BB962C8B-B14F-4D97-AF65-F5344CB8AC3E}">
        <p14:creationId xmlns:p14="http://schemas.microsoft.com/office/powerpoint/2010/main" val="1409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FD442C09-DC93-AE4F-AEAC-D28261AC29EA}"/>
              </a:ext>
            </a:extLst>
          </p:cNvPr>
          <p:cNvSpPr/>
          <p:nvPr/>
        </p:nvSpPr>
        <p:spPr>
          <a:xfrm>
            <a:off x="299574" y="372201"/>
            <a:ext cx="1183260" cy="54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96860D64-43CE-7E42-B793-B30675CA6FDD}"/>
              </a:ext>
            </a:extLst>
          </p:cNvPr>
          <p:cNvSpPr/>
          <p:nvPr/>
        </p:nvSpPr>
        <p:spPr>
          <a:xfrm rot="18841504">
            <a:off x="421400" y="545623"/>
            <a:ext cx="232808" cy="211828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BE13D1A9-8F5E-694C-B503-D91DC1DC22DD}"/>
              </a:ext>
            </a:extLst>
          </p:cNvPr>
          <p:cNvSpPr txBox="1"/>
          <p:nvPr/>
        </p:nvSpPr>
        <p:spPr>
          <a:xfrm>
            <a:off x="735800" y="393868"/>
            <a:ext cx="80039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 action="ppaction://hlinksldjump"/>
              </a:rPr>
              <a:t>Back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17DDB-F4BE-F04D-BAB8-DDED3203714F}"/>
              </a:ext>
            </a:extLst>
          </p:cNvPr>
          <p:cNvSpPr>
            <a:spLocks noChangeAspect="1"/>
          </p:cNvSpPr>
          <p:nvPr/>
        </p:nvSpPr>
        <p:spPr>
          <a:xfrm>
            <a:off x="658586" y="527995"/>
            <a:ext cx="137385" cy="22349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1672813" y="2697454"/>
            <a:ext cx="300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from last use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1672814" y="5742934"/>
            <a:ext cx="32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from last 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1672814" y="8783617"/>
            <a:ext cx="338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from last use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54138B-6B06-9340-808B-1676F0519DF0}"/>
              </a:ext>
            </a:extLst>
          </p:cNvPr>
          <p:cNvSpPr>
            <a:spLocks noChangeAspect="1"/>
          </p:cNvSpPr>
          <p:nvPr/>
        </p:nvSpPr>
        <p:spPr>
          <a:xfrm>
            <a:off x="6035041" y="11291133"/>
            <a:ext cx="207178" cy="2071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37D455C-DBCC-B542-9110-2658A9F719E8}"/>
              </a:ext>
            </a:extLst>
          </p:cNvPr>
          <p:cNvSpPr/>
          <p:nvPr/>
        </p:nvSpPr>
        <p:spPr>
          <a:xfrm>
            <a:off x="5670061" y="5531073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14EAD6-614F-DD43-8B2A-6166BFF8466E}"/>
              </a:ext>
            </a:extLst>
          </p:cNvPr>
          <p:cNvSpPr/>
          <p:nvPr/>
        </p:nvSpPr>
        <p:spPr>
          <a:xfrm>
            <a:off x="5670061" y="8583964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</p:spTree>
    <p:extLst>
      <p:ext uri="{BB962C8B-B14F-4D97-AF65-F5344CB8AC3E}">
        <p14:creationId xmlns:p14="http://schemas.microsoft.com/office/powerpoint/2010/main" val="15075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7F9A6-4BE2-B54B-BA0F-F26F27F18230}"/>
              </a:ext>
            </a:extLst>
          </p:cNvPr>
          <p:cNvGrpSpPr/>
          <p:nvPr/>
        </p:nvGrpSpPr>
        <p:grpSpPr>
          <a:xfrm>
            <a:off x="299574" y="372201"/>
            <a:ext cx="1236618" cy="543270"/>
            <a:chOff x="299574" y="372201"/>
            <a:chExt cx="1236618" cy="543270"/>
          </a:xfrm>
        </p:grpSpPr>
        <p:sp>
          <p:nvSpPr>
            <p:cNvPr id="7" name="Rectangle 6">
              <a:hlinkClick r:id="rId2" action="ppaction://hlinksldjump"/>
              <a:extLst>
                <a:ext uri="{FF2B5EF4-FFF2-40B4-BE49-F238E27FC236}">
                  <a16:creationId xmlns:a16="http://schemas.microsoft.com/office/drawing/2014/main" id="{FD442C09-DC93-AE4F-AEAC-D28261AC29EA}"/>
                </a:ext>
              </a:extLst>
            </p:cNvPr>
            <p:cNvSpPr/>
            <p:nvPr/>
          </p:nvSpPr>
          <p:spPr>
            <a:xfrm>
              <a:off x="299574" y="372201"/>
              <a:ext cx="1183260" cy="5432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6860D64-43CE-7E42-B793-B30675CA6FDD}"/>
                </a:ext>
              </a:extLst>
            </p:cNvPr>
            <p:cNvSpPr/>
            <p:nvPr/>
          </p:nvSpPr>
          <p:spPr>
            <a:xfrm rot="18841504">
              <a:off x="421400" y="545623"/>
              <a:ext cx="232808" cy="211828"/>
            </a:xfrm>
            <a:prstGeom prst="halfFrame">
              <a:avLst>
                <a:gd name="adj1" fmla="val 13141"/>
                <a:gd name="adj2" fmla="val 14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3D1A9-8F5E-694C-B503-D91DC1DC22DD}"/>
                </a:ext>
              </a:extLst>
            </p:cNvPr>
            <p:cNvSpPr txBox="1"/>
            <p:nvPr/>
          </p:nvSpPr>
          <p:spPr>
            <a:xfrm>
              <a:off x="735800" y="443743"/>
              <a:ext cx="80039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Back</a:t>
              </a:r>
              <a:endParaRPr lang="en-US" sz="28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2131613" y="2697454"/>
            <a:ext cx="254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Radar 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2131612" y="5742934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2231918" y="8783617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C03A8-5CD2-8444-B7EB-C49312F27B0A}"/>
              </a:ext>
            </a:extLst>
          </p:cNvPr>
          <p:cNvSpPr/>
          <p:nvPr/>
        </p:nvSpPr>
        <p:spPr>
          <a:xfrm>
            <a:off x="1540067" y="6873420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6B2DE558-7298-C34D-AF94-3B1FAB618536}"/>
              </a:ext>
            </a:extLst>
          </p:cNvPr>
          <p:cNvSpPr/>
          <p:nvPr/>
        </p:nvSpPr>
        <p:spPr>
          <a:xfrm rot="13464789">
            <a:off x="4676765" y="7051707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712F9-F3C7-A24A-A342-3C9F401095B8}"/>
              </a:ext>
            </a:extLst>
          </p:cNvPr>
          <p:cNvSpPr txBox="1"/>
          <p:nvPr/>
        </p:nvSpPr>
        <p:spPr>
          <a:xfrm>
            <a:off x="2235793" y="7021713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5CE31-B4C3-2F43-960C-E9D40153359C}"/>
              </a:ext>
            </a:extLst>
          </p:cNvPr>
          <p:cNvSpPr/>
          <p:nvPr/>
        </p:nvSpPr>
        <p:spPr>
          <a:xfrm>
            <a:off x="1540067" y="4739383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Half Frame 31">
            <a:extLst>
              <a:ext uri="{FF2B5EF4-FFF2-40B4-BE49-F238E27FC236}">
                <a16:creationId xmlns:a16="http://schemas.microsoft.com/office/drawing/2014/main" id="{F723E246-1F4C-B141-803A-6850BB4E8732}"/>
              </a:ext>
            </a:extLst>
          </p:cNvPr>
          <p:cNvSpPr/>
          <p:nvPr/>
        </p:nvSpPr>
        <p:spPr>
          <a:xfrm rot="13464789">
            <a:off x="4802751" y="4917670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79547-7D7F-144E-B1F1-8EA6DB88428C}"/>
              </a:ext>
            </a:extLst>
          </p:cNvPr>
          <p:cNvSpPr txBox="1"/>
          <p:nvPr/>
        </p:nvSpPr>
        <p:spPr>
          <a:xfrm>
            <a:off x="2135487" y="4887676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34" name="Line Callout 1 33">
            <a:extLst>
              <a:ext uri="{FF2B5EF4-FFF2-40B4-BE49-F238E27FC236}">
                <a16:creationId xmlns:a16="http://schemas.microsoft.com/office/drawing/2014/main" id="{0A309E3F-75FD-3746-AB4A-68F1532ED826}"/>
              </a:ext>
            </a:extLst>
          </p:cNvPr>
          <p:cNvSpPr/>
          <p:nvPr/>
        </p:nvSpPr>
        <p:spPr>
          <a:xfrm>
            <a:off x="2027922" y="5661714"/>
            <a:ext cx="1549400" cy="819807"/>
          </a:xfrm>
          <a:prstGeom prst="borderCallout1">
            <a:avLst>
              <a:gd name="adj1" fmla="val 34976"/>
              <a:gd name="adj2" fmla="val 98679"/>
              <a:gd name="adj3" fmla="val -51397"/>
              <a:gd name="adj4" fmla="val 1852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Allows user to select previously used (and saved) inputs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EE70DB-B3B0-654C-9031-F4B3C721AFA0}"/>
              </a:ext>
            </a:extLst>
          </p:cNvPr>
          <p:cNvSpPr/>
          <p:nvPr/>
        </p:nvSpPr>
        <p:spPr>
          <a:xfrm>
            <a:off x="1540067" y="3400785"/>
            <a:ext cx="3850752" cy="4388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619A59-A37A-1C47-ADEB-87879749C874}"/>
              </a:ext>
            </a:extLst>
          </p:cNvPr>
          <p:cNvCxnSpPr>
            <a:cxnSpLocks/>
          </p:cNvCxnSpPr>
          <p:nvPr/>
        </p:nvCxnSpPr>
        <p:spPr>
          <a:xfrm flipV="1">
            <a:off x="1540067" y="4326853"/>
            <a:ext cx="38507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3CE7B6-19FB-1F4B-AC4C-572CF3741E4B}"/>
              </a:ext>
            </a:extLst>
          </p:cNvPr>
          <p:cNvCxnSpPr>
            <a:cxnSpLocks/>
          </p:cNvCxnSpPr>
          <p:nvPr/>
        </p:nvCxnSpPr>
        <p:spPr>
          <a:xfrm flipV="1">
            <a:off x="1550991" y="5269814"/>
            <a:ext cx="38507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FB1494-8907-C243-A91C-CB374112E15D}"/>
              </a:ext>
            </a:extLst>
          </p:cNvPr>
          <p:cNvCxnSpPr>
            <a:cxnSpLocks/>
          </p:cNvCxnSpPr>
          <p:nvPr/>
        </p:nvCxnSpPr>
        <p:spPr>
          <a:xfrm flipV="1">
            <a:off x="1550991" y="6195883"/>
            <a:ext cx="38507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A56FE1-9BCD-2243-A0D4-0B76891A7C75}"/>
              </a:ext>
            </a:extLst>
          </p:cNvPr>
          <p:cNvCxnSpPr>
            <a:cxnSpLocks/>
          </p:cNvCxnSpPr>
          <p:nvPr/>
        </p:nvCxnSpPr>
        <p:spPr>
          <a:xfrm flipV="1">
            <a:off x="1551750" y="7118213"/>
            <a:ext cx="38507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36BB1B-163B-DC49-AE55-572D3B6ADB7A}"/>
              </a:ext>
            </a:extLst>
          </p:cNvPr>
          <p:cNvSpPr txBox="1"/>
          <p:nvPr/>
        </p:nvSpPr>
        <p:spPr>
          <a:xfrm>
            <a:off x="1761221" y="3666453"/>
            <a:ext cx="37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F7D9B-97C4-5648-80AF-599ABC265FF5}"/>
              </a:ext>
            </a:extLst>
          </p:cNvPr>
          <p:cNvSpPr txBox="1"/>
          <p:nvPr/>
        </p:nvSpPr>
        <p:spPr>
          <a:xfrm>
            <a:off x="1761221" y="4643785"/>
            <a:ext cx="37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6FB976-7161-A54F-BB4F-591A0A19DB55}"/>
              </a:ext>
            </a:extLst>
          </p:cNvPr>
          <p:cNvSpPr txBox="1"/>
          <p:nvPr/>
        </p:nvSpPr>
        <p:spPr>
          <a:xfrm>
            <a:off x="1761221" y="5584048"/>
            <a:ext cx="37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09936-5420-0E47-A640-93A0CFA8B30F}"/>
              </a:ext>
            </a:extLst>
          </p:cNvPr>
          <p:cNvSpPr txBox="1"/>
          <p:nvPr/>
        </p:nvSpPr>
        <p:spPr>
          <a:xfrm>
            <a:off x="1761221" y="6513711"/>
            <a:ext cx="37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27B562-2194-284A-A039-84A6DACB8E57}"/>
              </a:ext>
            </a:extLst>
          </p:cNvPr>
          <p:cNvSpPr txBox="1"/>
          <p:nvPr/>
        </p:nvSpPr>
        <p:spPr>
          <a:xfrm>
            <a:off x="1748093" y="7388948"/>
            <a:ext cx="37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FEDA9E-51C1-3E40-B8EC-E8CC51C0211C}"/>
              </a:ext>
            </a:extLst>
          </p:cNvPr>
          <p:cNvSpPr txBox="1"/>
          <p:nvPr/>
        </p:nvSpPr>
        <p:spPr>
          <a:xfrm>
            <a:off x="2289804" y="3679153"/>
            <a:ext cx="146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Select this!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394D43-E0D5-C74B-ABA2-3C487C66E462}"/>
              </a:ext>
            </a:extLst>
          </p:cNvPr>
          <p:cNvSpPr>
            <a:spLocks noChangeAspect="1"/>
          </p:cNvSpPr>
          <p:nvPr/>
        </p:nvSpPr>
        <p:spPr>
          <a:xfrm>
            <a:off x="3519699" y="3805898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A04759A-4CF7-C94D-81E9-848AB6E98EE2}"/>
              </a:ext>
            </a:extLst>
          </p:cNvPr>
          <p:cNvSpPr/>
          <p:nvPr/>
        </p:nvSpPr>
        <p:spPr>
          <a:xfrm>
            <a:off x="5670061" y="5531073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CA8CDA9-FA09-A94B-BA72-2CDFC4D33469}"/>
              </a:ext>
            </a:extLst>
          </p:cNvPr>
          <p:cNvSpPr/>
          <p:nvPr/>
        </p:nvSpPr>
        <p:spPr>
          <a:xfrm>
            <a:off x="5670061" y="8583964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</p:spTree>
    <p:extLst>
      <p:ext uri="{BB962C8B-B14F-4D97-AF65-F5344CB8AC3E}">
        <p14:creationId xmlns:p14="http://schemas.microsoft.com/office/powerpoint/2010/main" val="383621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7F9A6-4BE2-B54B-BA0F-F26F27F18230}"/>
              </a:ext>
            </a:extLst>
          </p:cNvPr>
          <p:cNvGrpSpPr/>
          <p:nvPr/>
        </p:nvGrpSpPr>
        <p:grpSpPr>
          <a:xfrm>
            <a:off x="299574" y="372201"/>
            <a:ext cx="1236618" cy="543270"/>
            <a:chOff x="299574" y="372201"/>
            <a:chExt cx="1236618" cy="543270"/>
          </a:xfrm>
        </p:grpSpPr>
        <p:sp>
          <p:nvSpPr>
            <p:cNvPr id="7" name="Rectangle 6">
              <a:hlinkClick r:id="rId2" action="ppaction://hlinksldjump"/>
              <a:extLst>
                <a:ext uri="{FF2B5EF4-FFF2-40B4-BE49-F238E27FC236}">
                  <a16:creationId xmlns:a16="http://schemas.microsoft.com/office/drawing/2014/main" id="{FD442C09-DC93-AE4F-AEAC-D28261AC29EA}"/>
                </a:ext>
              </a:extLst>
            </p:cNvPr>
            <p:cNvSpPr/>
            <p:nvPr/>
          </p:nvSpPr>
          <p:spPr>
            <a:xfrm>
              <a:off x="299574" y="372201"/>
              <a:ext cx="1183260" cy="5432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6860D64-43CE-7E42-B793-B30675CA6FDD}"/>
                </a:ext>
              </a:extLst>
            </p:cNvPr>
            <p:cNvSpPr/>
            <p:nvPr/>
          </p:nvSpPr>
          <p:spPr>
            <a:xfrm rot="18841504">
              <a:off x="421400" y="545623"/>
              <a:ext cx="232808" cy="211828"/>
            </a:xfrm>
            <a:prstGeom prst="halfFrame">
              <a:avLst>
                <a:gd name="adj1" fmla="val 13141"/>
                <a:gd name="adj2" fmla="val 14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3D1A9-8F5E-694C-B503-D91DC1DC22DD}"/>
                </a:ext>
              </a:extLst>
            </p:cNvPr>
            <p:cNvSpPr txBox="1"/>
            <p:nvPr/>
          </p:nvSpPr>
          <p:spPr>
            <a:xfrm>
              <a:off x="735800" y="443743"/>
              <a:ext cx="80039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Back</a:t>
              </a:r>
              <a:endParaRPr lang="en-US" sz="28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1613587" y="2697454"/>
            <a:ext cx="30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Selected input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2131612" y="5742934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2231918" y="8783617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330E8B-84AE-434A-BD9C-6B8B76D05031}"/>
              </a:ext>
            </a:extLst>
          </p:cNvPr>
          <p:cNvSpPr>
            <a:spLocks noChangeAspect="1"/>
          </p:cNvSpPr>
          <p:nvPr/>
        </p:nvSpPr>
        <p:spPr>
          <a:xfrm>
            <a:off x="6082226" y="6306526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E7AC38-15E7-DF47-91B4-CBD4E582A33C}"/>
              </a:ext>
            </a:extLst>
          </p:cNvPr>
          <p:cNvSpPr/>
          <p:nvPr/>
        </p:nvSpPr>
        <p:spPr>
          <a:xfrm>
            <a:off x="5670061" y="5531073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" action="ppaction://hlinkshowjump?jump=nextslide"/>
              </a:rPr>
              <a:t>Add 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EC2618-1AEB-AF47-9194-6D2E647DF623}"/>
              </a:ext>
            </a:extLst>
          </p:cNvPr>
          <p:cNvSpPr/>
          <p:nvPr/>
        </p:nvSpPr>
        <p:spPr>
          <a:xfrm>
            <a:off x="5670061" y="8583964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AF1936-C88E-744E-B37E-404BF36DD09E}"/>
              </a:ext>
            </a:extLst>
          </p:cNvPr>
          <p:cNvSpPr>
            <a:spLocks noChangeAspect="1"/>
          </p:cNvSpPr>
          <p:nvPr/>
        </p:nvSpPr>
        <p:spPr>
          <a:xfrm>
            <a:off x="6035041" y="6303498"/>
            <a:ext cx="207178" cy="2071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7F9A6-4BE2-B54B-BA0F-F26F27F18230}"/>
              </a:ext>
            </a:extLst>
          </p:cNvPr>
          <p:cNvGrpSpPr/>
          <p:nvPr/>
        </p:nvGrpSpPr>
        <p:grpSpPr>
          <a:xfrm>
            <a:off x="299574" y="372201"/>
            <a:ext cx="1236618" cy="543270"/>
            <a:chOff x="299574" y="372201"/>
            <a:chExt cx="1236618" cy="543270"/>
          </a:xfrm>
        </p:grpSpPr>
        <p:sp>
          <p:nvSpPr>
            <p:cNvPr id="7" name="Rectangle 6">
              <a:hlinkClick r:id="rId2" action="ppaction://hlinksldjump"/>
              <a:extLst>
                <a:ext uri="{FF2B5EF4-FFF2-40B4-BE49-F238E27FC236}">
                  <a16:creationId xmlns:a16="http://schemas.microsoft.com/office/drawing/2014/main" id="{FD442C09-DC93-AE4F-AEAC-D28261AC29EA}"/>
                </a:ext>
              </a:extLst>
            </p:cNvPr>
            <p:cNvSpPr/>
            <p:nvPr/>
          </p:nvSpPr>
          <p:spPr>
            <a:xfrm>
              <a:off x="299574" y="372201"/>
              <a:ext cx="1183260" cy="5432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6860D64-43CE-7E42-B793-B30675CA6FDD}"/>
                </a:ext>
              </a:extLst>
            </p:cNvPr>
            <p:cNvSpPr/>
            <p:nvPr/>
          </p:nvSpPr>
          <p:spPr>
            <a:xfrm rot="18841504">
              <a:off x="421400" y="545623"/>
              <a:ext cx="232808" cy="211828"/>
            </a:xfrm>
            <a:prstGeom prst="halfFrame">
              <a:avLst>
                <a:gd name="adj1" fmla="val 13141"/>
                <a:gd name="adj2" fmla="val 14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3D1A9-8F5E-694C-B503-D91DC1DC22DD}"/>
                </a:ext>
              </a:extLst>
            </p:cNvPr>
            <p:cNvSpPr txBox="1"/>
            <p:nvPr/>
          </p:nvSpPr>
          <p:spPr>
            <a:xfrm>
              <a:off x="735800" y="427118"/>
              <a:ext cx="80039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Back</a:t>
              </a:r>
              <a:endParaRPr lang="en-US" sz="28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1613587" y="2697454"/>
            <a:ext cx="30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Selected input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2131612" y="5742934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2231918" y="8783617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330E8B-84AE-434A-BD9C-6B8B76D05031}"/>
              </a:ext>
            </a:extLst>
          </p:cNvPr>
          <p:cNvSpPr>
            <a:spLocks noChangeAspect="1"/>
          </p:cNvSpPr>
          <p:nvPr/>
        </p:nvSpPr>
        <p:spPr>
          <a:xfrm>
            <a:off x="6082226" y="6306526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E7AC38-15E7-DF47-91B4-CBD4E582A33C}"/>
              </a:ext>
            </a:extLst>
          </p:cNvPr>
          <p:cNvSpPr/>
          <p:nvPr/>
        </p:nvSpPr>
        <p:spPr>
          <a:xfrm>
            <a:off x="5670061" y="5531073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EC2618-1AEB-AF47-9194-6D2E647DF623}"/>
              </a:ext>
            </a:extLst>
          </p:cNvPr>
          <p:cNvSpPr/>
          <p:nvPr/>
        </p:nvSpPr>
        <p:spPr>
          <a:xfrm>
            <a:off x="5670061" y="8583964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64130F9E-FA45-7041-AB81-00FB8BF3EF36}"/>
              </a:ext>
            </a:extLst>
          </p:cNvPr>
          <p:cNvSpPr/>
          <p:nvPr/>
        </p:nvSpPr>
        <p:spPr>
          <a:xfrm rot="13464789">
            <a:off x="3782985" y="4010122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EB7CF8-C797-8247-AE89-7A08D7E91AE4}"/>
              </a:ext>
            </a:extLst>
          </p:cNvPr>
          <p:cNvSpPr txBox="1"/>
          <p:nvPr/>
        </p:nvSpPr>
        <p:spPr>
          <a:xfrm>
            <a:off x="1115721" y="3980128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33" name="Half Frame 32">
            <a:extLst>
              <a:ext uri="{FF2B5EF4-FFF2-40B4-BE49-F238E27FC236}">
                <a16:creationId xmlns:a16="http://schemas.microsoft.com/office/drawing/2014/main" id="{CA679B04-D000-E548-A5CD-1FBAB5501327}"/>
              </a:ext>
            </a:extLst>
          </p:cNvPr>
          <p:cNvSpPr/>
          <p:nvPr/>
        </p:nvSpPr>
        <p:spPr>
          <a:xfrm rot="13464789">
            <a:off x="3656999" y="7050805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3FC411-5E83-384A-B415-D54CC27BA7FC}"/>
              </a:ext>
            </a:extLst>
          </p:cNvPr>
          <p:cNvSpPr txBox="1"/>
          <p:nvPr/>
        </p:nvSpPr>
        <p:spPr>
          <a:xfrm>
            <a:off x="1216027" y="7020811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6F36F6-0EAC-A147-9E4B-402C0DA0D151}"/>
              </a:ext>
            </a:extLst>
          </p:cNvPr>
          <p:cNvSpPr/>
          <p:nvPr/>
        </p:nvSpPr>
        <p:spPr>
          <a:xfrm>
            <a:off x="1135996" y="3891963"/>
            <a:ext cx="4321408" cy="4829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88737-5AEB-D84C-AF7D-713CF6F682DC}"/>
              </a:ext>
            </a:extLst>
          </p:cNvPr>
          <p:cNvSpPr txBox="1"/>
          <p:nvPr/>
        </p:nvSpPr>
        <p:spPr>
          <a:xfrm>
            <a:off x="1649816" y="4092652"/>
            <a:ext cx="347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Drone Position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35547-65E8-CF4D-9CFE-9D4A30D255F8}"/>
              </a:ext>
            </a:extLst>
          </p:cNvPr>
          <p:cNvSpPr txBox="1"/>
          <p:nvPr/>
        </p:nvSpPr>
        <p:spPr>
          <a:xfrm>
            <a:off x="1216027" y="5171189"/>
            <a:ext cx="2699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Longitude	</a:t>
            </a:r>
          </a:p>
          <a:p>
            <a:endParaRPr lang="en-US" sz="2800" dirty="0"/>
          </a:p>
          <a:p>
            <a:r>
              <a:rPr lang="en-US" sz="2800" dirty="0"/>
              <a:t>Latitude</a:t>
            </a:r>
          </a:p>
          <a:p>
            <a:endParaRPr lang="en-US" sz="2800" dirty="0"/>
          </a:p>
          <a:p>
            <a:r>
              <a:rPr lang="en-US" sz="2800" dirty="0"/>
              <a:t>Altitude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5881A1A-BBC7-9646-B8C4-72879287E078}"/>
              </a:ext>
            </a:extLst>
          </p:cNvPr>
          <p:cNvSpPr/>
          <p:nvPr/>
        </p:nvSpPr>
        <p:spPr>
          <a:xfrm>
            <a:off x="3943003" y="7908111"/>
            <a:ext cx="1305233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Continue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76E63D-B364-B24A-A403-CFBA685C0882}"/>
              </a:ext>
            </a:extLst>
          </p:cNvPr>
          <p:cNvSpPr>
            <a:spLocks noChangeAspect="1"/>
          </p:cNvSpPr>
          <p:nvPr/>
        </p:nvSpPr>
        <p:spPr>
          <a:xfrm>
            <a:off x="5066332" y="8084944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3739A-3320-D84C-9907-1FA75AC69D25}"/>
              </a:ext>
            </a:extLst>
          </p:cNvPr>
          <p:cNvSpPr/>
          <p:nvPr/>
        </p:nvSpPr>
        <p:spPr>
          <a:xfrm>
            <a:off x="2900199" y="5283790"/>
            <a:ext cx="2492544" cy="372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DCA492F-B0A0-954B-9984-33271DDD5308}"/>
              </a:ext>
            </a:extLst>
          </p:cNvPr>
          <p:cNvSpPr/>
          <p:nvPr/>
        </p:nvSpPr>
        <p:spPr>
          <a:xfrm>
            <a:off x="2875211" y="6166846"/>
            <a:ext cx="2492544" cy="372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7FE386-8D47-FC46-9C70-F7C16F265C66}"/>
              </a:ext>
            </a:extLst>
          </p:cNvPr>
          <p:cNvSpPr/>
          <p:nvPr/>
        </p:nvSpPr>
        <p:spPr>
          <a:xfrm>
            <a:off x="2875211" y="6980927"/>
            <a:ext cx="2492544" cy="372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281127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FD442C09-DC93-AE4F-AEAC-D28261AC29EA}"/>
              </a:ext>
            </a:extLst>
          </p:cNvPr>
          <p:cNvSpPr/>
          <p:nvPr/>
        </p:nvSpPr>
        <p:spPr>
          <a:xfrm>
            <a:off x="299574" y="372201"/>
            <a:ext cx="1183260" cy="543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96860D64-43CE-7E42-B793-B30675CA6FDD}"/>
              </a:ext>
            </a:extLst>
          </p:cNvPr>
          <p:cNvSpPr/>
          <p:nvPr/>
        </p:nvSpPr>
        <p:spPr>
          <a:xfrm rot="18841504">
            <a:off x="421400" y="545623"/>
            <a:ext cx="232808" cy="211828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3D1A9-8F5E-694C-B503-D91DC1DC22DD}"/>
              </a:ext>
            </a:extLst>
          </p:cNvPr>
          <p:cNvSpPr txBox="1"/>
          <p:nvPr/>
        </p:nvSpPr>
        <p:spPr>
          <a:xfrm>
            <a:off x="735800" y="393868"/>
            <a:ext cx="80039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 action="ppaction://hlinksldjump"/>
              </a:rPr>
              <a:t>Back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1672813" y="2697454"/>
            <a:ext cx="300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Selected input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1606314" y="5742934"/>
            <a:ext cx="32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Typed drone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2231918" y="8783617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A0C253-0540-C243-9BAA-62C9B63AA70E}"/>
              </a:ext>
            </a:extLst>
          </p:cNvPr>
          <p:cNvSpPr>
            <a:spLocks noChangeAspect="1"/>
          </p:cNvSpPr>
          <p:nvPr/>
        </p:nvSpPr>
        <p:spPr>
          <a:xfrm>
            <a:off x="6082226" y="6306526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A608139-458E-C94A-9204-8990EF0B5B8F}"/>
              </a:ext>
            </a:extLst>
          </p:cNvPr>
          <p:cNvSpPr/>
          <p:nvPr/>
        </p:nvSpPr>
        <p:spPr>
          <a:xfrm>
            <a:off x="5670061" y="5531073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185F938-B0E6-3541-912C-24AC7BBBACD7}"/>
              </a:ext>
            </a:extLst>
          </p:cNvPr>
          <p:cNvSpPr/>
          <p:nvPr/>
        </p:nvSpPr>
        <p:spPr>
          <a:xfrm>
            <a:off x="5670061" y="8583964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0AE681-6EF9-344B-8348-2E4AB4BCFAE5}"/>
              </a:ext>
            </a:extLst>
          </p:cNvPr>
          <p:cNvSpPr>
            <a:spLocks noChangeAspect="1"/>
          </p:cNvSpPr>
          <p:nvPr/>
        </p:nvSpPr>
        <p:spPr>
          <a:xfrm>
            <a:off x="6035041" y="11274513"/>
            <a:ext cx="207178" cy="2071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7F9A6-4BE2-B54B-BA0F-F26F27F18230}"/>
              </a:ext>
            </a:extLst>
          </p:cNvPr>
          <p:cNvGrpSpPr/>
          <p:nvPr/>
        </p:nvGrpSpPr>
        <p:grpSpPr>
          <a:xfrm>
            <a:off x="299574" y="372201"/>
            <a:ext cx="1236618" cy="543270"/>
            <a:chOff x="299574" y="372201"/>
            <a:chExt cx="1236618" cy="543270"/>
          </a:xfrm>
        </p:grpSpPr>
        <p:sp>
          <p:nvSpPr>
            <p:cNvPr id="7" name="Rectangle 6">
              <a:hlinkClick r:id="rId2" action="ppaction://hlinksldjump"/>
              <a:extLst>
                <a:ext uri="{FF2B5EF4-FFF2-40B4-BE49-F238E27FC236}">
                  <a16:creationId xmlns:a16="http://schemas.microsoft.com/office/drawing/2014/main" id="{FD442C09-DC93-AE4F-AEAC-D28261AC29EA}"/>
                </a:ext>
              </a:extLst>
            </p:cNvPr>
            <p:cNvSpPr/>
            <p:nvPr/>
          </p:nvSpPr>
          <p:spPr>
            <a:xfrm>
              <a:off x="299574" y="372201"/>
              <a:ext cx="1183260" cy="54327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96860D64-43CE-7E42-B793-B30675CA6FDD}"/>
                </a:ext>
              </a:extLst>
            </p:cNvPr>
            <p:cNvSpPr/>
            <p:nvPr/>
          </p:nvSpPr>
          <p:spPr>
            <a:xfrm rot="18841504">
              <a:off x="421400" y="545623"/>
              <a:ext cx="232808" cy="211828"/>
            </a:xfrm>
            <a:prstGeom prst="halfFrame">
              <a:avLst>
                <a:gd name="adj1" fmla="val 13141"/>
                <a:gd name="adj2" fmla="val 14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3D1A9-8F5E-694C-B503-D91DC1DC22DD}"/>
                </a:ext>
              </a:extLst>
            </p:cNvPr>
            <p:cNvSpPr txBox="1"/>
            <p:nvPr/>
          </p:nvSpPr>
          <p:spPr>
            <a:xfrm>
              <a:off x="735800" y="427118"/>
              <a:ext cx="80039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Back</a:t>
              </a:r>
              <a:endParaRPr lang="en-US" sz="28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C08140F-CCA2-DD49-82F3-B107CCA0CA77}"/>
              </a:ext>
            </a:extLst>
          </p:cNvPr>
          <p:cNvSpPr/>
          <p:nvPr/>
        </p:nvSpPr>
        <p:spPr>
          <a:xfrm>
            <a:off x="1536192" y="254916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Half Frame 14">
            <a:hlinkClick r:id="rId3" action="ppaction://hlinksldjump"/>
            <a:extLst>
              <a:ext uri="{FF2B5EF4-FFF2-40B4-BE49-F238E27FC236}">
                <a16:creationId xmlns:a16="http://schemas.microsoft.com/office/drawing/2014/main" id="{60B1E1E8-F98F-EA47-A18D-1DFF5776C052}"/>
              </a:ext>
            </a:extLst>
          </p:cNvPr>
          <p:cNvSpPr/>
          <p:nvPr/>
        </p:nvSpPr>
        <p:spPr>
          <a:xfrm rot="13464789">
            <a:off x="4798876" y="272744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64A16-25D0-DF4B-A848-13CD4C0CF3EC}"/>
              </a:ext>
            </a:extLst>
          </p:cNvPr>
          <p:cNvSpPr txBox="1"/>
          <p:nvPr/>
        </p:nvSpPr>
        <p:spPr>
          <a:xfrm>
            <a:off x="1672813" y="2697454"/>
            <a:ext cx="300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Selected input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F43F9-0FEB-F74F-84B0-2DC1C30297FA}"/>
              </a:ext>
            </a:extLst>
          </p:cNvPr>
          <p:cNvSpPr/>
          <p:nvPr/>
        </p:nvSpPr>
        <p:spPr>
          <a:xfrm>
            <a:off x="4606619" y="2665637"/>
            <a:ext cx="637795" cy="596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4D128-0F7E-8C4E-B417-B15B1275567B}"/>
              </a:ext>
            </a:extLst>
          </p:cNvPr>
          <p:cNvSpPr/>
          <p:nvPr/>
        </p:nvSpPr>
        <p:spPr>
          <a:xfrm>
            <a:off x="1536192" y="5594641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D74D538B-6901-E644-AD7C-0203AB0054CB}"/>
              </a:ext>
            </a:extLst>
          </p:cNvPr>
          <p:cNvSpPr/>
          <p:nvPr/>
        </p:nvSpPr>
        <p:spPr>
          <a:xfrm rot="13464789">
            <a:off x="4798876" y="5772928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8D158-CD0B-FB47-B90E-D262EE7E995E}"/>
              </a:ext>
            </a:extLst>
          </p:cNvPr>
          <p:cNvSpPr txBox="1"/>
          <p:nvPr/>
        </p:nvSpPr>
        <p:spPr>
          <a:xfrm>
            <a:off x="2131612" y="5742934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EB330-11C1-8048-AE50-7FF913F5F393}"/>
              </a:ext>
            </a:extLst>
          </p:cNvPr>
          <p:cNvSpPr/>
          <p:nvPr/>
        </p:nvSpPr>
        <p:spPr>
          <a:xfrm>
            <a:off x="1536192" y="8635324"/>
            <a:ext cx="3836276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3D6172A1-5F61-3547-A490-497351EAD680}"/>
              </a:ext>
            </a:extLst>
          </p:cNvPr>
          <p:cNvSpPr/>
          <p:nvPr/>
        </p:nvSpPr>
        <p:spPr>
          <a:xfrm rot="13464789">
            <a:off x="4672890" y="8813611"/>
            <a:ext cx="320040" cy="320040"/>
          </a:xfrm>
          <a:prstGeom prst="halfFrame">
            <a:avLst>
              <a:gd name="adj1" fmla="val 13141"/>
              <a:gd name="adj2" fmla="val 14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DAB63-90A1-5F49-B2A5-2FE536B8949B}"/>
              </a:ext>
            </a:extLst>
          </p:cNvPr>
          <p:cNvSpPr txBox="1"/>
          <p:nvPr/>
        </p:nvSpPr>
        <p:spPr>
          <a:xfrm>
            <a:off x="2231918" y="8783617"/>
            <a:ext cx="282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Drone ID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EFCC43-82D8-D741-AFCC-3969B00F0EFE}"/>
              </a:ext>
            </a:extLst>
          </p:cNvPr>
          <p:cNvSpPr/>
          <p:nvPr/>
        </p:nvSpPr>
        <p:spPr>
          <a:xfrm>
            <a:off x="5656882" y="2478182"/>
            <a:ext cx="937138" cy="946941"/>
          </a:xfrm>
          <a:prstGeom prst="roundRect">
            <a:avLst>
              <a:gd name="adj" fmla="val 181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B8B27-B4F7-C64C-BEF4-220659FC5A38}"/>
              </a:ext>
            </a:extLst>
          </p:cNvPr>
          <p:cNvSpPr/>
          <p:nvPr/>
        </p:nvSpPr>
        <p:spPr>
          <a:xfrm>
            <a:off x="3161654" y="3481738"/>
            <a:ext cx="2210814" cy="423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 my position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DB3211-9BA1-E746-87C4-18810CB090EE}"/>
              </a:ext>
            </a:extLst>
          </p:cNvPr>
          <p:cNvSpPr/>
          <p:nvPr/>
        </p:nvSpPr>
        <p:spPr>
          <a:xfrm>
            <a:off x="4444891" y="11144926"/>
            <a:ext cx="2157882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9BD0E0-7FFC-FC45-A74B-0EB508611026}"/>
              </a:ext>
            </a:extLst>
          </p:cNvPr>
          <p:cNvSpPr/>
          <p:nvPr/>
        </p:nvSpPr>
        <p:spPr>
          <a:xfrm>
            <a:off x="2284187" y="5688956"/>
            <a:ext cx="4321408" cy="4829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95498-829C-AB4D-B85B-ABA32589DDA7}"/>
              </a:ext>
            </a:extLst>
          </p:cNvPr>
          <p:cNvSpPr txBox="1"/>
          <p:nvPr/>
        </p:nvSpPr>
        <p:spPr>
          <a:xfrm>
            <a:off x="2665707" y="5855458"/>
            <a:ext cx="3479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which to save for future 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C58C6-88C3-E042-B081-A33D4F40A061}"/>
              </a:ext>
            </a:extLst>
          </p:cNvPr>
          <p:cNvSpPr txBox="1"/>
          <p:nvPr/>
        </p:nvSpPr>
        <p:spPr>
          <a:xfrm>
            <a:off x="3749997" y="6987313"/>
            <a:ext cx="2699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Radar Position</a:t>
            </a:r>
          </a:p>
          <a:p>
            <a:endParaRPr lang="en-US" sz="2800" dirty="0"/>
          </a:p>
          <a:p>
            <a:r>
              <a:rPr lang="en-US" sz="2800" dirty="0"/>
              <a:t>Drone ID</a:t>
            </a:r>
          </a:p>
          <a:p>
            <a:endParaRPr lang="en-US" sz="2800" dirty="0"/>
          </a:p>
          <a:p>
            <a:r>
              <a:rPr lang="en-US" sz="2800" dirty="0"/>
              <a:t>Drone 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AB00FF-FDCE-8A44-B440-6EEDFE116DB9}"/>
              </a:ext>
            </a:extLst>
          </p:cNvPr>
          <p:cNvSpPr>
            <a:spLocks noChangeAspect="1"/>
          </p:cNvSpPr>
          <p:nvPr/>
        </p:nvSpPr>
        <p:spPr>
          <a:xfrm>
            <a:off x="2834403" y="7114019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C1B2C5-E16F-6941-9D1D-ED01A8D797A3}"/>
              </a:ext>
            </a:extLst>
          </p:cNvPr>
          <p:cNvSpPr>
            <a:spLocks noChangeAspect="1"/>
          </p:cNvSpPr>
          <p:nvPr/>
        </p:nvSpPr>
        <p:spPr>
          <a:xfrm>
            <a:off x="2834403" y="7970962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38F2CA-15B7-5B43-99DA-71FE62A58986}"/>
              </a:ext>
            </a:extLst>
          </p:cNvPr>
          <p:cNvSpPr>
            <a:spLocks noChangeAspect="1"/>
          </p:cNvSpPr>
          <p:nvPr/>
        </p:nvSpPr>
        <p:spPr>
          <a:xfrm>
            <a:off x="2836493" y="8853888"/>
            <a:ext cx="228600" cy="2394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E5C461-A23D-BA49-8A12-4D2877370987}"/>
              </a:ext>
            </a:extLst>
          </p:cNvPr>
          <p:cNvGrpSpPr/>
          <p:nvPr/>
        </p:nvGrpSpPr>
        <p:grpSpPr>
          <a:xfrm>
            <a:off x="2897005" y="8883786"/>
            <a:ext cx="107576" cy="179690"/>
            <a:chOff x="4047565" y="5674659"/>
            <a:chExt cx="265097" cy="260372"/>
          </a:xfrm>
        </p:grpSpPr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9ADEE89E-0FD1-D041-92CE-ABB176ADB83B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7FC65080-5DBC-5C46-B3A3-22001A775C7C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8AE225-5658-EE47-BFC7-8DEC1D250F60}"/>
              </a:ext>
            </a:extLst>
          </p:cNvPr>
          <p:cNvGrpSpPr/>
          <p:nvPr/>
        </p:nvGrpSpPr>
        <p:grpSpPr>
          <a:xfrm>
            <a:off x="2894915" y="8000860"/>
            <a:ext cx="107576" cy="179690"/>
            <a:chOff x="4047565" y="5674659"/>
            <a:chExt cx="265097" cy="260372"/>
          </a:xfrm>
        </p:grpSpPr>
        <p:sp>
          <p:nvSpPr>
            <p:cNvPr id="39" name="Diagonal Stripe 38">
              <a:extLst>
                <a:ext uri="{FF2B5EF4-FFF2-40B4-BE49-F238E27FC236}">
                  <a16:creationId xmlns:a16="http://schemas.microsoft.com/office/drawing/2014/main" id="{0598A418-25B6-5E48-BE6C-03F5C9612C77}"/>
                </a:ext>
              </a:extLst>
            </p:cNvPr>
            <p:cNvSpPr/>
            <p:nvPr/>
          </p:nvSpPr>
          <p:spPr>
            <a:xfrm>
              <a:off x="4180114" y="5674659"/>
              <a:ext cx="132548" cy="260372"/>
            </a:xfrm>
            <a:prstGeom prst="diagStripe">
              <a:avLst>
                <a:gd name="adj" fmla="val 8908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Diagonal Stripe 39">
              <a:extLst>
                <a:ext uri="{FF2B5EF4-FFF2-40B4-BE49-F238E27FC236}">
                  <a16:creationId xmlns:a16="http://schemas.microsoft.com/office/drawing/2014/main" id="{16CF8896-77B6-E842-AA60-F4D90643894E}"/>
                </a:ext>
              </a:extLst>
            </p:cNvPr>
            <p:cNvSpPr/>
            <p:nvPr/>
          </p:nvSpPr>
          <p:spPr>
            <a:xfrm rot="5400000">
              <a:off x="4064335" y="5819253"/>
              <a:ext cx="99007" cy="132548"/>
            </a:xfrm>
            <a:prstGeom prst="diagStripe">
              <a:avLst>
                <a:gd name="adj" fmla="val 584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Line Callout 1 40">
            <a:extLst>
              <a:ext uri="{FF2B5EF4-FFF2-40B4-BE49-F238E27FC236}">
                <a16:creationId xmlns:a16="http://schemas.microsoft.com/office/drawing/2014/main" id="{6B787314-0A63-1A44-8D17-FB105CD912AB}"/>
              </a:ext>
            </a:extLst>
          </p:cNvPr>
          <p:cNvSpPr/>
          <p:nvPr/>
        </p:nvSpPr>
        <p:spPr>
          <a:xfrm>
            <a:off x="1022536" y="6926391"/>
            <a:ext cx="1183260" cy="819807"/>
          </a:xfrm>
          <a:prstGeom prst="borderCallout1">
            <a:avLst>
              <a:gd name="adj1" fmla="val 83398"/>
              <a:gd name="adj2" fmla="val 99281"/>
              <a:gd name="adj3" fmla="val 27414"/>
              <a:gd name="adj4" fmla="val 14917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 will be unselected by default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73AAFD-6EC1-1644-B562-2AAF9B0D8666}"/>
              </a:ext>
            </a:extLst>
          </p:cNvPr>
          <p:cNvSpPr/>
          <p:nvPr/>
        </p:nvSpPr>
        <p:spPr>
          <a:xfrm>
            <a:off x="4958894" y="9670917"/>
            <a:ext cx="1305233" cy="473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 action="ppaction://hlinksldjump"/>
              </a:rPr>
              <a:t>Continue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F4E871-C78A-4C40-9937-DD6AD27188C2}"/>
              </a:ext>
            </a:extLst>
          </p:cNvPr>
          <p:cNvSpPr>
            <a:spLocks noChangeAspect="1"/>
          </p:cNvSpPr>
          <p:nvPr/>
        </p:nvSpPr>
        <p:spPr>
          <a:xfrm>
            <a:off x="6082223" y="9847750"/>
            <a:ext cx="109728" cy="1097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</TotalTime>
  <Words>295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Sharp</dc:creator>
  <cp:lastModifiedBy>Daniel Sharp</cp:lastModifiedBy>
  <cp:revision>21</cp:revision>
  <dcterms:created xsi:type="dcterms:W3CDTF">2019-10-24T14:29:00Z</dcterms:created>
  <dcterms:modified xsi:type="dcterms:W3CDTF">2019-10-25T14:02:47Z</dcterms:modified>
</cp:coreProperties>
</file>