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77" r:id="rId3"/>
    <p:sldId id="279" r:id="rId4"/>
    <p:sldId id="283" r:id="rId5"/>
    <p:sldId id="278" r:id="rId6"/>
    <p:sldId id="276" r:id="rId7"/>
    <p:sldId id="281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harp" initials="DS" lastIdx="1" clrIdx="0">
    <p:extLst>
      <p:ext uri="{19B8F6BF-5375-455C-9EA6-DF929625EA0E}">
        <p15:presenceInfo xmlns:p15="http://schemas.microsoft.com/office/powerpoint/2012/main" userId="8aabbc2d0ba305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167"/>
    <a:srgbClr val="2F55A7"/>
    <a:srgbClr val="0955A7"/>
    <a:srgbClr val="093CA7"/>
    <a:srgbClr val="006AE7"/>
    <a:srgbClr val="004EE7"/>
    <a:srgbClr val="224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B055B-AD64-484A-A9A2-A9CB3DF4683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51BF-8B3B-C946-9789-CE5A8A770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- </a:t>
            </a:r>
            <a:r>
              <a:rPr lang="en-US" dirty="0" err="1"/>
              <a:t>lla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151BF-8B3B-C946-9789-CE5A8A770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- </a:t>
            </a:r>
            <a:r>
              <a:rPr lang="en-US" dirty="0" err="1"/>
              <a:t>agl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151BF-8B3B-C946-9789-CE5A8A770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- </a:t>
            </a:r>
            <a:r>
              <a:rPr lang="en-US" dirty="0" err="1"/>
              <a:t>agl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151BF-8B3B-C946-9789-CE5A8A770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- </a:t>
            </a:r>
            <a:r>
              <a:rPr lang="en-US" dirty="0" err="1"/>
              <a:t>agl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151BF-8B3B-C946-9789-CE5A8A770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Viper pos - dropdown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151BF-8B3B-C946-9789-CE5A8A770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151BF-8B3B-C946-9789-CE5A8A770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0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E0FC-6B7A-D845-9D13-254DC5936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CBA5D-90D6-904B-8E55-20442014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7F3B-6DCF-D846-94BC-65252B73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FFCE-6AD3-E14D-B2AD-0A918DA9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CD19-6FFA-2E49-B1B9-FC0B0B06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C602-8D3E-A140-AF0D-5961BE1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F635-46F8-B941-9526-2F1985E5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EBD8-BF5A-4642-B6B3-D66F503B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FDE1-DDC0-4E44-BB50-F1E345D6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C0BD-8C25-A543-89D0-891900EE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0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5B253-D685-4345-BC08-D5290ECA4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5DA8C-FAD5-404F-B312-96BF6B30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5012-2338-D948-B99C-159D00BF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91EC-E91E-074E-B171-FC07B6F5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2E43-3EC1-AE48-950E-A634FA39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3C5E-6592-484F-94F0-C9A30331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E57E-D1BB-5246-B553-10949712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68AAC-1A88-414D-8D27-510091D5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F4B9-9E6B-9F4C-AF1F-6068B430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ADCE-450D-F644-92E5-619220D4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A81F-529A-1047-B185-68AC23E8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77611-29CE-CE43-A8E7-E013AE1FF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48B0-366E-A346-A96F-1BA89D2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BC4DB-1AB5-E54B-84BD-C3CA30AB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3A27-A0AC-8243-B3F9-C803259D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A476-6EB2-0241-A080-EA46711F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B29D-E6BD-F94A-A009-96F35CE4B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B3ED1-9477-0947-98AF-8AC92A6F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0B457-883D-1D4D-8A59-E267653A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ED2F-EFE1-554F-B4FB-559BAF03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297A-3E55-7B41-9778-BAF94BA6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6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2BE9-FE5F-C847-8BE7-ADB83E6D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8472-6D45-8F45-8BD4-99B5F7C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74CD3-AE26-7244-8990-53EEDFE23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B5FF3-E824-A84F-A4C7-11279B38B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4C4C8-01FD-4244-959A-7ACE6E564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EF203-6085-044A-9991-A498B2BB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8407F-9051-6941-923B-F3CC9EA9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2BB18-2260-4745-B1AE-16A3F7F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2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388E-780B-874C-BF28-A1F407B7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E730-CEF2-3F4E-B9A2-6986EC27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3426F-0AC2-F94C-80AD-C45F8A3F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5B8D7-EE4F-BF4C-87DE-01B12188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F3EA-1F8F-6846-AB41-BDEC2736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375E0-4048-C649-8855-E44BB4E4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B1966-FAB0-6842-8D97-5E75B5AE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8943-A449-CA4D-A9DD-CB5507B1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5798-3A1A-DF45-80E7-5327448F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27C71-B9B7-4140-B9B7-4D901E0E4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40FC-9D80-3F4B-AF16-8C5E5F2B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8578-82EC-834E-82CB-F2D8A19F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4DFD1-92FC-2642-8D5A-ED4588AD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8AFA-E4E6-DA41-BB57-A83B843E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1EDF1-37F6-8C49-8052-890ACDB7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3E93B-40A7-8646-B2E7-A73ED52F1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4B436-6772-F14A-8A6F-D8E60D48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D4B3-9376-164A-86C9-16A2120D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F250-8311-FE48-9B19-4417881B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79C37-5A72-DE47-BE1B-DCB3D205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073C8-876B-E34E-AA29-960AE592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072D-4288-594D-A122-F9180A9C6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9B35-E625-0B47-B77E-1E1786F5824B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67F5-48CB-AA43-A66F-1FCE72A71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05B4-F794-CC4D-B4B0-1093CECD0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D5EA-DE91-B844-A40F-09DD76F5E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6.xm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.svg"/><Relationship Id="rId5" Type="http://schemas.openxmlformats.org/officeDocument/2006/relationships/slide" Target="slide1.xml"/><Relationship Id="rId10" Type="http://schemas.openxmlformats.org/officeDocument/2006/relationships/image" Target="../media/image3.png"/><Relationship Id="rId4" Type="http://schemas.openxmlformats.org/officeDocument/2006/relationships/slide" Target="slide2.xml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B5779057-B8C9-824C-BA09-63BD02FA3CE9}"/>
              </a:ext>
            </a:extLst>
          </p:cNvPr>
          <p:cNvSpPr/>
          <p:nvPr/>
        </p:nvSpPr>
        <p:spPr>
          <a:xfrm>
            <a:off x="-5615" y="4079346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E368BFB0-DCD7-1D49-8242-A48F8EC4F948}"/>
              </a:ext>
            </a:extLst>
          </p:cNvPr>
          <p:cNvSpPr/>
          <p:nvPr/>
        </p:nvSpPr>
        <p:spPr>
          <a:xfrm rot="5400000">
            <a:off x="2942637" y="5376811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33413" y="2665049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36633-62CB-F744-B69E-88AB1A54D829}"/>
              </a:ext>
            </a:extLst>
          </p:cNvPr>
          <p:cNvSpPr txBox="1"/>
          <p:nvPr/>
        </p:nvSpPr>
        <p:spPr>
          <a:xfrm>
            <a:off x="9329853" y="2499145"/>
            <a:ext cx="250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Viper Manual Control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36A3F-53C4-374D-98E5-483B489BB8EA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Target Acquisition</a:t>
            </a:r>
          </a:p>
        </p:txBody>
      </p:sp>
      <p:sp>
        <p:nvSpPr>
          <p:cNvPr id="7" name="Round Same Side Corner Rectangle 6">
            <a:hlinkClick r:id="rId4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 rot="5400000">
            <a:off x="2937746" y="2682728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hlinkClick r:id="rId4" action="ppaction://hlinksldjump"/>
            <a:extLst>
              <a:ext uri="{FF2B5EF4-FFF2-40B4-BE49-F238E27FC236}">
                <a16:creationId xmlns:a16="http://schemas.microsoft.com/office/drawing/2014/main" id="{71568EDB-D260-8D47-B075-C15290485740}"/>
              </a:ext>
            </a:extLst>
          </p:cNvPr>
          <p:cNvSpPr/>
          <p:nvPr/>
        </p:nvSpPr>
        <p:spPr>
          <a:xfrm rot="5400000">
            <a:off x="3086547" y="2810657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63857" y="2704480"/>
            <a:ext cx="222198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IMSAR_HQ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173345" y="3605517"/>
            <a:ext cx="731520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33413" y="5363304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91479" y="5032701"/>
            <a:ext cx="313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2B9D5E1-BE2A-404A-8144-9D2F3048A21C}"/>
              </a:ext>
            </a:extLst>
          </p:cNvPr>
          <p:cNvSpPr/>
          <p:nvPr/>
        </p:nvSpPr>
        <p:spPr>
          <a:xfrm>
            <a:off x="3981915" y="5321920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111.256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A3C09-DE32-024D-8E8C-344E4EE97137}"/>
              </a:ext>
            </a:extLst>
          </p:cNvPr>
          <p:cNvSpPr txBox="1"/>
          <p:nvPr/>
        </p:nvSpPr>
        <p:spPr>
          <a:xfrm>
            <a:off x="3946242" y="4964066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3932012" y="5866657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6367524" y="4961549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3" name="Chevron 62">
            <a:hlinkClick r:id="rId3" action="ppaction://hlinksldjump"/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86547" y="550891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4013460" y="6201176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6440235" y="5283160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889913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8928342" y="1621242"/>
            <a:ext cx="63397" cy="3275806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713" y="3654095"/>
            <a:ext cx="194628" cy="194628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172107" y="6468634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718" y="6496151"/>
            <a:ext cx="194628" cy="1946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E1C11A7-8889-F74B-B00A-42374D21CB09}"/>
              </a:ext>
            </a:extLst>
          </p:cNvPr>
          <p:cNvSpPr txBox="1"/>
          <p:nvPr/>
        </p:nvSpPr>
        <p:spPr>
          <a:xfrm>
            <a:off x="450861" y="5412254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SLC_airport</a:t>
            </a:r>
            <a:endParaRPr lang="en-US" sz="1400" dirty="0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E8AAC5F-74E3-8741-8F4D-A1BD1CEB116D}"/>
              </a:ext>
            </a:extLst>
          </p:cNvPr>
          <p:cNvSpPr/>
          <p:nvPr/>
        </p:nvSpPr>
        <p:spPr>
          <a:xfrm>
            <a:off x="8146330" y="5286054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273F4-27C7-1645-B258-519668F94B0B}"/>
              </a:ext>
            </a:extLst>
          </p:cNvPr>
          <p:cNvCxnSpPr>
            <a:cxnSpLocks/>
          </p:cNvCxnSpPr>
          <p:nvPr/>
        </p:nvCxnSpPr>
        <p:spPr>
          <a:xfrm>
            <a:off x="9019782" y="1435265"/>
            <a:ext cx="0" cy="5423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>
            <a:hlinkClick r:id="rId7" action="ppaction://hlinksldjump"/>
            <a:extLst>
              <a:ext uri="{FF2B5EF4-FFF2-40B4-BE49-F238E27FC236}">
                <a16:creationId xmlns:a16="http://schemas.microsoft.com/office/drawing/2014/main" id="{6AB7AC1C-40AA-0448-8F9B-9807E081C9D5}"/>
              </a:ext>
            </a:extLst>
          </p:cNvPr>
          <p:cNvSpPr/>
          <p:nvPr/>
        </p:nvSpPr>
        <p:spPr>
          <a:xfrm rot="16200000">
            <a:off x="10266506" y="3191800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evron 82">
            <a:hlinkClick r:id="rId7" action="ppaction://hlinksldjump"/>
            <a:extLst>
              <a:ext uri="{FF2B5EF4-FFF2-40B4-BE49-F238E27FC236}">
                <a16:creationId xmlns:a16="http://schemas.microsoft.com/office/drawing/2014/main" id="{553D54D1-FA0C-0849-9837-E3B0AA2336E2}"/>
              </a:ext>
            </a:extLst>
          </p:cNvPr>
          <p:cNvSpPr/>
          <p:nvPr/>
        </p:nvSpPr>
        <p:spPr>
          <a:xfrm rot="16200000">
            <a:off x="10476769" y="3349708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7" action="ppaction://hlinksldjump"/>
            <a:extLst>
              <a:ext uri="{FF2B5EF4-FFF2-40B4-BE49-F238E27FC236}">
                <a16:creationId xmlns:a16="http://schemas.microsoft.com/office/drawing/2014/main" id="{C9A896A5-CD0B-6345-8B71-75FF44A2F4C5}"/>
              </a:ext>
            </a:extLst>
          </p:cNvPr>
          <p:cNvSpPr/>
          <p:nvPr/>
        </p:nvSpPr>
        <p:spPr>
          <a:xfrm>
            <a:off x="10884286" y="380409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hevron 85">
            <a:hlinkClick r:id="rId7" action="ppaction://hlinksldjump"/>
            <a:extLst>
              <a:ext uri="{FF2B5EF4-FFF2-40B4-BE49-F238E27FC236}">
                <a16:creationId xmlns:a16="http://schemas.microsoft.com/office/drawing/2014/main" id="{A1C0AD43-3ACD-3B4F-A55C-C943609923B2}"/>
              </a:ext>
            </a:extLst>
          </p:cNvPr>
          <p:cNvSpPr/>
          <p:nvPr/>
        </p:nvSpPr>
        <p:spPr>
          <a:xfrm>
            <a:off x="11094549" y="396200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7" action="ppaction://hlinksldjump"/>
            <a:extLst>
              <a:ext uri="{FF2B5EF4-FFF2-40B4-BE49-F238E27FC236}">
                <a16:creationId xmlns:a16="http://schemas.microsoft.com/office/drawing/2014/main" id="{817D0D7C-F170-7B45-B6CE-8072A88AADB1}"/>
              </a:ext>
            </a:extLst>
          </p:cNvPr>
          <p:cNvSpPr/>
          <p:nvPr/>
        </p:nvSpPr>
        <p:spPr>
          <a:xfrm rot="10800000">
            <a:off x="9648726" y="3806837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hlinkClick r:id="rId7" action="ppaction://hlinksldjump"/>
            <a:extLst>
              <a:ext uri="{FF2B5EF4-FFF2-40B4-BE49-F238E27FC236}">
                <a16:creationId xmlns:a16="http://schemas.microsoft.com/office/drawing/2014/main" id="{96EE9399-49FE-F249-AF2C-17E4A3E7C9E6}"/>
              </a:ext>
            </a:extLst>
          </p:cNvPr>
          <p:cNvSpPr/>
          <p:nvPr/>
        </p:nvSpPr>
        <p:spPr>
          <a:xfrm rot="10800000">
            <a:off x="9858989" y="3964745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7" action="ppaction://hlinksldjump"/>
            <a:extLst>
              <a:ext uri="{FF2B5EF4-FFF2-40B4-BE49-F238E27FC236}">
                <a16:creationId xmlns:a16="http://schemas.microsoft.com/office/drawing/2014/main" id="{3F70D473-2182-6B4C-9E7D-0B5BD0A27DD1}"/>
              </a:ext>
            </a:extLst>
          </p:cNvPr>
          <p:cNvSpPr/>
          <p:nvPr/>
        </p:nvSpPr>
        <p:spPr>
          <a:xfrm rot="5400000">
            <a:off x="10266506" y="442187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evron 90">
            <a:hlinkClick r:id="rId7" action="ppaction://hlinksldjump"/>
            <a:extLst>
              <a:ext uri="{FF2B5EF4-FFF2-40B4-BE49-F238E27FC236}">
                <a16:creationId xmlns:a16="http://schemas.microsoft.com/office/drawing/2014/main" id="{E4B3AEF9-49F7-8F42-8D75-2A4F64FF91DA}"/>
              </a:ext>
            </a:extLst>
          </p:cNvPr>
          <p:cNvSpPr/>
          <p:nvPr/>
        </p:nvSpPr>
        <p:spPr>
          <a:xfrm rot="5400000">
            <a:off x="10476769" y="457978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64814D-90DA-2441-B292-AB4EEC5A179D}"/>
              </a:ext>
            </a:extLst>
          </p:cNvPr>
          <p:cNvSpPr txBox="1"/>
          <p:nvPr/>
        </p:nvSpPr>
        <p:spPr>
          <a:xfrm>
            <a:off x="357478" y="2350671"/>
            <a:ext cx="24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Saved Entries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743CFE-8CA8-1C45-B77C-A9F421623994}"/>
              </a:ext>
            </a:extLst>
          </p:cNvPr>
          <p:cNvSpPr txBox="1"/>
          <p:nvPr/>
        </p:nvSpPr>
        <p:spPr>
          <a:xfrm>
            <a:off x="9855530" y="5432805"/>
            <a:ext cx="1737104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Degrees from Viper 0˚</a:t>
            </a:r>
            <a:endParaRPr lang="en-US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236355-6473-FA4C-ADCC-F2027FE827D3}"/>
              </a:ext>
            </a:extLst>
          </p:cNvPr>
          <p:cNvSpPr/>
          <p:nvPr/>
        </p:nvSpPr>
        <p:spPr>
          <a:xfrm>
            <a:off x="9742105" y="6081366"/>
            <a:ext cx="1652586" cy="2664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90˚</a:t>
            </a:r>
          </a:p>
        </p:txBody>
      </p:sp>
      <p:pic>
        <p:nvPicPr>
          <p:cNvPr id="103" name="Graphic 102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4C0B9-A384-9E46-B8EB-02C4370D8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4293B19-812C-FE4F-B95E-FD3F6114FED7}"/>
              </a:ext>
            </a:extLst>
          </p:cNvPr>
          <p:cNvSpPr/>
          <p:nvPr/>
        </p:nvSpPr>
        <p:spPr>
          <a:xfrm>
            <a:off x="-314" y="1435265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 Viper Position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337BF-893F-2F42-8A7A-3B4B63844111}"/>
              </a:ext>
            </a:extLst>
          </p:cNvPr>
          <p:cNvSpPr txBox="1"/>
          <p:nvPr/>
        </p:nvSpPr>
        <p:spPr>
          <a:xfrm>
            <a:off x="227998" y="157085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A0CF4B-CF4D-254F-A542-C965177B3BEB}"/>
              </a:ext>
            </a:extLst>
          </p:cNvPr>
          <p:cNvSpPr txBox="1"/>
          <p:nvPr/>
        </p:nvSpPr>
        <p:spPr>
          <a:xfrm>
            <a:off x="4453359" y="4148052"/>
            <a:ext cx="436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+mj-lt"/>
              </a:rPr>
              <a:t>       Aircraft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+mj-lt"/>
              </a:rPr>
              <a:t>Heading and AGL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7B525DA-F2BE-8249-B7EB-581DA0A05957}"/>
              </a:ext>
            </a:extLst>
          </p:cNvPr>
          <p:cNvSpPr/>
          <p:nvPr/>
        </p:nvSpPr>
        <p:spPr>
          <a:xfrm>
            <a:off x="3985679" y="2704525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111.256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C5D51-6A20-5F46-94F6-711706223448}"/>
              </a:ext>
            </a:extLst>
          </p:cNvPr>
          <p:cNvSpPr txBox="1"/>
          <p:nvPr/>
        </p:nvSpPr>
        <p:spPr>
          <a:xfrm>
            <a:off x="3893791" y="2356321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C2CDEF-CD20-F146-9A93-2C3480467F7C}"/>
              </a:ext>
            </a:extLst>
          </p:cNvPr>
          <p:cNvSpPr txBox="1"/>
          <p:nvPr/>
        </p:nvSpPr>
        <p:spPr>
          <a:xfrm>
            <a:off x="3925090" y="3244889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2CDA692-73D5-F54F-8C7B-B6C89A8D6972}"/>
              </a:ext>
            </a:extLst>
          </p:cNvPr>
          <p:cNvSpPr txBox="1"/>
          <p:nvPr/>
        </p:nvSpPr>
        <p:spPr>
          <a:xfrm>
            <a:off x="6334140" y="2369118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B0E072B-A34E-C249-B08D-1077D117CCBF}"/>
              </a:ext>
            </a:extLst>
          </p:cNvPr>
          <p:cNvSpPr/>
          <p:nvPr/>
        </p:nvSpPr>
        <p:spPr>
          <a:xfrm>
            <a:off x="4017224" y="3583781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2534B2C-0618-1E46-BFA9-C96380240B53}"/>
              </a:ext>
            </a:extLst>
          </p:cNvPr>
          <p:cNvSpPr/>
          <p:nvPr/>
        </p:nvSpPr>
        <p:spPr>
          <a:xfrm>
            <a:off x="6411700" y="2699200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C5D85D36-1A80-D245-AAE0-6FD0035AA5F6}"/>
              </a:ext>
            </a:extLst>
          </p:cNvPr>
          <p:cNvSpPr/>
          <p:nvPr/>
        </p:nvSpPr>
        <p:spPr>
          <a:xfrm>
            <a:off x="8117795" y="2702094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ABBFA3-7A9F-C94A-B7C9-318037558CF5}"/>
              </a:ext>
            </a:extLst>
          </p:cNvPr>
          <p:cNvSpPr txBox="1"/>
          <p:nvPr/>
        </p:nvSpPr>
        <p:spPr>
          <a:xfrm>
            <a:off x="6324752" y="3245799"/>
            <a:ext cx="2006335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Viper Heading Bias</a:t>
            </a:r>
            <a:endParaRPr lang="en-US" dirty="0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A5AFAE3-DF9C-9F42-82AB-6D6393CFA5D3}"/>
              </a:ext>
            </a:extLst>
          </p:cNvPr>
          <p:cNvSpPr/>
          <p:nvPr/>
        </p:nvSpPr>
        <p:spPr>
          <a:xfrm>
            <a:off x="6395100" y="3590299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90˚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162937-B169-804C-BB5A-62CCE14182FE}"/>
              </a:ext>
            </a:extLst>
          </p:cNvPr>
          <p:cNvSpPr txBox="1"/>
          <p:nvPr/>
        </p:nvSpPr>
        <p:spPr>
          <a:xfrm>
            <a:off x="-1" y="4081776"/>
            <a:ext cx="4416552" cy="5943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Aircraft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lt1"/>
                </a:solidFill>
              </a:rPr>
              <a:t>LLA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lt1"/>
                </a:solidFill>
              </a:rPr>
              <a:t>Input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583740-A6C3-E64E-96C5-7550756B207E}"/>
              </a:ext>
            </a:extLst>
          </p:cNvPr>
          <p:cNvSpPr/>
          <p:nvPr/>
        </p:nvSpPr>
        <p:spPr>
          <a:xfrm>
            <a:off x="3978566" y="427822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E84B5D9-D85E-9B42-A435-C6ED6D439F61}"/>
              </a:ext>
            </a:extLst>
          </p:cNvPr>
          <p:cNvSpPr/>
          <p:nvPr/>
        </p:nvSpPr>
        <p:spPr>
          <a:xfrm>
            <a:off x="4015374" y="4314199"/>
            <a:ext cx="113555" cy="113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2341260-7E28-824F-9B1D-28A1B8E77168}"/>
              </a:ext>
            </a:extLst>
          </p:cNvPr>
          <p:cNvSpPr/>
          <p:nvPr/>
        </p:nvSpPr>
        <p:spPr>
          <a:xfrm>
            <a:off x="8349547" y="429598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61DA63C-CAA8-0249-B80A-C63EED2E44E3}"/>
              </a:ext>
            </a:extLst>
          </p:cNvPr>
          <p:cNvSpPr/>
          <p:nvPr/>
        </p:nvSpPr>
        <p:spPr>
          <a:xfrm>
            <a:off x="4416551" y="4079346"/>
            <a:ext cx="4406659" cy="591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10129-B3B1-144B-9DE7-8A06DE1A2E3F}"/>
              </a:ext>
            </a:extLst>
          </p:cNvPr>
          <p:cNvSpPr txBox="1"/>
          <p:nvPr/>
        </p:nvSpPr>
        <p:spPr>
          <a:xfrm>
            <a:off x="9363312" y="1688909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F81AB-51F4-2640-B274-7F71F15387EE}"/>
              </a:ext>
            </a:extLst>
          </p:cNvPr>
          <p:cNvSpPr/>
          <p:nvPr/>
        </p:nvSpPr>
        <p:spPr>
          <a:xfrm>
            <a:off x="10699231" y="1600202"/>
            <a:ext cx="548640" cy="548640"/>
          </a:xfrm>
          <a:prstGeom prst="rect">
            <a:avLst/>
          </a:prstGeom>
          <a:solidFill>
            <a:srgbClr val="E86167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8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E368BFB0-DCD7-1D49-8242-A48F8EC4F948}"/>
              </a:ext>
            </a:extLst>
          </p:cNvPr>
          <p:cNvSpPr/>
          <p:nvPr/>
        </p:nvSpPr>
        <p:spPr>
          <a:xfrm rot="5400000">
            <a:off x="2942637" y="5376811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33413" y="2665049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36A3F-53C4-374D-98E5-483B489BB8EA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Target Acquisition</a:t>
            </a:r>
          </a:p>
        </p:txBody>
      </p:sp>
      <p:sp>
        <p:nvSpPr>
          <p:cNvPr id="7" name="Round Same Side Corner 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 rot="5400000">
            <a:off x="2937746" y="2682728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hlinkClick r:id="rId3" action="ppaction://hlinksldjump"/>
            <a:extLst>
              <a:ext uri="{FF2B5EF4-FFF2-40B4-BE49-F238E27FC236}">
                <a16:creationId xmlns:a16="http://schemas.microsoft.com/office/drawing/2014/main" id="{71568EDB-D260-8D47-B075-C15290485740}"/>
              </a:ext>
            </a:extLst>
          </p:cNvPr>
          <p:cNvSpPr/>
          <p:nvPr/>
        </p:nvSpPr>
        <p:spPr>
          <a:xfrm rot="5400000">
            <a:off x="3086547" y="2810657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63857" y="2704480"/>
            <a:ext cx="222198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IMSAR_HQ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173345" y="3605517"/>
            <a:ext cx="731520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33413" y="5363304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91479" y="5032701"/>
            <a:ext cx="313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86547" y="550891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889913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8928342" y="1621242"/>
            <a:ext cx="63397" cy="3275806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713" y="3654095"/>
            <a:ext cx="194628" cy="194628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172107" y="6468634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718" y="6496151"/>
            <a:ext cx="194628" cy="1946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E1C11A7-8889-F74B-B00A-42374D21CB09}"/>
              </a:ext>
            </a:extLst>
          </p:cNvPr>
          <p:cNvSpPr txBox="1"/>
          <p:nvPr/>
        </p:nvSpPr>
        <p:spPr>
          <a:xfrm>
            <a:off x="450861" y="5412254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SLC_airport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FF14CC-8681-DC4D-8FB0-F7717FC4F808}"/>
              </a:ext>
            </a:extLst>
          </p:cNvPr>
          <p:cNvSpPr txBox="1"/>
          <p:nvPr/>
        </p:nvSpPr>
        <p:spPr>
          <a:xfrm>
            <a:off x="6390697" y="4796457"/>
            <a:ext cx="1986348" cy="71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Aircraft Heading with Respect to Viper</a:t>
            </a:r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6CF1576-43D2-D84F-B366-F13C0D56B0B8}"/>
              </a:ext>
            </a:extLst>
          </p:cNvPr>
          <p:cNvSpPr/>
          <p:nvPr/>
        </p:nvSpPr>
        <p:spPr>
          <a:xfrm>
            <a:off x="6447306" y="5443792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20˚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9F88029-AA8A-CE4F-BB86-F285F1951629}"/>
              </a:ext>
            </a:extLst>
          </p:cNvPr>
          <p:cNvSpPr/>
          <p:nvPr/>
        </p:nvSpPr>
        <p:spPr>
          <a:xfrm>
            <a:off x="3985679" y="2704525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111.256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619755-DBC6-534A-81ED-EE37CBD6DA6B}"/>
              </a:ext>
            </a:extLst>
          </p:cNvPr>
          <p:cNvSpPr txBox="1"/>
          <p:nvPr/>
        </p:nvSpPr>
        <p:spPr>
          <a:xfrm>
            <a:off x="3910630" y="2352177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0C375-2D2E-8D4C-ADDA-74219FAFEA85}"/>
              </a:ext>
            </a:extLst>
          </p:cNvPr>
          <p:cNvSpPr txBox="1"/>
          <p:nvPr/>
        </p:nvSpPr>
        <p:spPr>
          <a:xfrm>
            <a:off x="3910630" y="3272548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D6472A-92B7-2C4C-9FA4-5AA2BE51D67B}"/>
              </a:ext>
            </a:extLst>
          </p:cNvPr>
          <p:cNvSpPr txBox="1"/>
          <p:nvPr/>
        </p:nvSpPr>
        <p:spPr>
          <a:xfrm>
            <a:off x="6350774" y="2360646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F1FE245-7071-5940-8F96-69141E13BDA7}"/>
              </a:ext>
            </a:extLst>
          </p:cNvPr>
          <p:cNvSpPr/>
          <p:nvPr/>
        </p:nvSpPr>
        <p:spPr>
          <a:xfrm>
            <a:off x="4017224" y="3583781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F687601-ABE3-8749-96F8-03BDFCE291BB}"/>
              </a:ext>
            </a:extLst>
          </p:cNvPr>
          <p:cNvSpPr/>
          <p:nvPr/>
        </p:nvSpPr>
        <p:spPr>
          <a:xfrm>
            <a:off x="6411700" y="2699200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9D4B82F-56FC-EE4A-BEFC-AB74A90DE4C5}"/>
              </a:ext>
            </a:extLst>
          </p:cNvPr>
          <p:cNvSpPr/>
          <p:nvPr/>
        </p:nvSpPr>
        <p:spPr>
          <a:xfrm>
            <a:off x="8117795" y="2702094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273F4-27C7-1645-B258-519668F94B0B}"/>
              </a:ext>
            </a:extLst>
          </p:cNvPr>
          <p:cNvCxnSpPr>
            <a:cxnSpLocks/>
          </p:cNvCxnSpPr>
          <p:nvPr/>
        </p:nvCxnSpPr>
        <p:spPr>
          <a:xfrm>
            <a:off x="9075420" y="1423776"/>
            <a:ext cx="0" cy="5423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>
            <a:hlinkClick r:id="rId3" action="ppaction://hlinksldjump"/>
            <a:extLst>
              <a:ext uri="{FF2B5EF4-FFF2-40B4-BE49-F238E27FC236}">
                <a16:creationId xmlns:a16="http://schemas.microsoft.com/office/drawing/2014/main" id="{6AB7AC1C-40AA-0448-8F9B-9807E081C9D5}"/>
              </a:ext>
            </a:extLst>
          </p:cNvPr>
          <p:cNvSpPr/>
          <p:nvPr/>
        </p:nvSpPr>
        <p:spPr>
          <a:xfrm rot="16200000">
            <a:off x="10266506" y="3191800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evron 82">
            <a:hlinkClick r:id="rId3" action="ppaction://hlinksldjump"/>
            <a:extLst>
              <a:ext uri="{FF2B5EF4-FFF2-40B4-BE49-F238E27FC236}">
                <a16:creationId xmlns:a16="http://schemas.microsoft.com/office/drawing/2014/main" id="{553D54D1-FA0C-0849-9837-E3B0AA2336E2}"/>
              </a:ext>
            </a:extLst>
          </p:cNvPr>
          <p:cNvSpPr/>
          <p:nvPr/>
        </p:nvSpPr>
        <p:spPr>
          <a:xfrm rot="16200000">
            <a:off x="10476769" y="3349708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3" action="ppaction://hlinksldjump"/>
            <a:extLst>
              <a:ext uri="{FF2B5EF4-FFF2-40B4-BE49-F238E27FC236}">
                <a16:creationId xmlns:a16="http://schemas.microsoft.com/office/drawing/2014/main" id="{C9A896A5-CD0B-6345-8B71-75FF44A2F4C5}"/>
              </a:ext>
            </a:extLst>
          </p:cNvPr>
          <p:cNvSpPr/>
          <p:nvPr/>
        </p:nvSpPr>
        <p:spPr>
          <a:xfrm>
            <a:off x="10884286" y="380409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hevron 85">
            <a:hlinkClick r:id="rId3" action="ppaction://hlinksldjump"/>
            <a:extLst>
              <a:ext uri="{FF2B5EF4-FFF2-40B4-BE49-F238E27FC236}">
                <a16:creationId xmlns:a16="http://schemas.microsoft.com/office/drawing/2014/main" id="{A1C0AD43-3ACD-3B4F-A55C-C943609923B2}"/>
              </a:ext>
            </a:extLst>
          </p:cNvPr>
          <p:cNvSpPr/>
          <p:nvPr/>
        </p:nvSpPr>
        <p:spPr>
          <a:xfrm>
            <a:off x="11094549" y="396200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3" action="ppaction://hlinksldjump"/>
            <a:extLst>
              <a:ext uri="{FF2B5EF4-FFF2-40B4-BE49-F238E27FC236}">
                <a16:creationId xmlns:a16="http://schemas.microsoft.com/office/drawing/2014/main" id="{817D0D7C-F170-7B45-B6CE-8072A88AADB1}"/>
              </a:ext>
            </a:extLst>
          </p:cNvPr>
          <p:cNvSpPr/>
          <p:nvPr/>
        </p:nvSpPr>
        <p:spPr>
          <a:xfrm rot="10800000">
            <a:off x="9648726" y="3806837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hlinkClick r:id="rId3" action="ppaction://hlinksldjump"/>
            <a:extLst>
              <a:ext uri="{FF2B5EF4-FFF2-40B4-BE49-F238E27FC236}">
                <a16:creationId xmlns:a16="http://schemas.microsoft.com/office/drawing/2014/main" id="{96EE9399-49FE-F249-AF2C-17E4A3E7C9E6}"/>
              </a:ext>
            </a:extLst>
          </p:cNvPr>
          <p:cNvSpPr/>
          <p:nvPr/>
        </p:nvSpPr>
        <p:spPr>
          <a:xfrm rot="10800000">
            <a:off x="9858989" y="3964745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3F70D473-2182-6B4C-9E7D-0B5BD0A27DD1}"/>
              </a:ext>
            </a:extLst>
          </p:cNvPr>
          <p:cNvSpPr/>
          <p:nvPr/>
        </p:nvSpPr>
        <p:spPr>
          <a:xfrm rot="5400000">
            <a:off x="10266506" y="442187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evron 90">
            <a:hlinkClick r:id="rId3" action="ppaction://hlinksldjump"/>
            <a:extLst>
              <a:ext uri="{FF2B5EF4-FFF2-40B4-BE49-F238E27FC236}">
                <a16:creationId xmlns:a16="http://schemas.microsoft.com/office/drawing/2014/main" id="{E4B3AEF9-49F7-8F42-8D75-2A4F64FF91DA}"/>
              </a:ext>
            </a:extLst>
          </p:cNvPr>
          <p:cNvSpPr/>
          <p:nvPr/>
        </p:nvSpPr>
        <p:spPr>
          <a:xfrm rot="5400000">
            <a:off x="10476769" y="457978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64814D-90DA-2441-B292-AB4EEC5A179D}"/>
              </a:ext>
            </a:extLst>
          </p:cNvPr>
          <p:cNvSpPr txBox="1"/>
          <p:nvPr/>
        </p:nvSpPr>
        <p:spPr>
          <a:xfrm>
            <a:off x="357478" y="2350671"/>
            <a:ext cx="24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Saved Entries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80E962-D030-A443-83CB-2658177040B4}"/>
              </a:ext>
            </a:extLst>
          </p:cNvPr>
          <p:cNvSpPr txBox="1"/>
          <p:nvPr/>
        </p:nvSpPr>
        <p:spPr>
          <a:xfrm>
            <a:off x="6322676" y="3250420"/>
            <a:ext cx="2006335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Viper Heading Bias</a:t>
            </a:r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69195DF-0D22-1946-8C9B-E4ADCF6F0491}"/>
              </a:ext>
            </a:extLst>
          </p:cNvPr>
          <p:cNvSpPr/>
          <p:nvPr/>
        </p:nvSpPr>
        <p:spPr>
          <a:xfrm>
            <a:off x="6395100" y="3590299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90˚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743CFE-8CA8-1C45-B77C-A9F421623994}"/>
              </a:ext>
            </a:extLst>
          </p:cNvPr>
          <p:cNvSpPr txBox="1"/>
          <p:nvPr/>
        </p:nvSpPr>
        <p:spPr>
          <a:xfrm>
            <a:off x="9855530" y="5432805"/>
            <a:ext cx="1737104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Degrees from Viper 0˚</a:t>
            </a:r>
            <a:endParaRPr lang="en-US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236355-6473-FA4C-ADCC-F2027FE827D3}"/>
              </a:ext>
            </a:extLst>
          </p:cNvPr>
          <p:cNvSpPr/>
          <p:nvPr/>
        </p:nvSpPr>
        <p:spPr>
          <a:xfrm>
            <a:off x="9742105" y="6081366"/>
            <a:ext cx="1652586" cy="2664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90˚</a:t>
            </a:r>
          </a:p>
        </p:txBody>
      </p:sp>
      <p:pic>
        <p:nvPicPr>
          <p:cNvPr id="103" name="Graphic 102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4C0B9-A384-9E46-B8EB-02C4370D8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4293B19-812C-FE4F-B95E-FD3F6114FED7}"/>
              </a:ext>
            </a:extLst>
          </p:cNvPr>
          <p:cNvSpPr/>
          <p:nvPr/>
        </p:nvSpPr>
        <p:spPr>
          <a:xfrm>
            <a:off x="-314" y="1435265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 Viper Position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337BF-893F-2F42-8A7A-3B4B63844111}"/>
              </a:ext>
            </a:extLst>
          </p:cNvPr>
          <p:cNvSpPr txBox="1"/>
          <p:nvPr/>
        </p:nvSpPr>
        <p:spPr>
          <a:xfrm>
            <a:off x="227998" y="157085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B80EE17-E460-E841-8224-F07380128793}"/>
              </a:ext>
            </a:extLst>
          </p:cNvPr>
          <p:cNvSpPr/>
          <p:nvPr/>
        </p:nvSpPr>
        <p:spPr>
          <a:xfrm>
            <a:off x="-5615" y="4079346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78A01-3BD3-6845-88D6-257312E6B746}"/>
              </a:ext>
            </a:extLst>
          </p:cNvPr>
          <p:cNvSpPr txBox="1"/>
          <p:nvPr/>
        </p:nvSpPr>
        <p:spPr>
          <a:xfrm>
            <a:off x="-1" y="4081776"/>
            <a:ext cx="4416552" cy="5943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  <a:latin typeface="+mj-lt"/>
              </a:rPr>
              <a:t>Aircraft</a:t>
            </a:r>
            <a:r>
              <a:rPr lang="en-US" sz="1600" dirty="0">
                <a:latin typeface="+mj-lt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+mj-lt"/>
              </a:rPr>
              <a:t>LLA</a:t>
            </a:r>
            <a:r>
              <a:rPr lang="en-US" sz="1600" dirty="0">
                <a:latin typeface="+mj-lt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+mj-lt"/>
              </a:rPr>
              <a:t>Input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A0CF4B-CF4D-254F-A542-C965177B3BEB}"/>
              </a:ext>
            </a:extLst>
          </p:cNvPr>
          <p:cNvSpPr txBox="1"/>
          <p:nvPr/>
        </p:nvSpPr>
        <p:spPr>
          <a:xfrm>
            <a:off x="4416551" y="4087112"/>
            <a:ext cx="4416552" cy="5943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r>
              <a:rPr lang="en-US" b="1" dirty="0"/>
              <a:t>Aircraft Heading and AGL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6BE224-4411-AD4A-A900-97C894D80F26}"/>
              </a:ext>
            </a:extLst>
          </p:cNvPr>
          <p:cNvSpPr txBox="1"/>
          <p:nvPr/>
        </p:nvSpPr>
        <p:spPr>
          <a:xfrm>
            <a:off x="3736078" y="5885072"/>
            <a:ext cx="2522178" cy="71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Estimated Ground Distance Between Viper and Aircraft</a:t>
            </a:r>
            <a:endParaRPr lang="en-US" dirty="0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B755FBA-4C80-4548-B3FB-FFB220B8B15D}"/>
              </a:ext>
            </a:extLst>
          </p:cNvPr>
          <p:cNvSpPr/>
          <p:nvPr/>
        </p:nvSpPr>
        <p:spPr>
          <a:xfrm>
            <a:off x="3815547" y="6532407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45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771473D-69FC-794C-AF51-0E61D4A939C5}"/>
              </a:ext>
            </a:extLst>
          </p:cNvPr>
          <p:cNvSpPr/>
          <p:nvPr/>
        </p:nvSpPr>
        <p:spPr>
          <a:xfrm>
            <a:off x="5520637" y="6539976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27A513-7759-3345-A17B-23D35BDD97E7}"/>
              </a:ext>
            </a:extLst>
          </p:cNvPr>
          <p:cNvSpPr txBox="1"/>
          <p:nvPr/>
        </p:nvSpPr>
        <p:spPr>
          <a:xfrm>
            <a:off x="3686820" y="5035993"/>
            <a:ext cx="2488595" cy="346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Estimated Aircraft A.G.L.</a:t>
            </a:r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9861263-5CA0-ED42-A7A8-AFD812E1F334}"/>
              </a:ext>
            </a:extLst>
          </p:cNvPr>
          <p:cNvSpPr/>
          <p:nvPr/>
        </p:nvSpPr>
        <p:spPr>
          <a:xfrm>
            <a:off x="3785725" y="5429426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9968432-53C6-DB47-9740-F07135DACB74}"/>
              </a:ext>
            </a:extLst>
          </p:cNvPr>
          <p:cNvSpPr/>
          <p:nvPr/>
        </p:nvSpPr>
        <p:spPr>
          <a:xfrm>
            <a:off x="5490815" y="5436995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EDE973F-D638-2D4B-A7B0-C93875DFF6B8}"/>
              </a:ext>
            </a:extLst>
          </p:cNvPr>
          <p:cNvSpPr/>
          <p:nvPr/>
        </p:nvSpPr>
        <p:spPr>
          <a:xfrm>
            <a:off x="8349547" y="429598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FF16611-EF02-C64F-91EC-DDAC9F40A596}"/>
              </a:ext>
            </a:extLst>
          </p:cNvPr>
          <p:cNvSpPr/>
          <p:nvPr/>
        </p:nvSpPr>
        <p:spPr>
          <a:xfrm>
            <a:off x="3978566" y="427822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85F6CB9-96D7-0A45-AEE1-EF33C6CEC06C}"/>
              </a:ext>
            </a:extLst>
          </p:cNvPr>
          <p:cNvSpPr/>
          <p:nvPr/>
        </p:nvSpPr>
        <p:spPr>
          <a:xfrm>
            <a:off x="8385573" y="4336643"/>
            <a:ext cx="113555" cy="113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942D73-523A-CA46-B9BD-E23A1E24723F}"/>
              </a:ext>
            </a:extLst>
          </p:cNvPr>
          <p:cNvSpPr/>
          <p:nvPr/>
        </p:nvSpPr>
        <p:spPr>
          <a:xfrm>
            <a:off x="1289" y="4079346"/>
            <a:ext cx="4406659" cy="591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29FE1A-9CB4-D947-8646-398C42E76485}"/>
              </a:ext>
            </a:extLst>
          </p:cNvPr>
          <p:cNvSpPr txBox="1"/>
          <p:nvPr/>
        </p:nvSpPr>
        <p:spPr>
          <a:xfrm>
            <a:off x="9329853" y="2499145"/>
            <a:ext cx="250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Viper Manual Control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10139B-7C6C-F04D-B84F-0F49122C583B}"/>
              </a:ext>
            </a:extLst>
          </p:cNvPr>
          <p:cNvSpPr txBox="1"/>
          <p:nvPr/>
        </p:nvSpPr>
        <p:spPr>
          <a:xfrm>
            <a:off x="9363312" y="1688909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9627C6-B129-B144-8827-3CC815451446}"/>
              </a:ext>
            </a:extLst>
          </p:cNvPr>
          <p:cNvSpPr/>
          <p:nvPr/>
        </p:nvSpPr>
        <p:spPr>
          <a:xfrm>
            <a:off x="10699231" y="1600202"/>
            <a:ext cx="548640" cy="548640"/>
          </a:xfrm>
          <a:prstGeom prst="rect">
            <a:avLst/>
          </a:prstGeom>
          <a:solidFill>
            <a:srgbClr val="E86167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E368BFB0-DCD7-1D49-8242-A48F8EC4F948}"/>
              </a:ext>
            </a:extLst>
          </p:cNvPr>
          <p:cNvSpPr/>
          <p:nvPr/>
        </p:nvSpPr>
        <p:spPr>
          <a:xfrm rot="5400000">
            <a:off x="2942637" y="5376811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33413" y="2665049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36A3F-53C4-374D-98E5-483B489BB8EA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Target Acquisition</a:t>
            </a:r>
          </a:p>
        </p:txBody>
      </p:sp>
      <p:sp>
        <p:nvSpPr>
          <p:cNvPr id="7" name="Round Same Side Corner 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 rot="5400000">
            <a:off x="2937746" y="2682728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hlinkClick r:id="rId3" action="ppaction://hlinksldjump"/>
            <a:extLst>
              <a:ext uri="{FF2B5EF4-FFF2-40B4-BE49-F238E27FC236}">
                <a16:creationId xmlns:a16="http://schemas.microsoft.com/office/drawing/2014/main" id="{71568EDB-D260-8D47-B075-C15290485740}"/>
              </a:ext>
            </a:extLst>
          </p:cNvPr>
          <p:cNvSpPr/>
          <p:nvPr/>
        </p:nvSpPr>
        <p:spPr>
          <a:xfrm rot="5400000">
            <a:off x="3086547" y="2810657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63857" y="2704480"/>
            <a:ext cx="222198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IMSAR_HQ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195761" y="3605517"/>
            <a:ext cx="804672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33413" y="5363304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91479" y="5032701"/>
            <a:ext cx="313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86547" y="550891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889913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8928342" y="1621242"/>
            <a:ext cx="63397" cy="3275806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209" y="3654095"/>
            <a:ext cx="194628" cy="194628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172107" y="6468634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718" y="6496151"/>
            <a:ext cx="194628" cy="1946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E1C11A7-8889-F74B-B00A-42374D21CB09}"/>
              </a:ext>
            </a:extLst>
          </p:cNvPr>
          <p:cNvSpPr txBox="1"/>
          <p:nvPr/>
        </p:nvSpPr>
        <p:spPr>
          <a:xfrm>
            <a:off x="450861" y="5412254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SLC_airport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FF14CC-8681-DC4D-8FB0-F7717FC4F808}"/>
              </a:ext>
            </a:extLst>
          </p:cNvPr>
          <p:cNvSpPr txBox="1"/>
          <p:nvPr/>
        </p:nvSpPr>
        <p:spPr>
          <a:xfrm>
            <a:off x="6390697" y="4796457"/>
            <a:ext cx="1986348" cy="71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Aircraft Heading with Respect to Viper</a:t>
            </a:r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6CF1576-43D2-D84F-B366-F13C0D56B0B8}"/>
              </a:ext>
            </a:extLst>
          </p:cNvPr>
          <p:cNvSpPr/>
          <p:nvPr/>
        </p:nvSpPr>
        <p:spPr>
          <a:xfrm>
            <a:off x="6447306" y="5443792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20˚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9F88029-AA8A-CE4F-BB86-F285F1951629}"/>
              </a:ext>
            </a:extLst>
          </p:cNvPr>
          <p:cNvSpPr/>
          <p:nvPr/>
        </p:nvSpPr>
        <p:spPr>
          <a:xfrm>
            <a:off x="3985679" y="2704525"/>
            <a:ext cx="1652586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111.256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619755-DBC6-534A-81ED-EE37CBD6DA6B}"/>
              </a:ext>
            </a:extLst>
          </p:cNvPr>
          <p:cNvSpPr txBox="1"/>
          <p:nvPr/>
        </p:nvSpPr>
        <p:spPr>
          <a:xfrm>
            <a:off x="3910630" y="2352177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0C375-2D2E-8D4C-ADDA-74219FAFEA85}"/>
              </a:ext>
            </a:extLst>
          </p:cNvPr>
          <p:cNvSpPr txBox="1"/>
          <p:nvPr/>
        </p:nvSpPr>
        <p:spPr>
          <a:xfrm>
            <a:off x="3910630" y="3272548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D6472A-92B7-2C4C-9FA4-5AA2BE51D67B}"/>
              </a:ext>
            </a:extLst>
          </p:cNvPr>
          <p:cNvSpPr txBox="1"/>
          <p:nvPr/>
        </p:nvSpPr>
        <p:spPr>
          <a:xfrm>
            <a:off x="6350774" y="2360646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F1FE245-7071-5940-8F96-69141E13BDA7}"/>
              </a:ext>
            </a:extLst>
          </p:cNvPr>
          <p:cNvSpPr/>
          <p:nvPr/>
        </p:nvSpPr>
        <p:spPr>
          <a:xfrm>
            <a:off x="4017224" y="3583781"/>
            <a:ext cx="1652586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125.456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F687601-ABE3-8749-96F8-03BDFCE291BB}"/>
              </a:ext>
            </a:extLst>
          </p:cNvPr>
          <p:cNvSpPr/>
          <p:nvPr/>
        </p:nvSpPr>
        <p:spPr>
          <a:xfrm>
            <a:off x="6411700" y="2699200"/>
            <a:ext cx="1652586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9D4B82F-56FC-EE4A-BEFC-AB74A90DE4C5}"/>
              </a:ext>
            </a:extLst>
          </p:cNvPr>
          <p:cNvSpPr/>
          <p:nvPr/>
        </p:nvSpPr>
        <p:spPr>
          <a:xfrm>
            <a:off x="8117795" y="2702094"/>
            <a:ext cx="562140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ft</a:t>
            </a:r>
          </a:p>
        </p:txBody>
      </p:sp>
      <p:sp>
        <p:nvSpPr>
          <p:cNvPr id="73" name="Round Same Side Corner Rectangle 72">
            <a:hlinkClick r:id="rId3" action="ppaction://hlinksldjump"/>
            <a:extLst>
              <a:ext uri="{FF2B5EF4-FFF2-40B4-BE49-F238E27FC236}">
                <a16:creationId xmlns:a16="http://schemas.microsoft.com/office/drawing/2014/main" id="{ECF00AC1-0D70-7B4E-9FDA-0C456118C087}"/>
              </a:ext>
            </a:extLst>
          </p:cNvPr>
          <p:cNvSpPr/>
          <p:nvPr/>
        </p:nvSpPr>
        <p:spPr>
          <a:xfrm rot="5400000">
            <a:off x="8451709" y="2740269"/>
            <a:ext cx="266416" cy="196261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Chevron 73">
            <a:extLst>
              <a:ext uri="{FF2B5EF4-FFF2-40B4-BE49-F238E27FC236}">
                <a16:creationId xmlns:a16="http://schemas.microsoft.com/office/drawing/2014/main" id="{E3101EC8-2DB7-BA43-8535-03B2D62F1B28}"/>
              </a:ext>
            </a:extLst>
          </p:cNvPr>
          <p:cNvSpPr>
            <a:spLocks noChangeAspect="1"/>
          </p:cNvSpPr>
          <p:nvPr/>
        </p:nvSpPr>
        <p:spPr>
          <a:xfrm rot="5400000">
            <a:off x="8556147" y="2831942"/>
            <a:ext cx="48298" cy="48336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273F4-27C7-1645-B258-519668F94B0B}"/>
              </a:ext>
            </a:extLst>
          </p:cNvPr>
          <p:cNvCxnSpPr>
            <a:cxnSpLocks/>
          </p:cNvCxnSpPr>
          <p:nvPr/>
        </p:nvCxnSpPr>
        <p:spPr>
          <a:xfrm>
            <a:off x="9075420" y="1423776"/>
            <a:ext cx="0" cy="5423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>
            <a:hlinkClick r:id="rId3" action="ppaction://hlinksldjump"/>
            <a:extLst>
              <a:ext uri="{FF2B5EF4-FFF2-40B4-BE49-F238E27FC236}">
                <a16:creationId xmlns:a16="http://schemas.microsoft.com/office/drawing/2014/main" id="{6AB7AC1C-40AA-0448-8F9B-9807E081C9D5}"/>
              </a:ext>
            </a:extLst>
          </p:cNvPr>
          <p:cNvSpPr/>
          <p:nvPr/>
        </p:nvSpPr>
        <p:spPr>
          <a:xfrm rot="16200000">
            <a:off x="10266506" y="3191800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evron 82">
            <a:hlinkClick r:id="rId3" action="ppaction://hlinksldjump"/>
            <a:extLst>
              <a:ext uri="{FF2B5EF4-FFF2-40B4-BE49-F238E27FC236}">
                <a16:creationId xmlns:a16="http://schemas.microsoft.com/office/drawing/2014/main" id="{553D54D1-FA0C-0849-9837-E3B0AA2336E2}"/>
              </a:ext>
            </a:extLst>
          </p:cNvPr>
          <p:cNvSpPr/>
          <p:nvPr/>
        </p:nvSpPr>
        <p:spPr>
          <a:xfrm rot="16200000">
            <a:off x="10476769" y="3349708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3" action="ppaction://hlinksldjump"/>
            <a:extLst>
              <a:ext uri="{FF2B5EF4-FFF2-40B4-BE49-F238E27FC236}">
                <a16:creationId xmlns:a16="http://schemas.microsoft.com/office/drawing/2014/main" id="{C9A896A5-CD0B-6345-8B71-75FF44A2F4C5}"/>
              </a:ext>
            </a:extLst>
          </p:cNvPr>
          <p:cNvSpPr/>
          <p:nvPr/>
        </p:nvSpPr>
        <p:spPr>
          <a:xfrm>
            <a:off x="10884286" y="380409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hevron 85">
            <a:hlinkClick r:id="rId3" action="ppaction://hlinksldjump"/>
            <a:extLst>
              <a:ext uri="{FF2B5EF4-FFF2-40B4-BE49-F238E27FC236}">
                <a16:creationId xmlns:a16="http://schemas.microsoft.com/office/drawing/2014/main" id="{A1C0AD43-3ACD-3B4F-A55C-C943609923B2}"/>
              </a:ext>
            </a:extLst>
          </p:cNvPr>
          <p:cNvSpPr/>
          <p:nvPr/>
        </p:nvSpPr>
        <p:spPr>
          <a:xfrm>
            <a:off x="11094549" y="396200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3" action="ppaction://hlinksldjump"/>
            <a:extLst>
              <a:ext uri="{FF2B5EF4-FFF2-40B4-BE49-F238E27FC236}">
                <a16:creationId xmlns:a16="http://schemas.microsoft.com/office/drawing/2014/main" id="{817D0D7C-F170-7B45-B6CE-8072A88AADB1}"/>
              </a:ext>
            </a:extLst>
          </p:cNvPr>
          <p:cNvSpPr/>
          <p:nvPr/>
        </p:nvSpPr>
        <p:spPr>
          <a:xfrm rot="10800000">
            <a:off x="9648726" y="3806837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hlinkClick r:id="rId3" action="ppaction://hlinksldjump"/>
            <a:extLst>
              <a:ext uri="{FF2B5EF4-FFF2-40B4-BE49-F238E27FC236}">
                <a16:creationId xmlns:a16="http://schemas.microsoft.com/office/drawing/2014/main" id="{96EE9399-49FE-F249-AF2C-17E4A3E7C9E6}"/>
              </a:ext>
            </a:extLst>
          </p:cNvPr>
          <p:cNvSpPr/>
          <p:nvPr/>
        </p:nvSpPr>
        <p:spPr>
          <a:xfrm rot="10800000">
            <a:off x="9858989" y="3964745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3F70D473-2182-6B4C-9E7D-0B5BD0A27DD1}"/>
              </a:ext>
            </a:extLst>
          </p:cNvPr>
          <p:cNvSpPr/>
          <p:nvPr/>
        </p:nvSpPr>
        <p:spPr>
          <a:xfrm rot="5400000">
            <a:off x="10266506" y="442187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evron 90">
            <a:hlinkClick r:id="rId3" action="ppaction://hlinksldjump"/>
            <a:extLst>
              <a:ext uri="{FF2B5EF4-FFF2-40B4-BE49-F238E27FC236}">
                <a16:creationId xmlns:a16="http://schemas.microsoft.com/office/drawing/2014/main" id="{E4B3AEF9-49F7-8F42-8D75-2A4F64FF91DA}"/>
              </a:ext>
            </a:extLst>
          </p:cNvPr>
          <p:cNvSpPr/>
          <p:nvPr/>
        </p:nvSpPr>
        <p:spPr>
          <a:xfrm rot="5400000">
            <a:off x="10476769" y="457978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64814D-90DA-2441-B292-AB4EEC5A179D}"/>
              </a:ext>
            </a:extLst>
          </p:cNvPr>
          <p:cNvSpPr txBox="1"/>
          <p:nvPr/>
        </p:nvSpPr>
        <p:spPr>
          <a:xfrm>
            <a:off x="357478" y="2350671"/>
            <a:ext cx="24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Saved Entries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80E962-D030-A443-83CB-2658177040B4}"/>
              </a:ext>
            </a:extLst>
          </p:cNvPr>
          <p:cNvSpPr txBox="1"/>
          <p:nvPr/>
        </p:nvSpPr>
        <p:spPr>
          <a:xfrm>
            <a:off x="6322676" y="3250420"/>
            <a:ext cx="2006335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Viper Heading Bias</a:t>
            </a:r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69195DF-0D22-1946-8C9B-E4ADCF6F0491}"/>
              </a:ext>
            </a:extLst>
          </p:cNvPr>
          <p:cNvSpPr/>
          <p:nvPr/>
        </p:nvSpPr>
        <p:spPr>
          <a:xfrm>
            <a:off x="6395100" y="3590299"/>
            <a:ext cx="1652586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90˚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743CFE-8CA8-1C45-B77C-A9F421623994}"/>
              </a:ext>
            </a:extLst>
          </p:cNvPr>
          <p:cNvSpPr txBox="1"/>
          <p:nvPr/>
        </p:nvSpPr>
        <p:spPr>
          <a:xfrm>
            <a:off x="9855530" y="5432805"/>
            <a:ext cx="1737104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Degrees from Viper 0˚</a:t>
            </a:r>
            <a:endParaRPr lang="en-US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236355-6473-FA4C-ADCC-F2027FE827D3}"/>
              </a:ext>
            </a:extLst>
          </p:cNvPr>
          <p:cNvSpPr/>
          <p:nvPr/>
        </p:nvSpPr>
        <p:spPr>
          <a:xfrm>
            <a:off x="9742105" y="6081366"/>
            <a:ext cx="1652586" cy="2664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90˚</a:t>
            </a:r>
          </a:p>
        </p:txBody>
      </p:sp>
      <p:pic>
        <p:nvPicPr>
          <p:cNvPr id="103" name="Graphic 102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4C0B9-A384-9E46-B8EB-02C4370D8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4293B19-812C-FE4F-B95E-FD3F6114FED7}"/>
              </a:ext>
            </a:extLst>
          </p:cNvPr>
          <p:cNvSpPr/>
          <p:nvPr/>
        </p:nvSpPr>
        <p:spPr>
          <a:xfrm>
            <a:off x="-314" y="1435265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 Viper Position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337BF-893F-2F42-8A7A-3B4B63844111}"/>
              </a:ext>
            </a:extLst>
          </p:cNvPr>
          <p:cNvSpPr txBox="1"/>
          <p:nvPr/>
        </p:nvSpPr>
        <p:spPr>
          <a:xfrm>
            <a:off x="227998" y="157085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B80EE17-E460-E841-8224-F07380128793}"/>
              </a:ext>
            </a:extLst>
          </p:cNvPr>
          <p:cNvSpPr/>
          <p:nvPr/>
        </p:nvSpPr>
        <p:spPr>
          <a:xfrm>
            <a:off x="-5615" y="4079346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78A01-3BD3-6845-88D6-257312E6B746}"/>
              </a:ext>
            </a:extLst>
          </p:cNvPr>
          <p:cNvSpPr txBox="1"/>
          <p:nvPr/>
        </p:nvSpPr>
        <p:spPr>
          <a:xfrm>
            <a:off x="-1" y="4081776"/>
            <a:ext cx="4416552" cy="5943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  <a:latin typeface="+mj-lt"/>
              </a:rPr>
              <a:t>Aircraft</a:t>
            </a:r>
            <a:r>
              <a:rPr lang="en-US" sz="1600" dirty="0">
                <a:latin typeface="+mj-lt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+mj-lt"/>
              </a:rPr>
              <a:t>LLA</a:t>
            </a:r>
            <a:r>
              <a:rPr lang="en-US" sz="1600" dirty="0">
                <a:latin typeface="+mj-lt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+mj-lt"/>
              </a:rPr>
              <a:t>Input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A0CF4B-CF4D-254F-A542-C965177B3BEB}"/>
              </a:ext>
            </a:extLst>
          </p:cNvPr>
          <p:cNvSpPr txBox="1"/>
          <p:nvPr/>
        </p:nvSpPr>
        <p:spPr>
          <a:xfrm>
            <a:off x="4416551" y="4087112"/>
            <a:ext cx="4416552" cy="5943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r>
              <a:rPr lang="en-US" b="1" dirty="0"/>
              <a:t>Aircraft Heading and AGL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6BE224-4411-AD4A-A900-97C894D80F26}"/>
              </a:ext>
            </a:extLst>
          </p:cNvPr>
          <p:cNvSpPr txBox="1"/>
          <p:nvPr/>
        </p:nvSpPr>
        <p:spPr>
          <a:xfrm>
            <a:off x="3736078" y="5885072"/>
            <a:ext cx="2522178" cy="71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Estimated Ground Distance Between Viper and Aircraft</a:t>
            </a:r>
            <a:endParaRPr lang="en-US" dirty="0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B755FBA-4C80-4548-B3FB-FFB220B8B15D}"/>
              </a:ext>
            </a:extLst>
          </p:cNvPr>
          <p:cNvSpPr/>
          <p:nvPr/>
        </p:nvSpPr>
        <p:spPr>
          <a:xfrm>
            <a:off x="3815547" y="6532407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45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771473D-69FC-794C-AF51-0E61D4A939C5}"/>
              </a:ext>
            </a:extLst>
          </p:cNvPr>
          <p:cNvSpPr/>
          <p:nvPr/>
        </p:nvSpPr>
        <p:spPr>
          <a:xfrm>
            <a:off x="5520637" y="6539976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27A513-7759-3345-A17B-23D35BDD97E7}"/>
              </a:ext>
            </a:extLst>
          </p:cNvPr>
          <p:cNvSpPr txBox="1"/>
          <p:nvPr/>
        </p:nvSpPr>
        <p:spPr>
          <a:xfrm>
            <a:off x="3686820" y="5035993"/>
            <a:ext cx="2488595" cy="346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Estimated Aircraft A.G.L.</a:t>
            </a:r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9861263-5CA0-ED42-A7A8-AFD812E1F334}"/>
              </a:ext>
            </a:extLst>
          </p:cNvPr>
          <p:cNvSpPr/>
          <p:nvPr/>
        </p:nvSpPr>
        <p:spPr>
          <a:xfrm>
            <a:off x="3785725" y="5429426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9968432-53C6-DB47-9740-F07135DACB74}"/>
              </a:ext>
            </a:extLst>
          </p:cNvPr>
          <p:cNvSpPr/>
          <p:nvPr/>
        </p:nvSpPr>
        <p:spPr>
          <a:xfrm>
            <a:off x="5490815" y="5436995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EDE973F-D638-2D4B-A7B0-C93875DFF6B8}"/>
              </a:ext>
            </a:extLst>
          </p:cNvPr>
          <p:cNvSpPr/>
          <p:nvPr/>
        </p:nvSpPr>
        <p:spPr>
          <a:xfrm>
            <a:off x="8349547" y="429598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FF16611-EF02-C64F-91EC-DDAC9F40A596}"/>
              </a:ext>
            </a:extLst>
          </p:cNvPr>
          <p:cNvSpPr/>
          <p:nvPr/>
        </p:nvSpPr>
        <p:spPr>
          <a:xfrm>
            <a:off x="3978566" y="427822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85F6CB9-96D7-0A45-AEE1-EF33C6CEC06C}"/>
              </a:ext>
            </a:extLst>
          </p:cNvPr>
          <p:cNvSpPr/>
          <p:nvPr/>
        </p:nvSpPr>
        <p:spPr>
          <a:xfrm>
            <a:off x="8385573" y="4336643"/>
            <a:ext cx="113555" cy="113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942D73-523A-CA46-B9BD-E23A1E24723F}"/>
              </a:ext>
            </a:extLst>
          </p:cNvPr>
          <p:cNvSpPr/>
          <p:nvPr/>
        </p:nvSpPr>
        <p:spPr>
          <a:xfrm>
            <a:off x="1289" y="4079346"/>
            <a:ext cx="4406659" cy="591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B8DD4EF-2DCA-E34E-B3A3-3B50762BBE3C}"/>
              </a:ext>
            </a:extLst>
          </p:cNvPr>
          <p:cNvSpPr/>
          <p:nvPr/>
        </p:nvSpPr>
        <p:spPr>
          <a:xfrm>
            <a:off x="1076598" y="3605543"/>
            <a:ext cx="968512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Cancel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4754E2CC-17A7-A941-8633-44F6FDB2A9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2897" y="3625077"/>
            <a:ext cx="218900" cy="218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939953C-6511-D648-AB4B-CD9248173D92}"/>
              </a:ext>
            </a:extLst>
          </p:cNvPr>
          <p:cNvSpPr txBox="1"/>
          <p:nvPr/>
        </p:nvSpPr>
        <p:spPr>
          <a:xfrm>
            <a:off x="9329853" y="2499145"/>
            <a:ext cx="250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Viper Manual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ED3818-E9BB-FF45-A662-3C4383C40195}"/>
              </a:ext>
            </a:extLst>
          </p:cNvPr>
          <p:cNvSpPr txBox="1"/>
          <p:nvPr/>
        </p:nvSpPr>
        <p:spPr>
          <a:xfrm>
            <a:off x="9363312" y="1688909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CD98DC-FC6F-464E-944E-689A15D4377B}"/>
              </a:ext>
            </a:extLst>
          </p:cNvPr>
          <p:cNvSpPr/>
          <p:nvPr/>
        </p:nvSpPr>
        <p:spPr>
          <a:xfrm>
            <a:off x="10699231" y="1600202"/>
            <a:ext cx="548640" cy="548640"/>
          </a:xfrm>
          <a:prstGeom prst="rect">
            <a:avLst/>
          </a:prstGeom>
          <a:solidFill>
            <a:srgbClr val="E86167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E368BFB0-DCD7-1D49-8242-A48F8EC4F948}"/>
              </a:ext>
            </a:extLst>
          </p:cNvPr>
          <p:cNvSpPr/>
          <p:nvPr/>
        </p:nvSpPr>
        <p:spPr>
          <a:xfrm rot="5400000">
            <a:off x="2942637" y="5376811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33413" y="2665049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236A3F-53C4-374D-98E5-483B489BB8EA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Target Acquisition</a:t>
            </a:r>
          </a:p>
        </p:txBody>
      </p:sp>
      <p:sp>
        <p:nvSpPr>
          <p:cNvPr id="7" name="Round Same Side Corner 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 rot="5400000">
            <a:off x="2937746" y="2682728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hevron 27">
            <a:hlinkClick r:id="rId3" action="ppaction://hlinksldjump"/>
            <a:extLst>
              <a:ext uri="{FF2B5EF4-FFF2-40B4-BE49-F238E27FC236}">
                <a16:creationId xmlns:a16="http://schemas.microsoft.com/office/drawing/2014/main" id="{71568EDB-D260-8D47-B075-C15290485740}"/>
              </a:ext>
            </a:extLst>
          </p:cNvPr>
          <p:cNvSpPr/>
          <p:nvPr/>
        </p:nvSpPr>
        <p:spPr>
          <a:xfrm rot="5400000">
            <a:off x="3086547" y="2810657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63857" y="2704480"/>
            <a:ext cx="222198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IMSAR_HQ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195761" y="3605517"/>
            <a:ext cx="804672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33413" y="5363304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91479" y="5032701"/>
            <a:ext cx="313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86547" y="550891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889913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8928342" y="1621242"/>
            <a:ext cx="63397" cy="3275806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209" y="3654095"/>
            <a:ext cx="194628" cy="194628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172107" y="6468634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718" y="6496151"/>
            <a:ext cx="194628" cy="1946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E1C11A7-8889-F74B-B00A-42374D21CB09}"/>
              </a:ext>
            </a:extLst>
          </p:cNvPr>
          <p:cNvSpPr txBox="1"/>
          <p:nvPr/>
        </p:nvSpPr>
        <p:spPr>
          <a:xfrm>
            <a:off x="450861" y="5412254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SLC_airport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FF14CC-8681-DC4D-8FB0-F7717FC4F808}"/>
              </a:ext>
            </a:extLst>
          </p:cNvPr>
          <p:cNvSpPr txBox="1"/>
          <p:nvPr/>
        </p:nvSpPr>
        <p:spPr>
          <a:xfrm>
            <a:off x="6390697" y="4796457"/>
            <a:ext cx="1986348" cy="71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Aircraft Heading with Respect to Viper</a:t>
            </a:r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6CF1576-43D2-D84F-B366-F13C0D56B0B8}"/>
              </a:ext>
            </a:extLst>
          </p:cNvPr>
          <p:cNvSpPr/>
          <p:nvPr/>
        </p:nvSpPr>
        <p:spPr>
          <a:xfrm>
            <a:off x="6447306" y="5443792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20˚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9F88029-AA8A-CE4F-BB86-F285F1951629}"/>
              </a:ext>
            </a:extLst>
          </p:cNvPr>
          <p:cNvSpPr/>
          <p:nvPr/>
        </p:nvSpPr>
        <p:spPr>
          <a:xfrm>
            <a:off x="3985679" y="2704525"/>
            <a:ext cx="1652586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111.256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619755-DBC6-534A-81ED-EE37CBD6DA6B}"/>
              </a:ext>
            </a:extLst>
          </p:cNvPr>
          <p:cNvSpPr txBox="1"/>
          <p:nvPr/>
        </p:nvSpPr>
        <p:spPr>
          <a:xfrm>
            <a:off x="3910630" y="2352177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0C375-2D2E-8D4C-ADDA-74219FAFEA85}"/>
              </a:ext>
            </a:extLst>
          </p:cNvPr>
          <p:cNvSpPr txBox="1"/>
          <p:nvPr/>
        </p:nvSpPr>
        <p:spPr>
          <a:xfrm>
            <a:off x="3910630" y="3272548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D6472A-92B7-2C4C-9FA4-5AA2BE51D67B}"/>
              </a:ext>
            </a:extLst>
          </p:cNvPr>
          <p:cNvSpPr txBox="1"/>
          <p:nvPr/>
        </p:nvSpPr>
        <p:spPr>
          <a:xfrm>
            <a:off x="6350774" y="2360646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F1FE245-7071-5940-8F96-69141E13BDA7}"/>
              </a:ext>
            </a:extLst>
          </p:cNvPr>
          <p:cNvSpPr/>
          <p:nvPr/>
        </p:nvSpPr>
        <p:spPr>
          <a:xfrm>
            <a:off x="4017224" y="3583781"/>
            <a:ext cx="1652586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125.456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F687601-ABE3-8749-96F8-03BDFCE291BB}"/>
              </a:ext>
            </a:extLst>
          </p:cNvPr>
          <p:cNvSpPr/>
          <p:nvPr/>
        </p:nvSpPr>
        <p:spPr>
          <a:xfrm>
            <a:off x="6411700" y="2699200"/>
            <a:ext cx="1652586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9D4B82F-56FC-EE4A-BEFC-AB74A90DE4C5}"/>
              </a:ext>
            </a:extLst>
          </p:cNvPr>
          <p:cNvSpPr/>
          <p:nvPr/>
        </p:nvSpPr>
        <p:spPr>
          <a:xfrm>
            <a:off x="8117795" y="2702094"/>
            <a:ext cx="562140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ft</a:t>
            </a:r>
          </a:p>
        </p:txBody>
      </p:sp>
      <p:sp>
        <p:nvSpPr>
          <p:cNvPr id="73" name="Round Same Side Corner Rectangle 72">
            <a:hlinkClick r:id="rId3" action="ppaction://hlinksldjump"/>
            <a:extLst>
              <a:ext uri="{FF2B5EF4-FFF2-40B4-BE49-F238E27FC236}">
                <a16:creationId xmlns:a16="http://schemas.microsoft.com/office/drawing/2014/main" id="{ECF00AC1-0D70-7B4E-9FDA-0C456118C087}"/>
              </a:ext>
            </a:extLst>
          </p:cNvPr>
          <p:cNvSpPr/>
          <p:nvPr/>
        </p:nvSpPr>
        <p:spPr>
          <a:xfrm rot="5400000">
            <a:off x="8451709" y="2740269"/>
            <a:ext cx="266416" cy="196261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Chevron 73">
            <a:extLst>
              <a:ext uri="{FF2B5EF4-FFF2-40B4-BE49-F238E27FC236}">
                <a16:creationId xmlns:a16="http://schemas.microsoft.com/office/drawing/2014/main" id="{E3101EC8-2DB7-BA43-8535-03B2D62F1B28}"/>
              </a:ext>
            </a:extLst>
          </p:cNvPr>
          <p:cNvSpPr>
            <a:spLocks noChangeAspect="1"/>
          </p:cNvSpPr>
          <p:nvPr/>
        </p:nvSpPr>
        <p:spPr>
          <a:xfrm rot="5400000">
            <a:off x="8556147" y="2831942"/>
            <a:ext cx="48298" cy="48336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273F4-27C7-1645-B258-519668F94B0B}"/>
              </a:ext>
            </a:extLst>
          </p:cNvPr>
          <p:cNvCxnSpPr>
            <a:cxnSpLocks/>
          </p:cNvCxnSpPr>
          <p:nvPr/>
        </p:nvCxnSpPr>
        <p:spPr>
          <a:xfrm>
            <a:off x="9075420" y="1423776"/>
            <a:ext cx="0" cy="5423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>
            <a:hlinkClick r:id="rId3" action="ppaction://hlinksldjump"/>
            <a:extLst>
              <a:ext uri="{FF2B5EF4-FFF2-40B4-BE49-F238E27FC236}">
                <a16:creationId xmlns:a16="http://schemas.microsoft.com/office/drawing/2014/main" id="{6AB7AC1C-40AA-0448-8F9B-9807E081C9D5}"/>
              </a:ext>
            </a:extLst>
          </p:cNvPr>
          <p:cNvSpPr/>
          <p:nvPr/>
        </p:nvSpPr>
        <p:spPr>
          <a:xfrm rot="16200000">
            <a:off x="10266506" y="3191800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evron 82">
            <a:hlinkClick r:id="rId3" action="ppaction://hlinksldjump"/>
            <a:extLst>
              <a:ext uri="{FF2B5EF4-FFF2-40B4-BE49-F238E27FC236}">
                <a16:creationId xmlns:a16="http://schemas.microsoft.com/office/drawing/2014/main" id="{553D54D1-FA0C-0849-9837-E3B0AA2336E2}"/>
              </a:ext>
            </a:extLst>
          </p:cNvPr>
          <p:cNvSpPr/>
          <p:nvPr/>
        </p:nvSpPr>
        <p:spPr>
          <a:xfrm rot="16200000">
            <a:off x="10476769" y="3349708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3" action="ppaction://hlinksldjump"/>
            <a:extLst>
              <a:ext uri="{FF2B5EF4-FFF2-40B4-BE49-F238E27FC236}">
                <a16:creationId xmlns:a16="http://schemas.microsoft.com/office/drawing/2014/main" id="{C9A896A5-CD0B-6345-8B71-75FF44A2F4C5}"/>
              </a:ext>
            </a:extLst>
          </p:cNvPr>
          <p:cNvSpPr/>
          <p:nvPr/>
        </p:nvSpPr>
        <p:spPr>
          <a:xfrm>
            <a:off x="10884286" y="380409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hevron 85">
            <a:hlinkClick r:id="rId3" action="ppaction://hlinksldjump"/>
            <a:extLst>
              <a:ext uri="{FF2B5EF4-FFF2-40B4-BE49-F238E27FC236}">
                <a16:creationId xmlns:a16="http://schemas.microsoft.com/office/drawing/2014/main" id="{A1C0AD43-3ACD-3B4F-A55C-C943609923B2}"/>
              </a:ext>
            </a:extLst>
          </p:cNvPr>
          <p:cNvSpPr/>
          <p:nvPr/>
        </p:nvSpPr>
        <p:spPr>
          <a:xfrm>
            <a:off x="11094549" y="396200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3" action="ppaction://hlinksldjump"/>
            <a:extLst>
              <a:ext uri="{FF2B5EF4-FFF2-40B4-BE49-F238E27FC236}">
                <a16:creationId xmlns:a16="http://schemas.microsoft.com/office/drawing/2014/main" id="{817D0D7C-F170-7B45-B6CE-8072A88AADB1}"/>
              </a:ext>
            </a:extLst>
          </p:cNvPr>
          <p:cNvSpPr/>
          <p:nvPr/>
        </p:nvSpPr>
        <p:spPr>
          <a:xfrm rot="10800000">
            <a:off x="9648726" y="3806837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hlinkClick r:id="rId3" action="ppaction://hlinksldjump"/>
            <a:extLst>
              <a:ext uri="{FF2B5EF4-FFF2-40B4-BE49-F238E27FC236}">
                <a16:creationId xmlns:a16="http://schemas.microsoft.com/office/drawing/2014/main" id="{96EE9399-49FE-F249-AF2C-17E4A3E7C9E6}"/>
              </a:ext>
            </a:extLst>
          </p:cNvPr>
          <p:cNvSpPr/>
          <p:nvPr/>
        </p:nvSpPr>
        <p:spPr>
          <a:xfrm rot="10800000">
            <a:off x="9858989" y="3964745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3F70D473-2182-6B4C-9E7D-0B5BD0A27DD1}"/>
              </a:ext>
            </a:extLst>
          </p:cNvPr>
          <p:cNvSpPr/>
          <p:nvPr/>
        </p:nvSpPr>
        <p:spPr>
          <a:xfrm rot="5400000">
            <a:off x="10266506" y="442187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evron 90">
            <a:hlinkClick r:id="rId3" action="ppaction://hlinksldjump"/>
            <a:extLst>
              <a:ext uri="{FF2B5EF4-FFF2-40B4-BE49-F238E27FC236}">
                <a16:creationId xmlns:a16="http://schemas.microsoft.com/office/drawing/2014/main" id="{E4B3AEF9-49F7-8F42-8D75-2A4F64FF91DA}"/>
              </a:ext>
            </a:extLst>
          </p:cNvPr>
          <p:cNvSpPr/>
          <p:nvPr/>
        </p:nvSpPr>
        <p:spPr>
          <a:xfrm rot="5400000">
            <a:off x="10476769" y="457978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64814D-90DA-2441-B292-AB4EEC5A179D}"/>
              </a:ext>
            </a:extLst>
          </p:cNvPr>
          <p:cNvSpPr txBox="1"/>
          <p:nvPr/>
        </p:nvSpPr>
        <p:spPr>
          <a:xfrm>
            <a:off x="357478" y="2350671"/>
            <a:ext cx="24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Saved Entries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80E962-D030-A443-83CB-2658177040B4}"/>
              </a:ext>
            </a:extLst>
          </p:cNvPr>
          <p:cNvSpPr txBox="1"/>
          <p:nvPr/>
        </p:nvSpPr>
        <p:spPr>
          <a:xfrm>
            <a:off x="6322676" y="3250420"/>
            <a:ext cx="2006335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Viper Heading Bias</a:t>
            </a:r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69195DF-0D22-1946-8C9B-E4ADCF6F0491}"/>
              </a:ext>
            </a:extLst>
          </p:cNvPr>
          <p:cNvSpPr/>
          <p:nvPr/>
        </p:nvSpPr>
        <p:spPr>
          <a:xfrm>
            <a:off x="6395100" y="3590299"/>
            <a:ext cx="1652586" cy="26642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90˚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743CFE-8CA8-1C45-B77C-A9F421623994}"/>
              </a:ext>
            </a:extLst>
          </p:cNvPr>
          <p:cNvSpPr txBox="1"/>
          <p:nvPr/>
        </p:nvSpPr>
        <p:spPr>
          <a:xfrm>
            <a:off x="9855530" y="5432805"/>
            <a:ext cx="1737104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Degrees from Viper 0˚</a:t>
            </a:r>
            <a:endParaRPr lang="en-US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236355-6473-FA4C-ADCC-F2027FE827D3}"/>
              </a:ext>
            </a:extLst>
          </p:cNvPr>
          <p:cNvSpPr/>
          <p:nvPr/>
        </p:nvSpPr>
        <p:spPr>
          <a:xfrm>
            <a:off x="9742105" y="6081366"/>
            <a:ext cx="1652586" cy="2664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90˚</a:t>
            </a:r>
          </a:p>
        </p:txBody>
      </p:sp>
      <p:pic>
        <p:nvPicPr>
          <p:cNvPr id="103" name="Graphic 102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4C0B9-A384-9E46-B8EB-02C4370D8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4293B19-812C-FE4F-B95E-FD3F6114FED7}"/>
              </a:ext>
            </a:extLst>
          </p:cNvPr>
          <p:cNvSpPr/>
          <p:nvPr/>
        </p:nvSpPr>
        <p:spPr>
          <a:xfrm>
            <a:off x="-314" y="1435265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 Viper Position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337BF-893F-2F42-8A7A-3B4B63844111}"/>
              </a:ext>
            </a:extLst>
          </p:cNvPr>
          <p:cNvSpPr txBox="1"/>
          <p:nvPr/>
        </p:nvSpPr>
        <p:spPr>
          <a:xfrm>
            <a:off x="227998" y="157085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B80EE17-E460-E841-8224-F07380128793}"/>
              </a:ext>
            </a:extLst>
          </p:cNvPr>
          <p:cNvSpPr/>
          <p:nvPr/>
        </p:nvSpPr>
        <p:spPr>
          <a:xfrm>
            <a:off x="-5615" y="4079346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78A01-3BD3-6845-88D6-257312E6B746}"/>
              </a:ext>
            </a:extLst>
          </p:cNvPr>
          <p:cNvSpPr txBox="1"/>
          <p:nvPr/>
        </p:nvSpPr>
        <p:spPr>
          <a:xfrm>
            <a:off x="-1" y="4081776"/>
            <a:ext cx="4416552" cy="5943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lt1"/>
                </a:solidFill>
                <a:latin typeface="+mj-lt"/>
              </a:rPr>
              <a:t>Aircraft</a:t>
            </a:r>
            <a:r>
              <a:rPr lang="en-US" sz="1600" dirty="0">
                <a:latin typeface="+mj-lt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+mj-lt"/>
              </a:rPr>
              <a:t>LLA</a:t>
            </a:r>
            <a:r>
              <a:rPr lang="en-US" sz="1600" dirty="0">
                <a:latin typeface="+mj-lt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+mj-lt"/>
              </a:rPr>
              <a:t>Input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A0CF4B-CF4D-254F-A542-C965177B3BEB}"/>
              </a:ext>
            </a:extLst>
          </p:cNvPr>
          <p:cNvSpPr txBox="1"/>
          <p:nvPr/>
        </p:nvSpPr>
        <p:spPr>
          <a:xfrm>
            <a:off x="4416551" y="4087112"/>
            <a:ext cx="4416552" cy="5943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r>
              <a:rPr lang="en-US" b="1" dirty="0"/>
              <a:t>Aircraft Heading and AGL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6BE224-4411-AD4A-A900-97C894D80F26}"/>
              </a:ext>
            </a:extLst>
          </p:cNvPr>
          <p:cNvSpPr txBox="1"/>
          <p:nvPr/>
        </p:nvSpPr>
        <p:spPr>
          <a:xfrm>
            <a:off x="3736078" y="5885072"/>
            <a:ext cx="2522178" cy="71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Estimated Ground Distance Between Viper and Aircraft</a:t>
            </a:r>
            <a:endParaRPr lang="en-US" dirty="0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B755FBA-4C80-4548-B3FB-FFB220B8B15D}"/>
              </a:ext>
            </a:extLst>
          </p:cNvPr>
          <p:cNvSpPr/>
          <p:nvPr/>
        </p:nvSpPr>
        <p:spPr>
          <a:xfrm>
            <a:off x="3815547" y="6532407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45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771473D-69FC-794C-AF51-0E61D4A939C5}"/>
              </a:ext>
            </a:extLst>
          </p:cNvPr>
          <p:cNvSpPr/>
          <p:nvPr/>
        </p:nvSpPr>
        <p:spPr>
          <a:xfrm>
            <a:off x="5520637" y="6539976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27A513-7759-3345-A17B-23D35BDD97E7}"/>
              </a:ext>
            </a:extLst>
          </p:cNvPr>
          <p:cNvSpPr txBox="1"/>
          <p:nvPr/>
        </p:nvSpPr>
        <p:spPr>
          <a:xfrm>
            <a:off x="3686820" y="5035993"/>
            <a:ext cx="2488595" cy="346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Estimated Aircraft A.G.L.</a:t>
            </a:r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9861263-5CA0-ED42-A7A8-AFD812E1F334}"/>
              </a:ext>
            </a:extLst>
          </p:cNvPr>
          <p:cNvSpPr/>
          <p:nvPr/>
        </p:nvSpPr>
        <p:spPr>
          <a:xfrm>
            <a:off x="3785725" y="5429426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9968432-53C6-DB47-9740-F07135DACB74}"/>
              </a:ext>
            </a:extLst>
          </p:cNvPr>
          <p:cNvSpPr/>
          <p:nvPr/>
        </p:nvSpPr>
        <p:spPr>
          <a:xfrm>
            <a:off x="5490815" y="5436995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EDE973F-D638-2D4B-A7B0-C93875DFF6B8}"/>
              </a:ext>
            </a:extLst>
          </p:cNvPr>
          <p:cNvSpPr/>
          <p:nvPr/>
        </p:nvSpPr>
        <p:spPr>
          <a:xfrm>
            <a:off x="8349547" y="429598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FF16611-EF02-C64F-91EC-DDAC9F40A596}"/>
              </a:ext>
            </a:extLst>
          </p:cNvPr>
          <p:cNvSpPr/>
          <p:nvPr/>
        </p:nvSpPr>
        <p:spPr>
          <a:xfrm>
            <a:off x="3978566" y="427822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85F6CB9-96D7-0A45-AEE1-EF33C6CEC06C}"/>
              </a:ext>
            </a:extLst>
          </p:cNvPr>
          <p:cNvSpPr/>
          <p:nvPr/>
        </p:nvSpPr>
        <p:spPr>
          <a:xfrm>
            <a:off x="8385573" y="4336643"/>
            <a:ext cx="113555" cy="113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942D73-523A-CA46-B9BD-E23A1E24723F}"/>
              </a:ext>
            </a:extLst>
          </p:cNvPr>
          <p:cNvSpPr/>
          <p:nvPr/>
        </p:nvSpPr>
        <p:spPr>
          <a:xfrm>
            <a:off x="1289" y="4079346"/>
            <a:ext cx="4406659" cy="591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B8DD4EF-2DCA-E34E-B3A3-3B50762BBE3C}"/>
              </a:ext>
            </a:extLst>
          </p:cNvPr>
          <p:cNvSpPr/>
          <p:nvPr/>
        </p:nvSpPr>
        <p:spPr>
          <a:xfrm>
            <a:off x="1076598" y="3605543"/>
            <a:ext cx="968512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Cancel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4754E2CC-17A7-A941-8633-44F6FDB2A9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2897" y="3625077"/>
            <a:ext cx="218900" cy="218900"/>
          </a:xfrm>
          <a:prstGeom prst="rect">
            <a:avLst/>
          </a:prstGeom>
        </p:spPr>
      </p:pic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CC2187A1-F6CB-E74A-B042-452A0B82B51C}"/>
              </a:ext>
            </a:extLst>
          </p:cNvPr>
          <p:cNvSpPr/>
          <p:nvPr/>
        </p:nvSpPr>
        <p:spPr>
          <a:xfrm>
            <a:off x="2414101" y="1490104"/>
            <a:ext cx="5310147" cy="384236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Your entry will save as: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87DD5-6409-2E47-B956-36C53EF70B3A}"/>
              </a:ext>
            </a:extLst>
          </p:cNvPr>
          <p:cNvSpPr txBox="1"/>
          <p:nvPr/>
        </p:nvSpPr>
        <p:spPr>
          <a:xfrm>
            <a:off x="2718355" y="2692898"/>
            <a:ext cx="4636827" cy="92333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1: IMSAR_HQ</a:t>
            </a:r>
          </a:p>
          <a:p>
            <a:r>
              <a:rPr lang="en-US" dirty="0"/>
              <a:t>		111.256 , 125.456 , 100ft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B6543-B1CD-3440-AEAF-1C8312A3B0F3}"/>
              </a:ext>
            </a:extLst>
          </p:cNvPr>
          <p:cNvSpPr txBox="1"/>
          <p:nvPr/>
        </p:nvSpPr>
        <p:spPr>
          <a:xfrm>
            <a:off x="3138621" y="3686840"/>
            <a:ext cx="376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previous saved states with the same name will be overwritten.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548B978B-EEF4-E542-9A6E-9519958AD92A}"/>
              </a:ext>
            </a:extLst>
          </p:cNvPr>
          <p:cNvSpPr/>
          <p:nvPr/>
        </p:nvSpPr>
        <p:spPr>
          <a:xfrm>
            <a:off x="3803153" y="4702415"/>
            <a:ext cx="1612650" cy="255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I want to save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B3B536F-3100-014B-B1A2-744BC83828F6}"/>
              </a:ext>
            </a:extLst>
          </p:cNvPr>
          <p:cNvSpPr/>
          <p:nvPr/>
        </p:nvSpPr>
        <p:spPr>
          <a:xfrm>
            <a:off x="5479067" y="4696931"/>
            <a:ext cx="968512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Cancel</a:t>
            </a:r>
          </a:p>
        </p:txBody>
      </p:sp>
      <p:pic>
        <p:nvPicPr>
          <p:cNvPr id="94" name="Graphic 93" descr="Close">
            <a:extLst>
              <a:ext uri="{FF2B5EF4-FFF2-40B4-BE49-F238E27FC236}">
                <a16:creationId xmlns:a16="http://schemas.microsoft.com/office/drawing/2014/main" id="{1D6A3EED-0EFA-4847-BFD3-2F1393521A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5366" y="4716465"/>
            <a:ext cx="218900" cy="218900"/>
          </a:xfrm>
          <a:prstGeom prst="rect">
            <a:avLst/>
          </a:prstGeom>
        </p:spPr>
      </p:pic>
      <p:pic>
        <p:nvPicPr>
          <p:cNvPr id="102" name="Graphic 101" descr="Checkmark">
            <a:extLst>
              <a:ext uri="{FF2B5EF4-FFF2-40B4-BE49-F238E27FC236}">
                <a16:creationId xmlns:a16="http://schemas.microsoft.com/office/drawing/2014/main" id="{90BA58A7-9F35-BC4F-8F7F-B1AE631606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83874" y="4709668"/>
            <a:ext cx="183168" cy="26515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FBBD8DF-1340-5D4A-AF77-DAA8F0240668}"/>
              </a:ext>
            </a:extLst>
          </p:cNvPr>
          <p:cNvSpPr txBox="1"/>
          <p:nvPr/>
        </p:nvSpPr>
        <p:spPr>
          <a:xfrm>
            <a:off x="9329853" y="2499145"/>
            <a:ext cx="250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Viper Manual Control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C508AF-7732-F84E-A3F2-A4AC0EBE8966}"/>
              </a:ext>
            </a:extLst>
          </p:cNvPr>
          <p:cNvSpPr txBox="1"/>
          <p:nvPr/>
        </p:nvSpPr>
        <p:spPr>
          <a:xfrm>
            <a:off x="9363312" y="1688909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3FD49DA-8EAD-8C47-9A48-62AA913F6DDE}"/>
              </a:ext>
            </a:extLst>
          </p:cNvPr>
          <p:cNvSpPr/>
          <p:nvPr/>
        </p:nvSpPr>
        <p:spPr>
          <a:xfrm>
            <a:off x="10699231" y="1600202"/>
            <a:ext cx="548640" cy="548640"/>
          </a:xfrm>
          <a:prstGeom prst="rect">
            <a:avLst/>
          </a:prstGeom>
          <a:solidFill>
            <a:srgbClr val="E86167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B5779057-B8C9-824C-BA09-63BD02FA3CE9}"/>
              </a:ext>
            </a:extLst>
          </p:cNvPr>
          <p:cNvSpPr/>
          <p:nvPr/>
        </p:nvSpPr>
        <p:spPr>
          <a:xfrm>
            <a:off x="-5615" y="4079346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8" name="Round Same Side Corner Rectangle 87">
            <a:hlinkClick r:id="rId3" action="ppaction://hlinksldjump"/>
            <a:extLst>
              <a:ext uri="{FF2B5EF4-FFF2-40B4-BE49-F238E27FC236}">
                <a16:creationId xmlns:a16="http://schemas.microsoft.com/office/drawing/2014/main" id="{E368BFB0-DCD7-1D49-8242-A48F8EC4F948}"/>
              </a:ext>
            </a:extLst>
          </p:cNvPr>
          <p:cNvSpPr/>
          <p:nvPr/>
        </p:nvSpPr>
        <p:spPr>
          <a:xfrm rot="5400000">
            <a:off x="2942637" y="5376811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C42D51-359E-5845-9669-B30D37AC70AD}"/>
              </a:ext>
            </a:extLst>
          </p:cNvPr>
          <p:cNvSpPr/>
          <p:nvPr/>
        </p:nvSpPr>
        <p:spPr>
          <a:xfrm>
            <a:off x="433413" y="2665049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riangle 1">
            <a:hlinkClick r:id="rId4" action="ppaction://hlinksldjump"/>
            <a:extLst>
              <a:ext uri="{FF2B5EF4-FFF2-40B4-BE49-F238E27FC236}">
                <a16:creationId xmlns:a16="http://schemas.microsoft.com/office/drawing/2014/main" id="{DB377C68-D0B0-C048-8403-EDE61DB8F556}"/>
              </a:ext>
            </a:extLst>
          </p:cNvPr>
          <p:cNvSpPr/>
          <p:nvPr/>
        </p:nvSpPr>
        <p:spPr>
          <a:xfrm rot="16200000">
            <a:off x="226557" y="1056547"/>
            <a:ext cx="210780" cy="1050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8E2EDFCD-5F00-D54B-BE29-EB25448625CB}"/>
              </a:ext>
            </a:extLst>
          </p:cNvPr>
          <p:cNvSpPr/>
          <p:nvPr/>
        </p:nvSpPr>
        <p:spPr>
          <a:xfrm rot="5400000">
            <a:off x="2937746" y="2682728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46C984-7E98-F141-AF7A-D795E6C17A68}"/>
              </a:ext>
            </a:extLst>
          </p:cNvPr>
          <p:cNvSpPr txBox="1"/>
          <p:nvPr/>
        </p:nvSpPr>
        <p:spPr>
          <a:xfrm>
            <a:off x="563857" y="2704480"/>
            <a:ext cx="2221986" cy="34051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IMSAR_HQ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6636B00-F3D4-CA44-BF7D-F564D1426342}"/>
              </a:ext>
            </a:extLst>
          </p:cNvPr>
          <p:cNvSpPr/>
          <p:nvPr/>
        </p:nvSpPr>
        <p:spPr>
          <a:xfrm>
            <a:off x="173345" y="3605517"/>
            <a:ext cx="731520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33413" y="5363304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91479" y="5032701"/>
            <a:ext cx="313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2B9D5E1-BE2A-404A-8144-9D2F3048A21C}"/>
              </a:ext>
            </a:extLst>
          </p:cNvPr>
          <p:cNvSpPr/>
          <p:nvPr/>
        </p:nvSpPr>
        <p:spPr>
          <a:xfrm>
            <a:off x="3981915" y="5321920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111.256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CA3C09-DE32-024D-8E8C-344E4EE97137}"/>
              </a:ext>
            </a:extLst>
          </p:cNvPr>
          <p:cNvSpPr txBox="1"/>
          <p:nvPr/>
        </p:nvSpPr>
        <p:spPr>
          <a:xfrm>
            <a:off x="3946242" y="4964066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3932012" y="5866657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6367524" y="4961549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86547" y="550891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4013460" y="6201176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6440235" y="5283160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1000</a:t>
            </a:r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25DDA3D4-5ED5-1049-B97E-65B44BDDF05C}"/>
              </a:ext>
            </a:extLst>
          </p:cNvPr>
          <p:cNvSpPr/>
          <p:nvPr/>
        </p:nvSpPr>
        <p:spPr>
          <a:xfrm>
            <a:off x="889913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23719834-3A6B-D845-861D-1E8DBF6B0080}"/>
              </a:ext>
            </a:extLst>
          </p:cNvPr>
          <p:cNvSpPr/>
          <p:nvPr/>
        </p:nvSpPr>
        <p:spPr>
          <a:xfrm>
            <a:off x="8928342" y="1621242"/>
            <a:ext cx="63397" cy="3275806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Pencil">
            <a:extLst>
              <a:ext uri="{FF2B5EF4-FFF2-40B4-BE49-F238E27FC236}">
                <a16:creationId xmlns:a16="http://schemas.microsoft.com/office/drawing/2014/main" id="{C9258D72-F1B7-5B48-8599-32783693D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713" y="3654095"/>
            <a:ext cx="194628" cy="194628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234718" y="6202717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660" y="6235908"/>
            <a:ext cx="194628" cy="1946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E1C11A7-8889-F74B-B00A-42374D21CB09}"/>
              </a:ext>
            </a:extLst>
          </p:cNvPr>
          <p:cNvSpPr txBox="1"/>
          <p:nvPr/>
        </p:nvSpPr>
        <p:spPr>
          <a:xfrm>
            <a:off x="450861" y="5412254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SLC_airport</a:t>
            </a:r>
            <a:endParaRPr lang="en-US" sz="1400" dirty="0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E8AAC5F-74E3-8741-8F4D-A1BD1CEB116D}"/>
              </a:ext>
            </a:extLst>
          </p:cNvPr>
          <p:cNvSpPr/>
          <p:nvPr/>
        </p:nvSpPr>
        <p:spPr>
          <a:xfrm>
            <a:off x="8146330" y="5286054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273F4-27C7-1645-B258-519668F94B0B}"/>
              </a:ext>
            </a:extLst>
          </p:cNvPr>
          <p:cNvCxnSpPr>
            <a:cxnSpLocks/>
          </p:cNvCxnSpPr>
          <p:nvPr/>
        </p:nvCxnSpPr>
        <p:spPr>
          <a:xfrm>
            <a:off x="9019782" y="1435265"/>
            <a:ext cx="0" cy="5423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>
            <a:hlinkClick r:id="rId3" action="ppaction://hlinksldjump"/>
            <a:extLst>
              <a:ext uri="{FF2B5EF4-FFF2-40B4-BE49-F238E27FC236}">
                <a16:creationId xmlns:a16="http://schemas.microsoft.com/office/drawing/2014/main" id="{6AB7AC1C-40AA-0448-8F9B-9807E081C9D5}"/>
              </a:ext>
            </a:extLst>
          </p:cNvPr>
          <p:cNvSpPr/>
          <p:nvPr/>
        </p:nvSpPr>
        <p:spPr>
          <a:xfrm rot="16200000">
            <a:off x="10266506" y="3191800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evron 82">
            <a:hlinkClick r:id="rId3" action="ppaction://hlinksldjump"/>
            <a:extLst>
              <a:ext uri="{FF2B5EF4-FFF2-40B4-BE49-F238E27FC236}">
                <a16:creationId xmlns:a16="http://schemas.microsoft.com/office/drawing/2014/main" id="{553D54D1-FA0C-0849-9837-E3B0AA2336E2}"/>
              </a:ext>
            </a:extLst>
          </p:cNvPr>
          <p:cNvSpPr/>
          <p:nvPr/>
        </p:nvSpPr>
        <p:spPr>
          <a:xfrm rot="16200000">
            <a:off x="10476769" y="3349708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3" action="ppaction://hlinksldjump"/>
            <a:extLst>
              <a:ext uri="{FF2B5EF4-FFF2-40B4-BE49-F238E27FC236}">
                <a16:creationId xmlns:a16="http://schemas.microsoft.com/office/drawing/2014/main" id="{C9A896A5-CD0B-6345-8B71-75FF44A2F4C5}"/>
              </a:ext>
            </a:extLst>
          </p:cNvPr>
          <p:cNvSpPr/>
          <p:nvPr/>
        </p:nvSpPr>
        <p:spPr>
          <a:xfrm>
            <a:off x="10884286" y="380409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hevron 85">
            <a:hlinkClick r:id="rId3" action="ppaction://hlinksldjump"/>
            <a:extLst>
              <a:ext uri="{FF2B5EF4-FFF2-40B4-BE49-F238E27FC236}">
                <a16:creationId xmlns:a16="http://schemas.microsoft.com/office/drawing/2014/main" id="{A1C0AD43-3ACD-3B4F-A55C-C943609923B2}"/>
              </a:ext>
            </a:extLst>
          </p:cNvPr>
          <p:cNvSpPr/>
          <p:nvPr/>
        </p:nvSpPr>
        <p:spPr>
          <a:xfrm>
            <a:off x="11094549" y="396200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3" action="ppaction://hlinksldjump"/>
            <a:extLst>
              <a:ext uri="{FF2B5EF4-FFF2-40B4-BE49-F238E27FC236}">
                <a16:creationId xmlns:a16="http://schemas.microsoft.com/office/drawing/2014/main" id="{817D0D7C-F170-7B45-B6CE-8072A88AADB1}"/>
              </a:ext>
            </a:extLst>
          </p:cNvPr>
          <p:cNvSpPr/>
          <p:nvPr/>
        </p:nvSpPr>
        <p:spPr>
          <a:xfrm rot="10800000">
            <a:off x="9648726" y="3806837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hlinkClick r:id="rId3" action="ppaction://hlinksldjump"/>
            <a:extLst>
              <a:ext uri="{FF2B5EF4-FFF2-40B4-BE49-F238E27FC236}">
                <a16:creationId xmlns:a16="http://schemas.microsoft.com/office/drawing/2014/main" id="{96EE9399-49FE-F249-AF2C-17E4A3E7C9E6}"/>
              </a:ext>
            </a:extLst>
          </p:cNvPr>
          <p:cNvSpPr/>
          <p:nvPr/>
        </p:nvSpPr>
        <p:spPr>
          <a:xfrm rot="10800000">
            <a:off x="9858989" y="3964745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3" action="ppaction://hlinksldjump"/>
            <a:extLst>
              <a:ext uri="{FF2B5EF4-FFF2-40B4-BE49-F238E27FC236}">
                <a16:creationId xmlns:a16="http://schemas.microsoft.com/office/drawing/2014/main" id="{3F70D473-2182-6B4C-9E7D-0B5BD0A27DD1}"/>
              </a:ext>
            </a:extLst>
          </p:cNvPr>
          <p:cNvSpPr/>
          <p:nvPr/>
        </p:nvSpPr>
        <p:spPr>
          <a:xfrm rot="5400000">
            <a:off x="10266506" y="442187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evron 90">
            <a:hlinkClick r:id="rId3" action="ppaction://hlinksldjump"/>
            <a:extLst>
              <a:ext uri="{FF2B5EF4-FFF2-40B4-BE49-F238E27FC236}">
                <a16:creationId xmlns:a16="http://schemas.microsoft.com/office/drawing/2014/main" id="{E4B3AEF9-49F7-8F42-8D75-2A4F64FF91DA}"/>
              </a:ext>
            </a:extLst>
          </p:cNvPr>
          <p:cNvSpPr/>
          <p:nvPr/>
        </p:nvSpPr>
        <p:spPr>
          <a:xfrm rot="5400000">
            <a:off x="10476769" y="457978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64814D-90DA-2441-B292-AB4EEC5A179D}"/>
              </a:ext>
            </a:extLst>
          </p:cNvPr>
          <p:cNvSpPr txBox="1"/>
          <p:nvPr/>
        </p:nvSpPr>
        <p:spPr>
          <a:xfrm>
            <a:off x="357478" y="2350671"/>
            <a:ext cx="2495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Saved Entries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743CFE-8CA8-1C45-B77C-A9F421623994}"/>
              </a:ext>
            </a:extLst>
          </p:cNvPr>
          <p:cNvSpPr txBox="1"/>
          <p:nvPr/>
        </p:nvSpPr>
        <p:spPr>
          <a:xfrm>
            <a:off x="9855530" y="5432805"/>
            <a:ext cx="1737104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Degrees from Viper 0˚</a:t>
            </a:r>
            <a:endParaRPr lang="en-US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236355-6473-FA4C-ADCC-F2027FE827D3}"/>
              </a:ext>
            </a:extLst>
          </p:cNvPr>
          <p:cNvSpPr/>
          <p:nvPr/>
        </p:nvSpPr>
        <p:spPr>
          <a:xfrm>
            <a:off x="9742105" y="6081366"/>
            <a:ext cx="1652586" cy="2664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90˚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293B19-812C-FE4F-B95E-FD3F6114FED7}"/>
              </a:ext>
            </a:extLst>
          </p:cNvPr>
          <p:cNvSpPr/>
          <p:nvPr/>
        </p:nvSpPr>
        <p:spPr>
          <a:xfrm>
            <a:off x="-314" y="1435265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+mj-lt"/>
              </a:rPr>
              <a:t> Viper Position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337BF-893F-2F42-8A7A-3B4B63844111}"/>
              </a:ext>
            </a:extLst>
          </p:cNvPr>
          <p:cNvSpPr txBox="1"/>
          <p:nvPr/>
        </p:nvSpPr>
        <p:spPr>
          <a:xfrm>
            <a:off x="227998" y="157085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A0CF4B-CF4D-254F-A542-C965177B3BEB}"/>
              </a:ext>
            </a:extLst>
          </p:cNvPr>
          <p:cNvSpPr txBox="1"/>
          <p:nvPr/>
        </p:nvSpPr>
        <p:spPr>
          <a:xfrm>
            <a:off x="4453359" y="4148052"/>
            <a:ext cx="436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+mj-lt"/>
              </a:rPr>
              <a:t>       Aircraft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chemeClr val="lt1"/>
                </a:solidFill>
                <a:latin typeface="+mj-lt"/>
              </a:rPr>
              <a:t>Heading and AGL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7B525DA-F2BE-8249-B7EB-581DA0A05957}"/>
              </a:ext>
            </a:extLst>
          </p:cNvPr>
          <p:cNvSpPr/>
          <p:nvPr/>
        </p:nvSpPr>
        <p:spPr>
          <a:xfrm>
            <a:off x="3985679" y="2704525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111.256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C5D51-6A20-5F46-94F6-711706223448}"/>
              </a:ext>
            </a:extLst>
          </p:cNvPr>
          <p:cNvSpPr txBox="1"/>
          <p:nvPr/>
        </p:nvSpPr>
        <p:spPr>
          <a:xfrm>
            <a:off x="3893791" y="2356321"/>
            <a:ext cx="139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Longitude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5C2CDEF-CD20-F146-9A93-2C3480467F7C}"/>
              </a:ext>
            </a:extLst>
          </p:cNvPr>
          <p:cNvSpPr txBox="1"/>
          <p:nvPr/>
        </p:nvSpPr>
        <p:spPr>
          <a:xfrm>
            <a:off x="3925090" y="3244889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2CDA692-73D5-F54F-8C7B-B6C89A8D6972}"/>
              </a:ext>
            </a:extLst>
          </p:cNvPr>
          <p:cNvSpPr txBox="1"/>
          <p:nvPr/>
        </p:nvSpPr>
        <p:spPr>
          <a:xfrm>
            <a:off x="6334140" y="2369118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9B0E072B-A34E-C249-B08D-1077D117CCBF}"/>
              </a:ext>
            </a:extLst>
          </p:cNvPr>
          <p:cNvSpPr/>
          <p:nvPr/>
        </p:nvSpPr>
        <p:spPr>
          <a:xfrm>
            <a:off x="4017224" y="3583781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2534B2C-0618-1E46-BFA9-C96380240B53}"/>
              </a:ext>
            </a:extLst>
          </p:cNvPr>
          <p:cNvSpPr/>
          <p:nvPr/>
        </p:nvSpPr>
        <p:spPr>
          <a:xfrm>
            <a:off x="6411700" y="2699200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C5D85D36-1A80-D245-AAE0-6FD0035AA5F6}"/>
              </a:ext>
            </a:extLst>
          </p:cNvPr>
          <p:cNvSpPr/>
          <p:nvPr/>
        </p:nvSpPr>
        <p:spPr>
          <a:xfrm>
            <a:off x="8117795" y="2702094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ABBFA3-7A9F-C94A-B7C9-318037558CF5}"/>
              </a:ext>
            </a:extLst>
          </p:cNvPr>
          <p:cNvSpPr txBox="1"/>
          <p:nvPr/>
        </p:nvSpPr>
        <p:spPr>
          <a:xfrm>
            <a:off x="6324752" y="3245799"/>
            <a:ext cx="2006335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Viper Heading Bias</a:t>
            </a:r>
            <a:endParaRPr lang="en-US" dirty="0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A5AFAE3-DF9C-9F42-82AB-6D6393CFA5D3}"/>
              </a:ext>
            </a:extLst>
          </p:cNvPr>
          <p:cNvSpPr/>
          <p:nvPr/>
        </p:nvSpPr>
        <p:spPr>
          <a:xfrm>
            <a:off x="6395100" y="3590299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90˚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162937-B169-804C-BB5A-62CCE14182FE}"/>
              </a:ext>
            </a:extLst>
          </p:cNvPr>
          <p:cNvSpPr txBox="1"/>
          <p:nvPr/>
        </p:nvSpPr>
        <p:spPr>
          <a:xfrm>
            <a:off x="-1" y="4081776"/>
            <a:ext cx="4416552" cy="5943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</a:rPr>
              <a:t>Aircraft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lt1"/>
                </a:solidFill>
              </a:rPr>
              <a:t>LLA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lt1"/>
                </a:solidFill>
              </a:rPr>
              <a:t>Input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583740-A6C3-E64E-96C5-7550756B207E}"/>
              </a:ext>
            </a:extLst>
          </p:cNvPr>
          <p:cNvSpPr/>
          <p:nvPr/>
        </p:nvSpPr>
        <p:spPr>
          <a:xfrm>
            <a:off x="3978566" y="4278220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E84B5D9-D85E-9B42-A435-C6ED6D439F61}"/>
              </a:ext>
            </a:extLst>
          </p:cNvPr>
          <p:cNvSpPr/>
          <p:nvPr/>
        </p:nvSpPr>
        <p:spPr>
          <a:xfrm>
            <a:off x="4015374" y="4314199"/>
            <a:ext cx="113555" cy="113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2341260-7E28-824F-9B1D-28A1B8E77168}"/>
              </a:ext>
            </a:extLst>
          </p:cNvPr>
          <p:cNvSpPr/>
          <p:nvPr/>
        </p:nvSpPr>
        <p:spPr>
          <a:xfrm>
            <a:off x="8349547" y="4295984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D61DA63C-CAA8-0249-B80A-C63EED2E44E3}"/>
              </a:ext>
            </a:extLst>
          </p:cNvPr>
          <p:cNvSpPr/>
          <p:nvPr/>
        </p:nvSpPr>
        <p:spPr>
          <a:xfrm>
            <a:off x="4416551" y="4079346"/>
            <a:ext cx="4406659" cy="591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B45CBC34-DAA3-0B47-8482-36F772D1F1CC}"/>
              </a:ext>
            </a:extLst>
          </p:cNvPr>
          <p:cNvSpPr/>
          <p:nvPr/>
        </p:nvSpPr>
        <p:spPr>
          <a:xfrm rot="10800000">
            <a:off x="3354029" y="2660021"/>
            <a:ext cx="2743200" cy="187823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8ED96-B3E7-F14E-837D-E4232E3D264E}"/>
              </a:ext>
            </a:extLst>
          </p:cNvPr>
          <p:cNvSpPr txBox="1"/>
          <p:nvPr/>
        </p:nvSpPr>
        <p:spPr>
          <a:xfrm>
            <a:off x="3359364" y="2786237"/>
            <a:ext cx="27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 IMSAR_HQ</a:t>
            </a:r>
          </a:p>
          <a:p>
            <a:r>
              <a:rPr lang="en-US" sz="1200" dirty="0"/>
              <a:t>	111.256 , 125.456 , 100ft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1873F5-0BC5-5144-A780-A10B4A7333D8}"/>
              </a:ext>
            </a:extLst>
          </p:cNvPr>
          <p:cNvSpPr txBox="1"/>
          <p:nvPr/>
        </p:nvSpPr>
        <p:spPr>
          <a:xfrm>
            <a:off x="3371098" y="3548524"/>
            <a:ext cx="270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 OTHER_HQ</a:t>
            </a:r>
          </a:p>
          <a:p>
            <a:r>
              <a:rPr lang="en-US" sz="1200" dirty="0"/>
              <a:t>	131.111 , 125.875 , 368ft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BD1451-8F66-F843-90C8-8908B72C20C5}"/>
              </a:ext>
            </a:extLst>
          </p:cNvPr>
          <p:cNvCxnSpPr>
            <a:cxnSpLocks/>
          </p:cNvCxnSpPr>
          <p:nvPr/>
        </p:nvCxnSpPr>
        <p:spPr>
          <a:xfrm>
            <a:off x="3363861" y="3380507"/>
            <a:ext cx="254573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BFDFC60-628E-C749-99F3-489F36E4E734}"/>
              </a:ext>
            </a:extLst>
          </p:cNvPr>
          <p:cNvCxnSpPr>
            <a:cxnSpLocks/>
          </p:cNvCxnSpPr>
          <p:nvPr/>
        </p:nvCxnSpPr>
        <p:spPr>
          <a:xfrm>
            <a:off x="3360567" y="4098536"/>
            <a:ext cx="254902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Alternate Process 113">
            <a:extLst>
              <a:ext uri="{FF2B5EF4-FFF2-40B4-BE49-F238E27FC236}">
                <a16:creationId xmlns:a16="http://schemas.microsoft.com/office/drawing/2014/main" id="{5219569B-9625-2F44-8DD5-4F43ED655C47}"/>
              </a:ext>
            </a:extLst>
          </p:cNvPr>
          <p:cNvSpPr/>
          <p:nvPr/>
        </p:nvSpPr>
        <p:spPr>
          <a:xfrm>
            <a:off x="5961999" y="2735755"/>
            <a:ext cx="111391" cy="1720751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Alternate Process 127">
            <a:extLst>
              <a:ext uri="{FF2B5EF4-FFF2-40B4-BE49-F238E27FC236}">
                <a16:creationId xmlns:a16="http://schemas.microsoft.com/office/drawing/2014/main" id="{54A2161C-5A93-9E4D-AE06-A07094276A12}"/>
              </a:ext>
            </a:extLst>
          </p:cNvPr>
          <p:cNvSpPr/>
          <p:nvPr/>
        </p:nvSpPr>
        <p:spPr>
          <a:xfrm>
            <a:off x="5991203" y="2788427"/>
            <a:ext cx="66836" cy="1148922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Close">
            <a:hlinkClick r:id="rId5" action="ppaction://hlinksldjump"/>
            <a:extLst>
              <a:ext uri="{FF2B5EF4-FFF2-40B4-BE49-F238E27FC236}">
                <a16:creationId xmlns:a16="http://schemas.microsoft.com/office/drawing/2014/main" id="{8D7CE8AE-420E-994F-A6F1-905319B22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02157" y="2725358"/>
            <a:ext cx="299091" cy="2990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6774D3-64EE-3044-8C0F-C06DE894B8D6}"/>
              </a:ext>
            </a:extLst>
          </p:cNvPr>
          <p:cNvSpPr txBox="1"/>
          <p:nvPr/>
        </p:nvSpPr>
        <p:spPr>
          <a:xfrm>
            <a:off x="3360080" y="3145478"/>
            <a:ext cx="634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75000"/>
                  </a:schemeClr>
                </a:solidFill>
              </a:rPr>
              <a:t>selected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DA9D0B1-E089-D34A-9C31-FA6409FF043C}"/>
              </a:ext>
            </a:extLst>
          </p:cNvPr>
          <p:cNvSpPr/>
          <p:nvPr/>
        </p:nvSpPr>
        <p:spPr>
          <a:xfrm>
            <a:off x="0" y="1111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Target Acquisition</a:t>
            </a:r>
          </a:p>
        </p:txBody>
      </p:sp>
      <p:pic>
        <p:nvPicPr>
          <p:cNvPr id="131" name="Graphic 130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A3419F-8CD4-8D45-B8CA-5BB2FFA0C5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412345FC-1116-D84E-9CAF-815E19FD8997}"/>
              </a:ext>
            </a:extLst>
          </p:cNvPr>
          <p:cNvSpPr txBox="1"/>
          <p:nvPr/>
        </p:nvSpPr>
        <p:spPr>
          <a:xfrm>
            <a:off x="3376751" y="4251097"/>
            <a:ext cx="270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2: YET_ANOTHER_HQ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5A75FE-38B6-AB4E-ADA6-E2ED7478C6EC}"/>
              </a:ext>
            </a:extLst>
          </p:cNvPr>
          <p:cNvSpPr txBox="1"/>
          <p:nvPr/>
        </p:nvSpPr>
        <p:spPr>
          <a:xfrm>
            <a:off x="9329853" y="2499145"/>
            <a:ext cx="250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Viper Manual Control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1B367-D4FF-7940-AF58-FAE52DE2BEFE}"/>
              </a:ext>
            </a:extLst>
          </p:cNvPr>
          <p:cNvSpPr txBox="1"/>
          <p:nvPr/>
        </p:nvSpPr>
        <p:spPr>
          <a:xfrm>
            <a:off x="9363312" y="1688909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D9A8F0-CDC2-6240-A25C-04F7B891FDB9}"/>
              </a:ext>
            </a:extLst>
          </p:cNvPr>
          <p:cNvSpPr/>
          <p:nvPr/>
        </p:nvSpPr>
        <p:spPr>
          <a:xfrm>
            <a:off x="10699231" y="1600202"/>
            <a:ext cx="548640" cy="548640"/>
          </a:xfrm>
          <a:prstGeom prst="rect">
            <a:avLst/>
          </a:prstGeom>
          <a:solidFill>
            <a:srgbClr val="E86167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F2A2B5-16AA-3247-96F5-79A5BFDAD2E4}"/>
              </a:ext>
            </a:extLst>
          </p:cNvPr>
          <p:cNvSpPr/>
          <p:nvPr/>
        </p:nvSpPr>
        <p:spPr>
          <a:xfrm>
            <a:off x="3805972" y="1350212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88" name="Round Same Side Corner Rectangle 87">
            <a:hlinkClick r:id="rId2" action="ppaction://hlinksldjump"/>
            <a:extLst>
              <a:ext uri="{FF2B5EF4-FFF2-40B4-BE49-F238E27FC236}">
                <a16:creationId xmlns:a16="http://schemas.microsoft.com/office/drawing/2014/main" id="{E368BFB0-DCD7-1D49-8242-A48F8EC4F948}"/>
              </a:ext>
            </a:extLst>
          </p:cNvPr>
          <p:cNvSpPr/>
          <p:nvPr/>
        </p:nvSpPr>
        <p:spPr>
          <a:xfrm rot="5400000">
            <a:off x="2942637" y="2004961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33413" y="1991454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31947" y="1688092"/>
            <a:ext cx="191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3729415" y="1665978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3733472" y="2514900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86547" y="213706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3810737" y="2126505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3797474" y="2958437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190500" y="3079430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111" y="3106947"/>
            <a:ext cx="194628" cy="1946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E1C11A7-8889-F74B-B00A-42374D21CB09}"/>
              </a:ext>
            </a:extLst>
          </p:cNvPr>
          <p:cNvSpPr txBox="1"/>
          <p:nvPr/>
        </p:nvSpPr>
        <p:spPr>
          <a:xfrm>
            <a:off x="450861" y="2040404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SLC_airport</a:t>
            </a:r>
            <a:endParaRPr lang="en-US" sz="1400" dirty="0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E8AAC5F-74E3-8741-8F4D-A1BD1CEB116D}"/>
              </a:ext>
            </a:extLst>
          </p:cNvPr>
          <p:cNvSpPr/>
          <p:nvPr/>
        </p:nvSpPr>
        <p:spPr>
          <a:xfrm>
            <a:off x="5503569" y="2961331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FF14CC-8681-DC4D-8FB0-F7717FC4F808}"/>
              </a:ext>
            </a:extLst>
          </p:cNvPr>
          <p:cNvSpPr txBox="1"/>
          <p:nvPr/>
        </p:nvSpPr>
        <p:spPr>
          <a:xfrm>
            <a:off x="6470752" y="1477093"/>
            <a:ext cx="1986348" cy="71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Aircraft Heading with Respect to Viper</a:t>
            </a:r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6CF1576-43D2-D84F-B366-F13C0D56B0B8}"/>
              </a:ext>
            </a:extLst>
          </p:cNvPr>
          <p:cNvSpPr/>
          <p:nvPr/>
        </p:nvSpPr>
        <p:spPr>
          <a:xfrm>
            <a:off x="6550221" y="2124428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273F4-27C7-1645-B258-519668F94B0B}"/>
              </a:ext>
            </a:extLst>
          </p:cNvPr>
          <p:cNvCxnSpPr>
            <a:cxnSpLocks/>
          </p:cNvCxnSpPr>
          <p:nvPr/>
        </p:nvCxnSpPr>
        <p:spPr>
          <a:xfrm>
            <a:off x="9075420" y="1423776"/>
            <a:ext cx="0" cy="5423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>
            <a:hlinkClick r:id="rId2" action="ppaction://hlinksldjump"/>
            <a:extLst>
              <a:ext uri="{FF2B5EF4-FFF2-40B4-BE49-F238E27FC236}">
                <a16:creationId xmlns:a16="http://schemas.microsoft.com/office/drawing/2014/main" id="{6AB7AC1C-40AA-0448-8F9B-9807E081C9D5}"/>
              </a:ext>
            </a:extLst>
          </p:cNvPr>
          <p:cNvSpPr/>
          <p:nvPr/>
        </p:nvSpPr>
        <p:spPr>
          <a:xfrm rot="16200000">
            <a:off x="10266506" y="3191800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evron 82">
            <a:hlinkClick r:id="rId2" action="ppaction://hlinksldjump"/>
            <a:extLst>
              <a:ext uri="{FF2B5EF4-FFF2-40B4-BE49-F238E27FC236}">
                <a16:creationId xmlns:a16="http://schemas.microsoft.com/office/drawing/2014/main" id="{553D54D1-FA0C-0849-9837-E3B0AA2336E2}"/>
              </a:ext>
            </a:extLst>
          </p:cNvPr>
          <p:cNvSpPr/>
          <p:nvPr/>
        </p:nvSpPr>
        <p:spPr>
          <a:xfrm rot="16200000">
            <a:off x="10476769" y="3349708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2" action="ppaction://hlinksldjump"/>
            <a:extLst>
              <a:ext uri="{FF2B5EF4-FFF2-40B4-BE49-F238E27FC236}">
                <a16:creationId xmlns:a16="http://schemas.microsoft.com/office/drawing/2014/main" id="{C9A896A5-CD0B-6345-8B71-75FF44A2F4C5}"/>
              </a:ext>
            </a:extLst>
          </p:cNvPr>
          <p:cNvSpPr/>
          <p:nvPr/>
        </p:nvSpPr>
        <p:spPr>
          <a:xfrm>
            <a:off x="10884286" y="380409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hevron 85">
            <a:hlinkClick r:id="rId2" action="ppaction://hlinksldjump"/>
            <a:extLst>
              <a:ext uri="{FF2B5EF4-FFF2-40B4-BE49-F238E27FC236}">
                <a16:creationId xmlns:a16="http://schemas.microsoft.com/office/drawing/2014/main" id="{A1C0AD43-3ACD-3B4F-A55C-C943609923B2}"/>
              </a:ext>
            </a:extLst>
          </p:cNvPr>
          <p:cNvSpPr/>
          <p:nvPr/>
        </p:nvSpPr>
        <p:spPr>
          <a:xfrm>
            <a:off x="11094549" y="396200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2" action="ppaction://hlinksldjump"/>
            <a:extLst>
              <a:ext uri="{FF2B5EF4-FFF2-40B4-BE49-F238E27FC236}">
                <a16:creationId xmlns:a16="http://schemas.microsoft.com/office/drawing/2014/main" id="{817D0D7C-F170-7B45-B6CE-8072A88AADB1}"/>
              </a:ext>
            </a:extLst>
          </p:cNvPr>
          <p:cNvSpPr/>
          <p:nvPr/>
        </p:nvSpPr>
        <p:spPr>
          <a:xfrm rot="10800000">
            <a:off x="9648726" y="3806837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hlinkClick r:id="rId2" action="ppaction://hlinksldjump"/>
            <a:extLst>
              <a:ext uri="{FF2B5EF4-FFF2-40B4-BE49-F238E27FC236}">
                <a16:creationId xmlns:a16="http://schemas.microsoft.com/office/drawing/2014/main" id="{96EE9399-49FE-F249-AF2C-17E4A3E7C9E6}"/>
              </a:ext>
            </a:extLst>
          </p:cNvPr>
          <p:cNvSpPr/>
          <p:nvPr/>
        </p:nvSpPr>
        <p:spPr>
          <a:xfrm rot="10800000">
            <a:off x="9858989" y="3964745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2" action="ppaction://hlinksldjump"/>
            <a:extLst>
              <a:ext uri="{FF2B5EF4-FFF2-40B4-BE49-F238E27FC236}">
                <a16:creationId xmlns:a16="http://schemas.microsoft.com/office/drawing/2014/main" id="{3F70D473-2182-6B4C-9E7D-0B5BD0A27DD1}"/>
              </a:ext>
            </a:extLst>
          </p:cNvPr>
          <p:cNvSpPr/>
          <p:nvPr/>
        </p:nvSpPr>
        <p:spPr>
          <a:xfrm rot="5400000">
            <a:off x="10266506" y="442187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evron 90">
            <a:hlinkClick r:id="rId2" action="ppaction://hlinksldjump"/>
            <a:extLst>
              <a:ext uri="{FF2B5EF4-FFF2-40B4-BE49-F238E27FC236}">
                <a16:creationId xmlns:a16="http://schemas.microsoft.com/office/drawing/2014/main" id="{E4B3AEF9-49F7-8F42-8D75-2A4F64FF91DA}"/>
              </a:ext>
            </a:extLst>
          </p:cNvPr>
          <p:cNvSpPr/>
          <p:nvPr/>
        </p:nvSpPr>
        <p:spPr>
          <a:xfrm rot="5400000">
            <a:off x="10476769" y="457978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743CFE-8CA8-1C45-B77C-A9F421623994}"/>
              </a:ext>
            </a:extLst>
          </p:cNvPr>
          <p:cNvSpPr txBox="1"/>
          <p:nvPr/>
        </p:nvSpPr>
        <p:spPr>
          <a:xfrm>
            <a:off x="9855530" y="5432805"/>
            <a:ext cx="1737104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Degrees from Viper 0˚</a:t>
            </a:r>
            <a:endParaRPr lang="en-US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236355-6473-FA4C-ADCC-F2027FE827D3}"/>
              </a:ext>
            </a:extLst>
          </p:cNvPr>
          <p:cNvSpPr/>
          <p:nvPr/>
        </p:nvSpPr>
        <p:spPr>
          <a:xfrm>
            <a:off x="9742105" y="6035646"/>
            <a:ext cx="1652586" cy="2664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20</a:t>
            </a:r>
          </a:p>
        </p:txBody>
      </p:sp>
      <p:pic>
        <p:nvPicPr>
          <p:cNvPr id="103" name="Graphic 102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4C0B9-A384-9E46-B8EB-02C4370D8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781A7D-2538-AD48-93B1-CEB0BE3B3807}"/>
              </a:ext>
            </a:extLst>
          </p:cNvPr>
          <p:cNvCxnSpPr>
            <a:cxnSpLocks/>
          </p:cNvCxnSpPr>
          <p:nvPr/>
        </p:nvCxnSpPr>
        <p:spPr>
          <a:xfrm>
            <a:off x="26670" y="3622009"/>
            <a:ext cx="88724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Alternate Process 70">
            <a:extLst>
              <a:ext uri="{FF2B5EF4-FFF2-40B4-BE49-F238E27FC236}">
                <a16:creationId xmlns:a16="http://schemas.microsoft.com/office/drawing/2014/main" id="{D3BC93D6-0903-8F44-B7CE-E2413B9B3C19}"/>
              </a:ext>
            </a:extLst>
          </p:cNvPr>
          <p:cNvSpPr/>
          <p:nvPr/>
        </p:nvSpPr>
        <p:spPr>
          <a:xfrm>
            <a:off x="889913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lternate Process 92">
            <a:extLst>
              <a:ext uri="{FF2B5EF4-FFF2-40B4-BE49-F238E27FC236}">
                <a16:creationId xmlns:a16="http://schemas.microsoft.com/office/drawing/2014/main" id="{8032EAEC-4EAF-0F42-B340-EBC90D137A3B}"/>
              </a:ext>
            </a:extLst>
          </p:cNvPr>
          <p:cNvSpPr/>
          <p:nvPr/>
        </p:nvSpPr>
        <p:spPr>
          <a:xfrm>
            <a:off x="8928342" y="3530052"/>
            <a:ext cx="63397" cy="3275806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ound Same Side Corner Rectangle 93">
            <a:hlinkClick r:id="rId2" action="ppaction://hlinksldjump"/>
            <a:extLst>
              <a:ext uri="{FF2B5EF4-FFF2-40B4-BE49-F238E27FC236}">
                <a16:creationId xmlns:a16="http://schemas.microsoft.com/office/drawing/2014/main" id="{615D6F6C-0963-3C44-8021-1FEFDB87266B}"/>
              </a:ext>
            </a:extLst>
          </p:cNvPr>
          <p:cNvSpPr/>
          <p:nvPr/>
        </p:nvSpPr>
        <p:spPr>
          <a:xfrm rot="5400000">
            <a:off x="2942637" y="4793876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0C0C855-D846-6F45-9F09-F65916615520}"/>
              </a:ext>
            </a:extLst>
          </p:cNvPr>
          <p:cNvSpPr/>
          <p:nvPr/>
        </p:nvSpPr>
        <p:spPr>
          <a:xfrm>
            <a:off x="433413" y="4780369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08588F-E0E5-AC4A-A845-FC88DE449729}"/>
              </a:ext>
            </a:extLst>
          </p:cNvPr>
          <p:cNvSpPr txBox="1"/>
          <p:nvPr/>
        </p:nvSpPr>
        <p:spPr>
          <a:xfrm>
            <a:off x="318895" y="4457862"/>
            <a:ext cx="209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8921961-6C6B-0B4F-8B87-E90A648B4920}"/>
              </a:ext>
            </a:extLst>
          </p:cNvPr>
          <p:cNvSpPr/>
          <p:nvPr/>
        </p:nvSpPr>
        <p:spPr>
          <a:xfrm>
            <a:off x="3734456" y="4886132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11.23.21.4325</a:t>
            </a:r>
          </a:p>
        </p:txBody>
      </p:sp>
      <p:sp>
        <p:nvSpPr>
          <p:cNvPr id="105" name="Chevron 104">
            <a:extLst>
              <a:ext uri="{FF2B5EF4-FFF2-40B4-BE49-F238E27FC236}">
                <a16:creationId xmlns:a16="http://schemas.microsoft.com/office/drawing/2014/main" id="{723E55C3-636D-6949-A399-65CF070BC745}"/>
              </a:ext>
            </a:extLst>
          </p:cNvPr>
          <p:cNvSpPr/>
          <p:nvPr/>
        </p:nvSpPr>
        <p:spPr>
          <a:xfrm rot="5400000">
            <a:off x="3086547" y="4925977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1354DE5E-3125-DC42-B1FF-16BC8D09B2D7}"/>
              </a:ext>
            </a:extLst>
          </p:cNvPr>
          <p:cNvSpPr/>
          <p:nvPr/>
        </p:nvSpPr>
        <p:spPr>
          <a:xfrm>
            <a:off x="190500" y="5729342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112" name="Graphic 111" descr="Pencil">
            <a:extLst>
              <a:ext uri="{FF2B5EF4-FFF2-40B4-BE49-F238E27FC236}">
                <a16:creationId xmlns:a16="http://schemas.microsoft.com/office/drawing/2014/main" id="{76A4AD44-3EE6-A549-AD04-B2D6AE0A5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111" y="5756859"/>
            <a:ext cx="194628" cy="194628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8D11A22-6E27-FD47-8D7F-301938B15C11}"/>
              </a:ext>
            </a:extLst>
          </p:cNvPr>
          <p:cNvSpPr txBox="1"/>
          <p:nvPr/>
        </p:nvSpPr>
        <p:spPr>
          <a:xfrm>
            <a:off x="450861" y="4829319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Our_favorite_channel</a:t>
            </a:r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05ED70E-29AE-7645-B8DE-15C4E4ADC994}"/>
              </a:ext>
            </a:extLst>
          </p:cNvPr>
          <p:cNvSpPr txBox="1"/>
          <p:nvPr/>
        </p:nvSpPr>
        <p:spPr>
          <a:xfrm>
            <a:off x="3647461" y="4449679"/>
            <a:ext cx="165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Receiving From IP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FED7D7-C7E8-B34E-B2B6-32AD861A2489}"/>
              </a:ext>
            </a:extLst>
          </p:cNvPr>
          <p:cNvSpPr/>
          <p:nvPr/>
        </p:nvSpPr>
        <p:spPr>
          <a:xfrm>
            <a:off x="28165" y="3610637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E8DD6F-193A-CE4E-847C-B90756846BFF}"/>
              </a:ext>
            </a:extLst>
          </p:cNvPr>
          <p:cNvSpPr txBox="1"/>
          <p:nvPr/>
        </p:nvSpPr>
        <p:spPr>
          <a:xfrm>
            <a:off x="33779" y="3613067"/>
            <a:ext cx="4416552" cy="5943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</a:defRPr>
            </a:lvl1pPr>
          </a:lstStyle>
          <a:p>
            <a:r>
              <a:rPr lang="en-US" dirty="0"/>
              <a:t>IP from Multicast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F4F472-8AA0-B048-8007-D1556776C44F}"/>
              </a:ext>
            </a:extLst>
          </p:cNvPr>
          <p:cNvSpPr txBox="1"/>
          <p:nvPr/>
        </p:nvSpPr>
        <p:spPr>
          <a:xfrm>
            <a:off x="4450331" y="3618403"/>
            <a:ext cx="4416552" cy="5943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  <a:latin typeface="+mj-lt"/>
              </a:defRPr>
            </a:lvl1pPr>
          </a:lstStyle>
          <a:p>
            <a:r>
              <a:rPr lang="en-US" dirty="0"/>
              <a:t>Manual IP Entry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41F9D3-69EE-2A4D-9FD8-8035330E4483}"/>
              </a:ext>
            </a:extLst>
          </p:cNvPr>
          <p:cNvSpPr/>
          <p:nvPr/>
        </p:nvSpPr>
        <p:spPr>
          <a:xfrm>
            <a:off x="8383327" y="3827275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BE1972-2767-FF41-A34C-A0AEF8851D8F}"/>
              </a:ext>
            </a:extLst>
          </p:cNvPr>
          <p:cNvSpPr/>
          <p:nvPr/>
        </p:nvSpPr>
        <p:spPr>
          <a:xfrm>
            <a:off x="4012346" y="380951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2E89899-768A-3744-AB9B-51B4F8E02C81}"/>
              </a:ext>
            </a:extLst>
          </p:cNvPr>
          <p:cNvSpPr/>
          <p:nvPr/>
        </p:nvSpPr>
        <p:spPr>
          <a:xfrm>
            <a:off x="4051495" y="3840994"/>
            <a:ext cx="113555" cy="1249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AD6523-5776-184D-97DE-29C2E5AFC510}"/>
              </a:ext>
            </a:extLst>
          </p:cNvPr>
          <p:cNvSpPr/>
          <p:nvPr/>
        </p:nvSpPr>
        <p:spPr>
          <a:xfrm>
            <a:off x="-16909" y="-1392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Target Acquisition</a:t>
            </a:r>
          </a:p>
        </p:txBody>
      </p:sp>
      <p:pic>
        <p:nvPicPr>
          <p:cNvPr id="72" name="Graphic 71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C5B2D4-A707-6842-9027-D1D7F941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95218" y="15055"/>
            <a:ext cx="561202" cy="5612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98D5366-24DD-9D45-9DCD-6BCB192FAD5B}"/>
              </a:ext>
            </a:extLst>
          </p:cNvPr>
          <p:cNvSpPr txBox="1"/>
          <p:nvPr/>
        </p:nvSpPr>
        <p:spPr>
          <a:xfrm>
            <a:off x="9329853" y="2499145"/>
            <a:ext cx="250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Viper Manual Control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9F9EDE-CD43-4544-B9D1-F4AC1B5E6374}"/>
              </a:ext>
            </a:extLst>
          </p:cNvPr>
          <p:cNvSpPr txBox="1"/>
          <p:nvPr/>
        </p:nvSpPr>
        <p:spPr>
          <a:xfrm>
            <a:off x="9363312" y="1688909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622A91-FC05-5743-8FFD-925E7FD724FE}"/>
              </a:ext>
            </a:extLst>
          </p:cNvPr>
          <p:cNvSpPr/>
          <p:nvPr/>
        </p:nvSpPr>
        <p:spPr>
          <a:xfrm>
            <a:off x="10699231" y="1600202"/>
            <a:ext cx="54864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9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F2A2B5-16AA-3247-96F5-79A5BFDAD2E4}"/>
              </a:ext>
            </a:extLst>
          </p:cNvPr>
          <p:cNvSpPr/>
          <p:nvPr/>
        </p:nvSpPr>
        <p:spPr>
          <a:xfrm>
            <a:off x="3805972" y="1350212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88" name="Round Same Side Corner Rectangle 87">
            <a:hlinkClick r:id="rId2" action="ppaction://hlinksldjump"/>
            <a:extLst>
              <a:ext uri="{FF2B5EF4-FFF2-40B4-BE49-F238E27FC236}">
                <a16:creationId xmlns:a16="http://schemas.microsoft.com/office/drawing/2014/main" id="{E368BFB0-DCD7-1D49-8242-A48F8EC4F948}"/>
              </a:ext>
            </a:extLst>
          </p:cNvPr>
          <p:cNvSpPr/>
          <p:nvPr/>
        </p:nvSpPr>
        <p:spPr>
          <a:xfrm rot="5400000">
            <a:off x="2942637" y="2004961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33413" y="1991454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31947" y="1688092"/>
            <a:ext cx="191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3729415" y="1665978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3733472" y="2514900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86547" y="213706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3810737" y="2126505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3797474" y="2958437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190500" y="3079430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111" y="3106947"/>
            <a:ext cx="194628" cy="1946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E1C11A7-8889-F74B-B00A-42374D21CB09}"/>
              </a:ext>
            </a:extLst>
          </p:cNvPr>
          <p:cNvSpPr txBox="1"/>
          <p:nvPr/>
        </p:nvSpPr>
        <p:spPr>
          <a:xfrm>
            <a:off x="450861" y="2040404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SLC_airport</a:t>
            </a:r>
            <a:endParaRPr lang="en-US" sz="1400" dirty="0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E8AAC5F-74E3-8741-8F4D-A1BD1CEB116D}"/>
              </a:ext>
            </a:extLst>
          </p:cNvPr>
          <p:cNvSpPr/>
          <p:nvPr/>
        </p:nvSpPr>
        <p:spPr>
          <a:xfrm>
            <a:off x="5503569" y="2961331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FF14CC-8681-DC4D-8FB0-F7717FC4F808}"/>
              </a:ext>
            </a:extLst>
          </p:cNvPr>
          <p:cNvSpPr txBox="1"/>
          <p:nvPr/>
        </p:nvSpPr>
        <p:spPr>
          <a:xfrm>
            <a:off x="6470752" y="1477093"/>
            <a:ext cx="1986348" cy="71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Aircraft Heading with Respect to Viper</a:t>
            </a:r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6CF1576-43D2-D84F-B366-F13C0D56B0B8}"/>
              </a:ext>
            </a:extLst>
          </p:cNvPr>
          <p:cNvSpPr/>
          <p:nvPr/>
        </p:nvSpPr>
        <p:spPr>
          <a:xfrm>
            <a:off x="6550221" y="2124428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273F4-27C7-1645-B258-519668F94B0B}"/>
              </a:ext>
            </a:extLst>
          </p:cNvPr>
          <p:cNvCxnSpPr>
            <a:cxnSpLocks/>
          </p:cNvCxnSpPr>
          <p:nvPr/>
        </p:nvCxnSpPr>
        <p:spPr>
          <a:xfrm>
            <a:off x="9075420" y="1423776"/>
            <a:ext cx="0" cy="5423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>
            <a:hlinkClick r:id="rId2" action="ppaction://hlinksldjump"/>
            <a:extLst>
              <a:ext uri="{FF2B5EF4-FFF2-40B4-BE49-F238E27FC236}">
                <a16:creationId xmlns:a16="http://schemas.microsoft.com/office/drawing/2014/main" id="{6AB7AC1C-40AA-0448-8F9B-9807E081C9D5}"/>
              </a:ext>
            </a:extLst>
          </p:cNvPr>
          <p:cNvSpPr/>
          <p:nvPr/>
        </p:nvSpPr>
        <p:spPr>
          <a:xfrm rot="16200000">
            <a:off x="10266506" y="3191800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evron 82">
            <a:hlinkClick r:id="rId2" action="ppaction://hlinksldjump"/>
            <a:extLst>
              <a:ext uri="{FF2B5EF4-FFF2-40B4-BE49-F238E27FC236}">
                <a16:creationId xmlns:a16="http://schemas.microsoft.com/office/drawing/2014/main" id="{553D54D1-FA0C-0849-9837-E3B0AA2336E2}"/>
              </a:ext>
            </a:extLst>
          </p:cNvPr>
          <p:cNvSpPr/>
          <p:nvPr/>
        </p:nvSpPr>
        <p:spPr>
          <a:xfrm rot="16200000">
            <a:off x="10476769" y="3349708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2" action="ppaction://hlinksldjump"/>
            <a:extLst>
              <a:ext uri="{FF2B5EF4-FFF2-40B4-BE49-F238E27FC236}">
                <a16:creationId xmlns:a16="http://schemas.microsoft.com/office/drawing/2014/main" id="{C9A896A5-CD0B-6345-8B71-75FF44A2F4C5}"/>
              </a:ext>
            </a:extLst>
          </p:cNvPr>
          <p:cNvSpPr/>
          <p:nvPr/>
        </p:nvSpPr>
        <p:spPr>
          <a:xfrm>
            <a:off x="10884286" y="380409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hevron 85">
            <a:hlinkClick r:id="rId2" action="ppaction://hlinksldjump"/>
            <a:extLst>
              <a:ext uri="{FF2B5EF4-FFF2-40B4-BE49-F238E27FC236}">
                <a16:creationId xmlns:a16="http://schemas.microsoft.com/office/drawing/2014/main" id="{A1C0AD43-3ACD-3B4F-A55C-C943609923B2}"/>
              </a:ext>
            </a:extLst>
          </p:cNvPr>
          <p:cNvSpPr/>
          <p:nvPr/>
        </p:nvSpPr>
        <p:spPr>
          <a:xfrm>
            <a:off x="11094549" y="396200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2" action="ppaction://hlinksldjump"/>
            <a:extLst>
              <a:ext uri="{FF2B5EF4-FFF2-40B4-BE49-F238E27FC236}">
                <a16:creationId xmlns:a16="http://schemas.microsoft.com/office/drawing/2014/main" id="{817D0D7C-F170-7B45-B6CE-8072A88AADB1}"/>
              </a:ext>
            </a:extLst>
          </p:cNvPr>
          <p:cNvSpPr/>
          <p:nvPr/>
        </p:nvSpPr>
        <p:spPr>
          <a:xfrm rot="10800000">
            <a:off x="9648726" y="3806837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hlinkClick r:id="rId2" action="ppaction://hlinksldjump"/>
            <a:extLst>
              <a:ext uri="{FF2B5EF4-FFF2-40B4-BE49-F238E27FC236}">
                <a16:creationId xmlns:a16="http://schemas.microsoft.com/office/drawing/2014/main" id="{96EE9399-49FE-F249-AF2C-17E4A3E7C9E6}"/>
              </a:ext>
            </a:extLst>
          </p:cNvPr>
          <p:cNvSpPr/>
          <p:nvPr/>
        </p:nvSpPr>
        <p:spPr>
          <a:xfrm rot="10800000">
            <a:off x="9858989" y="3964745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2" action="ppaction://hlinksldjump"/>
            <a:extLst>
              <a:ext uri="{FF2B5EF4-FFF2-40B4-BE49-F238E27FC236}">
                <a16:creationId xmlns:a16="http://schemas.microsoft.com/office/drawing/2014/main" id="{3F70D473-2182-6B4C-9E7D-0B5BD0A27DD1}"/>
              </a:ext>
            </a:extLst>
          </p:cNvPr>
          <p:cNvSpPr/>
          <p:nvPr/>
        </p:nvSpPr>
        <p:spPr>
          <a:xfrm rot="5400000">
            <a:off x="10266506" y="442187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evron 90">
            <a:hlinkClick r:id="rId2" action="ppaction://hlinksldjump"/>
            <a:extLst>
              <a:ext uri="{FF2B5EF4-FFF2-40B4-BE49-F238E27FC236}">
                <a16:creationId xmlns:a16="http://schemas.microsoft.com/office/drawing/2014/main" id="{E4B3AEF9-49F7-8F42-8D75-2A4F64FF91DA}"/>
              </a:ext>
            </a:extLst>
          </p:cNvPr>
          <p:cNvSpPr/>
          <p:nvPr/>
        </p:nvSpPr>
        <p:spPr>
          <a:xfrm rot="5400000">
            <a:off x="10476769" y="457978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743CFE-8CA8-1C45-B77C-A9F421623994}"/>
              </a:ext>
            </a:extLst>
          </p:cNvPr>
          <p:cNvSpPr txBox="1"/>
          <p:nvPr/>
        </p:nvSpPr>
        <p:spPr>
          <a:xfrm>
            <a:off x="9855530" y="5432805"/>
            <a:ext cx="1737104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Degrees from Viper 0˚</a:t>
            </a:r>
            <a:endParaRPr lang="en-US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236355-6473-FA4C-ADCC-F2027FE827D3}"/>
              </a:ext>
            </a:extLst>
          </p:cNvPr>
          <p:cNvSpPr/>
          <p:nvPr/>
        </p:nvSpPr>
        <p:spPr>
          <a:xfrm>
            <a:off x="9742105" y="6035646"/>
            <a:ext cx="1652586" cy="2664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20</a:t>
            </a:r>
          </a:p>
        </p:txBody>
      </p:sp>
      <p:pic>
        <p:nvPicPr>
          <p:cNvPr id="103" name="Graphic 102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4C0B9-A384-9E46-B8EB-02C4370D8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781A7D-2538-AD48-93B1-CEB0BE3B3807}"/>
              </a:ext>
            </a:extLst>
          </p:cNvPr>
          <p:cNvCxnSpPr>
            <a:cxnSpLocks/>
          </p:cNvCxnSpPr>
          <p:nvPr/>
        </p:nvCxnSpPr>
        <p:spPr>
          <a:xfrm>
            <a:off x="26670" y="3622009"/>
            <a:ext cx="88724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Alternate Process 70">
            <a:extLst>
              <a:ext uri="{FF2B5EF4-FFF2-40B4-BE49-F238E27FC236}">
                <a16:creationId xmlns:a16="http://schemas.microsoft.com/office/drawing/2014/main" id="{D3BC93D6-0903-8F44-B7CE-E2413B9B3C19}"/>
              </a:ext>
            </a:extLst>
          </p:cNvPr>
          <p:cNvSpPr/>
          <p:nvPr/>
        </p:nvSpPr>
        <p:spPr>
          <a:xfrm>
            <a:off x="889913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lternate Process 92">
            <a:extLst>
              <a:ext uri="{FF2B5EF4-FFF2-40B4-BE49-F238E27FC236}">
                <a16:creationId xmlns:a16="http://schemas.microsoft.com/office/drawing/2014/main" id="{8032EAEC-4EAF-0F42-B340-EBC90D137A3B}"/>
              </a:ext>
            </a:extLst>
          </p:cNvPr>
          <p:cNvSpPr/>
          <p:nvPr/>
        </p:nvSpPr>
        <p:spPr>
          <a:xfrm>
            <a:off x="8928342" y="3530052"/>
            <a:ext cx="63397" cy="3275806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ound Same Side Corner Rectangle 93">
            <a:hlinkClick r:id="rId2" action="ppaction://hlinksldjump"/>
            <a:extLst>
              <a:ext uri="{FF2B5EF4-FFF2-40B4-BE49-F238E27FC236}">
                <a16:creationId xmlns:a16="http://schemas.microsoft.com/office/drawing/2014/main" id="{615D6F6C-0963-3C44-8021-1FEFDB87266B}"/>
              </a:ext>
            </a:extLst>
          </p:cNvPr>
          <p:cNvSpPr/>
          <p:nvPr/>
        </p:nvSpPr>
        <p:spPr>
          <a:xfrm rot="5400000">
            <a:off x="2942637" y="4793876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0C0C855-D846-6F45-9F09-F65916615520}"/>
              </a:ext>
            </a:extLst>
          </p:cNvPr>
          <p:cNvSpPr/>
          <p:nvPr/>
        </p:nvSpPr>
        <p:spPr>
          <a:xfrm>
            <a:off x="433413" y="4780369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08588F-E0E5-AC4A-A845-FC88DE449729}"/>
              </a:ext>
            </a:extLst>
          </p:cNvPr>
          <p:cNvSpPr txBox="1"/>
          <p:nvPr/>
        </p:nvSpPr>
        <p:spPr>
          <a:xfrm>
            <a:off x="318895" y="4457862"/>
            <a:ext cx="209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8921961-6C6B-0B4F-8B87-E90A648B4920}"/>
              </a:ext>
            </a:extLst>
          </p:cNvPr>
          <p:cNvSpPr/>
          <p:nvPr/>
        </p:nvSpPr>
        <p:spPr>
          <a:xfrm>
            <a:off x="3734456" y="4886132"/>
            <a:ext cx="1652586" cy="2664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11.23.21.4325</a:t>
            </a:r>
          </a:p>
        </p:txBody>
      </p:sp>
      <p:sp>
        <p:nvSpPr>
          <p:cNvPr id="105" name="Chevron 104">
            <a:extLst>
              <a:ext uri="{FF2B5EF4-FFF2-40B4-BE49-F238E27FC236}">
                <a16:creationId xmlns:a16="http://schemas.microsoft.com/office/drawing/2014/main" id="{723E55C3-636D-6949-A399-65CF070BC745}"/>
              </a:ext>
            </a:extLst>
          </p:cNvPr>
          <p:cNvSpPr/>
          <p:nvPr/>
        </p:nvSpPr>
        <p:spPr>
          <a:xfrm rot="5400000">
            <a:off x="3086547" y="4925977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D11A22-6E27-FD47-8D7F-301938B15C11}"/>
              </a:ext>
            </a:extLst>
          </p:cNvPr>
          <p:cNvSpPr txBox="1"/>
          <p:nvPr/>
        </p:nvSpPr>
        <p:spPr>
          <a:xfrm>
            <a:off x="450861" y="4829319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Our_favorite_channel</a:t>
            </a:r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05ED70E-29AE-7645-B8DE-15C4E4ADC994}"/>
              </a:ext>
            </a:extLst>
          </p:cNvPr>
          <p:cNvSpPr txBox="1"/>
          <p:nvPr/>
        </p:nvSpPr>
        <p:spPr>
          <a:xfrm>
            <a:off x="3647461" y="4449679"/>
            <a:ext cx="165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Receiving From IP</a:t>
            </a:r>
            <a:endParaRPr lang="en-US" dirty="0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69026E8F-728D-8B4C-BF57-4FF6BC2AEDE5}"/>
              </a:ext>
            </a:extLst>
          </p:cNvPr>
          <p:cNvSpPr/>
          <p:nvPr/>
        </p:nvSpPr>
        <p:spPr>
          <a:xfrm>
            <a:off x="6154994" y="6365194"/>
            <a:ext cx="1517294" cy="241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Refresh IP List</a:t>
            </a:r>
          </a:p>
        </p:txBody>
      </p:sp>
      <p:pic>
        <p:nvPicPr>
          <p:cNvPr id="15" name="Graphic 14" descr="Refresh">
            <a:extLst>
              <a:ext uri="{FF2B5EF4-FFF2-40B4-BE49-F238E27FC236}">
                <a16:creationId xmlns:a16="http://schemas.microsoft.com/office/drawing/2014/main" id="{0FB83995-7D52-C746-ACB5-C63125F590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565574">
            <a:off x="6257643" y="6376297"/>
            <a:ext cx="204513" cy="22087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CFED7D7-C7E8-B34E-B2B6-32AD861A2489}"/>
              </a:ext>
            </a:extLst>
          </p:cNvPr>
          <p:cNvSpPr/>
          <p:nvPr/>
        </p:nvSpPr>
        <p:spPr>
          <a:xfrm>
            <a:off x="28165" y="3610637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E8DD6F-193A-CE4E-847C-B90756846BFF}"/>
              </a:ext>
            </a:extLst>
          </p:cNvPr>
          <p:cNvSpPr txBox="1"/>
          <p:nvPr/>
        </p:nvSpPr>
        <p:spPr>
          <a:xfrm>
            <a:off x="33779" y="3613067"/>
            <a:ext cx="4416552" cy="5943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</a:defRPr>
            </a:lvl1pPr>
          </a:lstStyle>
          <a:p>
            <a:r>
              <a:rPr lang="en-US" dirty="0"/>
              <a:t>Select IP from Multicast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F4F472-8AA0-B048-8007-D1556776C44F}"/>
              </a:ext>
            </a:extLst>
          </p:cNvPr>
          <p:cNvSpPr txBox="1"/>
          <p:nvPr/>
        </p:nvSpPr>
        <p:spPr>
          <a:xfrm>
            <a:off x="4450331" y="3618403"/>
            <a:ext cx="4416552" cy="5943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  <a:latin typeface="+mj-lt"/>
              </a:defRPr>
            </a:lvl1pPr>
          </a:lstStyle>
          <a:p>
            <a:r>
              <a:rPr lang="en-US" dirty="0"/>
              <a:t>Manual IP Entry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41F9D3-69EE-2A4D-9FD8-8035330E4483}"/>
              </a:ext>
            </a:extLst>
          </p:cNvPr>
          <p:cNvSpPr/>
          <p:nvPr/>
        </p:nvSpPr>
        <p:spPr>
          <a:xfrm>
            <a:off x="8383327" y="3827275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BE1972-2767-FF41-A34C-A0AEF8851D8F}"/>
              </a:ext>
            </a:extLst>
          </p:cNvPr>
          <p:cNvSpPr/>
          <p:nvPr/>
        </p:nvSpPr>
        <p:spPr>
          <a:xfrm>
            <a:off x="4012346" y="380951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2E89899-768A-3744-AB9B-51B4F8E02C81}"/>
              </a:ext>
            </a:extLst>
          </p:cNvPr>
          <p:cNvSpPr/>
          <p:nvPr/>
        </p:nvSpPr>
        <p:spPr>
          <a:xfrm>
            <a:off x="4051495" y="3840994"/>
            <a:ext cx="113555" cy="1249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AD6523-5776-184D-97DE-29C2E5AFC510}"/>
              </a:ext>
            </a:extLst>
          </p:cNvPr>
          <p:cNvSpPr/>
          <p:nvPr/>
        </p:nvSpPr>
        <p:spPr>
          <a:xfrm>
            <a:off x="-16909" y="-1392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Target Acquisition</a:t>
            </a:r>
          </a:p>
        </p:txBody>
      </p:sp>
      <p:pic>
        <p:nvPicPr>
          <p:cNvPr id="72" name="Graphic 71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C5B2D4-A707-6842-9027-D1D7F941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95218" y="15055"/>
            <a:ext cx="561202" cy="561202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94C27B8-BFD4-C64F-AE00-36169E0A02E7}"/>
              </a:ext>
            </a:extLst>
          </p:cNvPr>
          <p:cNvSpPr/>
          <p:nvPr/>
        </p:nvSpPr>
        <p:spPr>
          <a:xfrm>
            <a:off x="190500" y="5687552"/>
            <a:ext cx="804672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pic>
        <p:nvPicPr>
          <p:cNvPr id="73" name="Graphic 72" descr="Pencil">
            <a:extLst>
              <a:ext uri="{FF2B5EF4-FFF2-40B4-BE49-F238E27FC236}">
                <a16:creationId xmlns:a16="http://schemas.microsoft.com/office/drawing/2014/main" id="{B5BDF02A-E86D-9244-B5EE-1505505DB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948" y="5736130"/>
            <a:ext cx="194628" cy="194628"/>
          </a:xfrm>
          <a:prstGeom prst="rect">
            <a:avLst/>
          </a:prstGeom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1302C60-5675-1B43-930D-0937CE058DE5}"/>
              </a:ext>
            </a:extLst>
          </p:cNvPr>
          <p:cNvSpPr/>
          <p:nvPr/>
        </p:nvSpPr>
        <p:spPr>
          <a:xfrm>
            <a:off x="1071337" y="5687578"/>
            <a:ext cx="968512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Cancel</a:t>
            </a:r>
          </a:p>
        </p:txBody>
      </p:sp>
      <p:pic>
        <p:nvPicPr>
          <p:cNvPr id="75" name="Graphic 74" descr="Close">
            <a:extLst>
              <a:ext uri="{FF2B5EF4-FFF2-40B4-BE49-F238E27FC236}">
                <a16:creationId xmlns:a16="http://schemas.microsoft.com/office/drawing/2014/main" id="{9B35008A-D0E8-3C4F-92BB-428D54D3A0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7636" y="5707112"/>
            <a:ext cx="218900" cy="21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37ABDF-C9D4-8345-AFDA-C1A9C7F837D5}"/>
              </a:ext>
            </a:extLst>
          </p:cNvPr>
          <p:cNvSpPr txBox="1"/>
          <p:nvPr/>
        </p:nvSpPr>
        <p:spPr>
          <a:xfrm>
            <a:off x="5928853" y="4336026"/>
            <a:ext cx="1952866" cy="41148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Available Channels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ound Same Side Corner Rectangle 78">
            <a:extLst>
              <a:ext uri="{FF2B5EF4-FFF2-40B4-BE49-F238E27FC236}">
                <a16:creationId xmlns:a16="http://schemas.microsoft.com/office/drawing/2014/main" id="{B05A8B59-9C39-554E-81A2-4D40BBC0641A}"/>
              </a:ext>
            </a:extLst>
          </p:cNvPr>
          <p:cNvSpPr/>
          <p:nvPr/>
        </p:nvSpPr>
        <p:spPr>
          <a:xfrm rot="10800000">
            <a:off x="5940205" y="4774839"/>
            <a:ext cx="1956816" cy="13716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AAD8E8-862A-F449-A1F6-C6D709318540}"/>
              </a:ext>
            </a:extLst>
          </p:cNvPr>
          <p:cNvSpPr txBox="1"/>
          <p:nvPr/>
        </p:nvSpPr>
        <p:spPr>
          <a:xfrm>
            <a:off x="5919972" y="4871987"/>
            <a:ext cx="268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11.23.21.4325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757B30-0355-CC4C-B624-B57E44A62B9A}"/>
              </a:ext>
            </a:extLst>
          </p:cNvPr>
          <p:cNvCxnSpPr>
            <a:cxnSpLocks/>
          </p:cNvCxnSpPr>
          <p:nvPr/>
        </p:nvCxnSpPr>
        <p:spPr>
          <a:xfrm>
            <a:off x="5948517" y="5204332"/>
            <a:ext cx="194991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4F21E65-4781-4C49-A63B-02498FC64B46}"/>
              </a:ext>
            </a:extLst>
          </p:cNvPr>
          <p:cNvSpPr txBox="1"/>
          <p:nvPr/>
        </p:nvSpPr>
        <p:spPr>
          <a:xfrm>
            <a:off x="5919972" y="5288838"/>
            <a:ext cx="268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11.23.21.4325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44790C-7C13-8F4B-B321-0819A762D7B8}"/>
              </a:ext>
            </a:extLst>
          </p:cNvPr>
          <p:cNvCxnSpPr>
            <a:cxnSpLocks/>
          </p:cNvCxnSpPr>
          <p:nvPr/>
        </p:nvCxnSpPr>
        <p:spPr>
          <a:xfrm>
            <a:off x="5948517" y="5650342"/>
            <a:ext cx="194991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3689EC-9396-1B40-A3F9-E65ADC68B1B5}"/>
              </a:ext>
            </a:extLst>
          </p:cNvPr>
          <p:cNvSpPr txBox="1"/>
          <p:nvPr/>
        </p:nvSpPr>
        <p:spPr>
          <a:xfrm>
            <a:off x="5913681" y="5734944"/>
            <a:ext cx="1519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11.23.21.4325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BF7D18-C93D-2D4B-8E7B-C0390542EDC0}"/>
              </a:ext>
            </a:extLst>
          </p:cNvPr>
          <p:cNvSpPr txBox="1"/>
          <p:nvPr/>
        </p:nvSpPr>
        <p:spPr>
          <a:xfrm>
            <a:off x="9329853" y="2499145"/>
            <a:ext cx="250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Viper Manual Control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B236FE-12D7-F04A-96F3-6817F4D9205D}"/>
              </a:ext>
            </a:extLst>
          </p:cNvPr>
          <p:cNvSpPr txBox="1"/>
          <p:nvPr/>
        </p:nvSpPr>
        <p:spPr>
          <a:xfrm>
            <a:off x="9363312" y="1688909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5D46B23-B9FD-DE44-8D2A-A298A54C25F5}"/>
              </a:ext>
            </a:extLst>
          </p:cNvPr>
          <p:cNvSpPr/>
          <p:nvPr/>
        </p:nvSpPr>
        <p:spPr>
          <a:xfrm>
            <a:off x="10699231" y="1600202"/>
            <a:ext cx="54864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DBF2A2B5-16AA-3247-96F5-79A5BFDAD2E4}"/>
              </a:ext>
            </a:extLst>
          </p:cNvPr>
          <p:cNvSpPr/>
          <p:nvPr/>
        </p:nvSpPr>
        <p:spPr>
          <a:xfrm>
            <a:off x="3805972" y="1350212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88" name="Round Same Side Corner Rectangle 87">
            <a:hlinkClick r:id="rId2" action="ppaction://hlinksldjump"/>
            <a:extLst>
              <a:ext uri="{FF2B5EF4-FFF2-40B4-BE49-F238E27FC236}">
                <a16:creationId xmlns:a16="http://schemas.microsoft.com/office/drawing/2014/main" id="{E368BFB0-DCD7-1D49-8242-A48F8EC4F948}"/>
              </a:ext>
            </a:extLst>
          </p:cNvPr>
          <p:cNvSpPr/>
          <p:nvPr/>
        </p:nvSpPr>
        <p:spPr>
          <a:xfrm rot="5400000">
            <a:off x="2942637" y="2004961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1DE8D3-04BD-BE4B-85B3-0D61A1224821}"/>
              </a:ext>
            </a:extLst>
          </p:cNvPr>
          <p:cNvSpPr/>
          <p:nvPr/>
        </p:nvSpPr>
        <p:spPr>
          <a:xfrm>
            <a:off x="433413" y="1991454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A9C7C-1C5A-294C-A429-DA9F91B2C581}"/>
              </a:ext>
            </a:extLst>
          </p:cNvPr>
          <p:cNvSpPr txBox="1"/>
          <p:nvPr/>
        </p:nvSpPr>
        <p:spPr>
          <a:xfrm>
            <a:off x="331947" y="1688092"/>
            <a:ext cx="191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34AB3-B4E0-8047-A8EC-B77F5994B895}"/>
              </a:ext>
            </a:extLst>
          </p:cNvPr>
          <p:cNvSpPr txBox="1"/>
          <p:nvPr/>
        </p:nvSpPr>
        <p:spPr>
          <a:xfrm>
            <a:off x="3729415" y="1665978"/>
            <a:ext cx="118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Latitude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5C6DC-6DEB-9142-A847-11CD22EE1994}"/>
              </a:ext>
            </a:extLst>
          </p:cNvPr>
          <p:cNvSpPr txBox="1"/>
          <p:nvPr/>
        </p:nvSpPr>
        <p:spPr>
          <a:xfrm>
            <a:off x="3733472" y="2514900"/>
            <a:ext cx="1163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Altitude</a:t>
            </a:r>
            <a:endParaRPr lang="en-US" dirty="0"/>
          </a:p>
        </p:txBody>
      </p:sp>
      <p:sp>
        <p:nvSpPr>
          <p:cNvPr id="63" name="Chevron 62">
            <a:extLst>
              <a:ext uri="{FF2B5EF4-FFF2-40B4-BE49-F238E27FC236}">
                <a16:creationId xmlns:a16="http://schemas.microsoft.com/office/drawing/2014/main" id="{FAAFF9C8-35BF-8A42-99D4-83F097BB6B14}"/>
              </a:ext>
            </a:extLst>
          </p:cNvPr>
          <p:cNvSpPr/>
          <p:nvPr/>
        </p:nvSpPr>
        <p:spPr>
          <a:xfrm rot="5400000">
            <a:off x="3086547" y="2137062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0B8C6A0-1D96-F04E-964A-E9A684F509F7}"/>
              </a:ext>
            </a:extLst>
          </p:cNvPr>
          <p:cNvSpPr/>
          <p:nvPr/>
        </p:nvSpPr>
        <p:spPr>
          <a:xfrm>
            <a:off x="3810737" y="2126505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125.456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C119189-624E-D147-B6F2-B7A671BBD31D}"/>
              </a:ext>
            </a:extLst>
          </p:cNvPr>
          <p:cNvSpPr/>
          <p:nvPr/>
        </p:nvSpPr>
        <p:spPr>
          <a:xfrm>
            <a:off x="3797474" y="2958437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AF57920-7314-8F42-A5D8-DC27CB45ED4B}"/>
              </a:ext>
            </a:extLst>
          </p:cNvPr>
          <p:cNvSpPr/>
          <p:nvPr/>
        </p:nvSpPr>
        <p:spPr>
          <a:xfrm>
            <a:off x="190500" y="3079430"/>
            <a:ext cx="732758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Edit</a:t>
            </a:r>
          </a:p>
        </p:txBody>
      </p:sp>
      <p:pic>
        <p:nvPicPr>
          <p:cNvPr id="84" name="Graphic 83" descr="Pencil">
            <a:extLst>
              <a:ext uri="{FF2B5EF4-FFF2-40B4-BE49-F238E27FC236}">
                <a16:creationId xmlns:a16="http://schemas.microsoft.com/office/drawing/2014/main" id="{815E0758-A9C9-6F48-A520-CD7C2A634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111" y="3106947"/>
            <a:ext cx="194628" cy="19462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E1C11A7-8889-F74B-B00A-42374D21CB09}"/>
              </a:ext>
            </a:extLst>
          </p:cNvPr>
          <p:cNvSpPr txBox="1"/>
          <p:nvPr/>
        </p:nvSpPr>
        <p:spPr>
          <a:xfrm>
            <a:off x="450861" y="2040404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SLC_airport</a:t>
            </a:r>
            <a:endParaRPr lang="en-US" sz="1400" dirty="0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E8AAC5F-74E3-8741-8F4D-A1BD1CEB116D}"/>
              </a:ext>
            </a:extLst>
          </p:cNvPr>
          <p:cNvSpPr/>
          <p:nvPr/>
        </p:nvSpPr>
        <p:spPr>
          <a:xfrm>
            <a:off x="5503569" y="2961331"/>
            <a:ext cx="562140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FF14CC-8681-DC4D-8FB0-F7717FC4F808}"/>
              </a:ext>
            </a:extLst>
          </p:cNvPr>
          <p:cNvSpPr txBox="1"/>
          <p:nvPr/>
        </p:nvSpPr>
        <p:spPr>
          <a:xfrm>
            <a:off x="6470752" y="1477093"/>
            <a:ext cx="1986348" cy="716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Aircraft Heading with Respect to Viper</a:t>
            </a:r>
            <a:endParaRPr lang="en-US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6CF1576-43D2-D84F-B366-F13C0D56B0B8}"/>
              </a:ext>
            </a:extLst>
          </p:cNvPr>
          <p:cNvSpPr/>
          <p:nvPr/>
        </p:nvSpPr>
        <p:spPr>
          <a:xfrm>
            <a:off x="6550221" y="2124428"/>
            <a:ext cx="1652586" cy="26642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6273F4-27C7-1645-B258-519668F94B0B}"/>
              </a:ext>
            </a:extLst>
          </p:cNvPr>
          <p:cNvCxnSpPr>
            <a:cxnSpLocks/>
          </p:cNvCxnSpPr>
          <p:nvPr/>
        </p:nvCxnSpPr>
        <p:spPr>
          <a:xfrm>
            <a:off x="9075420" y="1423776"/>
            <a:ext cx="0" cy="54231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>
            <a:hlinkClick r:id="rId2" action="ppaction://hlinksldjump"/>
            <a:extLst>
              <a:ext uri="{FF2B5EF4-FFF2-40B4-BE49-F238E27FC236}">
                <a16:creationId xmlns:a16="http://schemas.microsoft.com/office/drawing/2014/main" id="{6AB7AC1C-40AA-0448-8F9B-9807E081C9D5}"/>
              </a:ext>
            </a:extLst>
          </p:cNvPr>
          <p:cNvSpPr/>
          <p:nvPr/>
        </p:nvSpPr>
        <p:spPr>
          <a:xfrm rot="16200000">
            <a:off x="10266506" y="3191800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hevron 82">
            <a:hlinkClick r:id="rId2" action="ppaction://hlinksldjump"/>
            <a:extLst>
              <a:ext uri="{FF2B5EF4-FFF2-40B4-BE49-F238E27FC236}">
                <a16:creationId xmlns:a16="http://schemas.microsoft.com/office/drawing/2014/main" id="{553D54D1-FA0C-0849-9837-E3B0AA2336E2}"/>
              </a:ext>
            </a:extLst>
          </p:cNvPr>
          <p:cNvSpPr/>
          <p:nvPr/>
        </p:nvSpPr>
        <p:spPr>
          <a:xfrm rot="16200000">
            <a:off x="10476769" y="3349708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hlinkClick r:id="rId2" action="ppaction://hlinksldjump"/>
            <a:extLst>
              <a:ext uri="{FF2B5EF4-FFF2-40B4-BE49-F238E27FC236}">
                <a16:creationId xmlns:a16="http://schemas.microsoft.com/office/drawing/2014/main" id="{C9A896A5-CD0B-6345-8B71-75FF44A2F4C5}"/>
              </a:ext>
            </a:extLst>
          </p:cNvPr>
          <p:cNvSpPr/>
          <p:nvPr/>
        </p:nvSpPr>
        <p:spPr>
          <a:xfrm>
            <a:off x="10884286" y="380409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hevron 85">
            <a:hlinkClick r:id="rId2" action="ppaction://hlinksldjump"/>
            <a:extLst>
              <a:ext uri="{FF2B5EF4-FFF2-40B4-BE49-F238E27FC236}">
                <a16:creationId xmlns:a16="http://schemas.microsoft.com/office/drawing/2014/main" id="{A1C0AD43-3ACD-3B4F-A55C-C943609923B2}"/>
              </a:ext>
            </a:extLst>
          </p:cNvPr>
          <p:cNvSpPr/>
          <p:nvPr/>
        </p:nvSpPr>
        <p:spPr>
          <a:xfrm>
            <a:off x="11094549" y="396200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hlinkClick r:id="rId2" action="ppaction://hlinksldjump"/>
            <a:extLst>
              <a:ext uri="{FF2B5EF4-FFF2-40B4-BE49-F238E27FC236}">
                <a16:creationId xmlns:a16="http://schemas.microsoft.com/office/drawing/2014/main" id="{817D0D7C-F170-7B45-B6CE-8072A88AADB1}"/>
              </a:ext>
            </a:extLst>
          </p:cNvPr>
          <p:cNvSpPr/>
          <p:nvPr/>
        </p:nvSpPr>
        <p:spPr>
          <a:xfrm rot="10800000">
            <a:off x="9648726" y="3806837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>
            <a:hlinkClick r:id="rId2" action="ppaction://hlinksldjump"/>
            <a:extLst>
              <a:ext uri="{FF2B5EF4-FFF2-40B4-BE49-F238E27FC236}">
                <a16:creationId xmlns:a16="http://schemas.microsoft.com/office/drawing/2014/main" id="{96EE9399-49FE-F249-AF2C-17E4A3E7C9E6}"/>
              </a:ext>
            </a:extLst>
          </p:cNvPr>
          <p:cNvSpPr/>
          <p:nvPr/>
        </p:nvSpPr>
        <p:spPr>
          <a:xfrm rot="10800000">
            <a:off x="9858989" y="3964745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hlinkClick r:id="rId2" action="ppaction://hlinksldjump"/>
            <a:extLst>
              <a:ext uri="{FF2B5EF4-FFF2-40B4-BE49-F238E27FC236}">
                <a16:creationId xmlns:a16="http://schemas.microsoft.com/office/drawing/2014/main" id="{3F70D473-2182-6B4C-9E7D-0B5BD0A27DD1}"/>
              </a:ext>
            </a:extLst>
          </p:cNvPr>
          <p:cNvSpPr/>
          <p:nvPr/>
        </p:nvSpPr>
        <p:spPr>
          <a:xfrm rot="5400000">
            <a:off x="10266506" y="4421875"/>
            <a:ext cx="620397" cy="61516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hevron 90">
            <a:hlinkClick r:id="rId2" action="ppaction://hlinksldjump"/>
            <a:extLst>
              <a:ext uri="{FF2B5EF4-FFF2-40B4-BE49-F238E27FC236}">
                <a16:creationId xmlns:a16="http://schemas.microsoft.com/office/drawing/2014/main" id="{E4B3AEF9-49F7-8F42-8D75-2A4F64FF91DA}"/>
              </a:ext>
            </a:extLst>
          </p:cNvPr>
          <p:cNvSpPr/>
          <p:nvPr/>
        </p:nvSpPr>
        <p:spPr>
          <a:xfrm rot="5400000">
            <a:off x="10476769" y="4579783"/>
            <a:ext cx="185153" cy="259770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743CFE-8CA8-1C45-B77C-A9F421623994}"/>
              </a:ext>
            </a:extLst>
          </p:cNvPr>
          <p:cNvSpPr txBox="1"/>
          <p:nvPr/>
        </p:nvSpPr>
        <p:spPr>
          <a:xfrm>
            <a:off x="9855530" y="5432805"/>
            <a:ext cx="1737104" cy="730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Degrees from Viper 0˚</a:t>
            </a:r>
            <a:endParaRPr lang="en-US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236355-6473-FA4C-ADCC-F2027FE827D3}"/>
              </a:ext>
            </a:extLst>
          </p:cNvPr>
          <p:cNvSpPr/>
          <p:nvPr/>
        </p:nvSpPr>
        <p:spPr>
          <a:xfrm>
            <a:off x="9742105" y="6035646"/>
            <a:ext cx="1652586" cy="2664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20</a:t>
            </a:r>
          </a:p>
        </p:txBody>
      </p:sp>
      <p:pic>
        <p:nvPicPr>
          <p:cNvPr id="103" name="Graphic 102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4C0B9-A384-9E46-B8EB-02C4370D8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781A7D-2538-AD48-93B1-CEB0BE3B3807}"/>
              </a:ext>
            </a:extLst>
          </p:cNvPr>
          <p:cNvCxnSpPr>
            <a:cxnSpLocks/>
          </p:cNvCxnSpPr>
          <p:nvPr/>
        </p:nvCxnSpPr>
        <p:spPr>
          <a:xfrm>
            <a:off x="26670" y="3622009"/>
            <a:ext cx="88724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Alternate Process 70">
            <a:extLst>
              <a:ext uri="{FF2B5EF4-FFF2-40B4-BE49-F238E27FC236}">
                <a16:creationId xmlns:a16="http://schemas.microsoft.com/office/drawing/2014/main" id="{D3BC93D6-0903-8F44-B7CE-E2413B9B3C19}"/>
              </a:ext>
            </a:extLst>
          </p:cNvPr>
          <p:cNvSpPr/>
          <p:nvPr/>
        </p:nvSpPr>
        <p:spPr>
          <a:xfrm>
            <a:off x="8899138" y="1482531"/>
            <a:ext cx="105659" cy="5396825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46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lternate Process 92">
            <a:extLst>
              <a:ext uri="{FF2B5EF4-FFF2-40B4-BE49-F238E27FC236}">
                <a16:creationId xmlns:a16="http://schemas.microsoft.com/office/drawing/2014/main" id="{8032EAEC-4EAF-0F42-B340-EBC90D137A3B}"/>
              </a:ext>
            </a:extLst>
          </p:cNvPr>
          <p:cNvSpPr/>
          <p:nvPr/>
        </p:nvSpPr>
        <p:spPr>
          <a:xfrm>
            <a:off x="8928342" y="3530052"/>
            <a:ext cx="63397" cy="3275806"/>
          </a:xfrm>
          <a:prstGeom prst="flowChartAlternateProcess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ound Same Side Corner Rectangle 93">
            <a:hlinkClick r:id="rId2" action="ppaction://hlinksldjump"/>
            <a:extLst>
              <a:ext uri="{FF2B5EF4-FFF2-40B4-BE49-F238E27FC236}">
                <a16:creationId xmlns:a16="http://schemas.microsoft.com/office/drawing/2014/main" id="{615D6F6C-0963-3C44-8021-1FEFDB87266B}"/>
              </a:ext>
            </a:extLst>
          </p:cNvPr>
          <p:cNvSpPr/>
          <p:nvPr/>
        </p:nvSpPr>
        <p:spPr>
          <a:xfrm rot="5400000">
            <a:off x="2942637" y="4793876"/>
            <a:ext cx="410257" cy="374904"/>
          </a:xfrm>
          <a:prstGeom prst="round2SameRect">
            <a:avLst>
              <a:gd name="adj1" fmla="val 16725"/>
              <a:gd name="adj2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0C0C855-D846-6F45-9F09-F65916615520}"/>
              </a:ext>
            </a:extLst>
          </p:cNvPr>
          <p:cNvSpPr/>
          <p:nvPr/>
        </p:nvSpPr>
        <p:spPr>
          <a:xfrm>
            <a:off x="433413" y="4780369"/>
            <a:ext cx="2895874" cy="410256"/>
          </a:xfrm>
          <a:prstGeom prst="roundRect">
            <a:avLst/>
          </a:prstGeom>
          <a:noFill/>
          <a:ln w="19050">
            <a:solidFill>
              <a:schemeClr val="tx1"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08588F-E0E5-AC4A-A845-FC88DE449729}"/>
              </a:ext>
            </a:extLst>
          </p:cNvPr>
          <p:cNvSpPr txBox="1"/>
          <p:nvPr/>
        </p:nvSpPr>
        <p:spPr>
          <a:xfrm>
            <a:off x="318895" y="4457862"/>
            <a:ext cx="2094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</a:lstStyle>
          <a:p>
            <a:r>
              <a:rPr lang="en-US" dirty="0"/>
              <a:t>Saved Entries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98921961-6C6B-0B4F-8B87-E90A648B4920}"/>
              </a:ext>
            </a:extLst>
          </p:cNvPr>
          <p:cNvSpPr/>
          <p:nvPr/>
        </p:nvSpPr>
        <p:spPr>
          <a:xfrm>
            <a:off x="3734456" y="4886132"/>
            <a:ext cx="1652586" cy="26642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11.23.21.4325</a:t>
            </a:r>
          </a:p>
        </p:txBody>
      </p:sp>
      <p:sp>
        <p:nvSpPr>
          <p:cNvPr id="105" name="Chevron 104">
            <a:extLst>
              <a:ext uri="{FF2B5EF4-FFF2-40B4-BE49-F238E27FC236}">
                <a16:creationId xmlns:a16="http://schemas.microsoft.com/office/drawing/2014/main" id="{723E55C3-636D-6949-A399-65CF070BC745}"/>
              </a:ext>
            </a:extLst>
          </p:cNvPr>
          <p:cNvSpPr/>
          <p:nvPr/>
        </p:nvSpPr>
        <p:spPr>
          <a:xfrm rot="5400000">
            <a:off x="3086547" y="4925977"/>
            <a:ext cx="122438" cy="158313"/>
          </a:xfrm>
          <a:prstGeom prst="chevron">
            <a:avLst>
              <a:gd name="adj" fmla="val 99467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D11A22-6E27-FD47-8D7F-301938B15C11}"/>
              </a:ext>
            </a:extLst>
          </p:cNvPr>
          <p:cNvSpPr txBox="1"/>
          <p:nvPr/>
        </p:nvSpPr>
        <p:spPr>
          <a:xfrm>
            <a:off x="450861" y="4829319"/>
            <a:ext cx="222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Our_favorite_channel</a:t>
            </a:r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05ED70E-29AE-7645-B8DE-15C4E4ADC994}"/>
              </a:ext>
            </a:extLst>
          </p:cNvPr>
          <p:cNvSpPr txBox="1"/>
          <p:nvPr/>
        </p:nvSpPr>
        <p:spPr>
          <a:xfrm>
            <a:off x="3647461" y="4449679"/>
            <a:ext cx="165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Receiving From IP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FED7D7-C7E8-B34E-B2B6-32AD861A2489}"/>
              </a:ext>
            </a:extLst>
          </p:cNvPr>
          <p:cNvSpPr/>
          <p:nvPr/>
        </p:nvSpPr>
        <p:spPr>
          <a:xfrm>
            <a:off x="28165" y="3610637"/>
            <a:ext cx="8828825" cy="59125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E8DD6F-193A-CE4E-847C-B90756846BFF}"/>
              </a:ext>
            </a:extLst>
          </p:cNvPr>
          <p:cNvSpPr txBox="1"/>
          <p:nvPr/>
        </p:nvSpPr>
        <p:spPr>
          <a:xfrm>
            <a:off x="33779" y="3613067"/>
            <a:ext cx="4416552" cy="59436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  <a:latin typeface="+mj-lt"/>
              </a:defRPr>
            </a:lvl1pPr>
          </a:lstStyle>
          <a:p>
            <a:r>
              <a:rPr lang="en-US" dirty="0"/>
              <a:t>Select IP from Multicast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F4F472-8AA0-B048-8007-D1556776C44F}"/>
              </a:ext>
            </a:extLst>
          </p:cNvPr>
          <p:cNvSpPr txBox="1"/>
          <p:nvPr/>
        </p:nvSpPr>
        <p:spPr>
          <a:xfrm>
            <a:off x="4450331" y="3618403"/>
            <a:ext cx="4416552" cy="59436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lt1"/>
                </a:solidFill>
              </a:defRPr>
            </a:lvl1pPr>
          </a:lstStyle>
          <a:p>
            <a:r>
              <a:rPr lang="en-US" dirty="0"/>
              <a:t>Manual IP Entry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841F9D3-69EE-2A4D-9FD8-8035330E4483}"/>
              </a:ext>
            </a:extLst>
          </p:cNvPr>
          <p:cNvSpPr/>
          <p:nvPr/>
        </p:nvSpPr>
        <p:spPr>
          <a:xfrm>
            <a:off x="8383327" y="3827275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4BE1972-2767-FF41-A34C-A0AEF8851D8F}"/>
              </a:ext>
            </a:extLst>
          </p:cNvPr>
          <p:cNvSpPr/>
          <p:nvPr/>
        </p:nvSpPr>
        <p:spPr>
          <a:xfrm>
            <a:off x="4012346" y="380951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2E89899-768A-3744-AB9B-51B4F8E02C81}"/>
              </a:ext>
            </a:extLst>
          </p:cNvPr>
          <p:cNvSpPr/>
          <p:nvPr/>
        </p:nvSpPr>
        <p:spPr>
          <a:xfrm>
            <a:off x="8417034" y="3860658"/>
            <a:ext cx="113555" cy="12491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AD6523-5776-184D-97DE-29C2E5AFC510}"/>
              </a:ext>
            </a:extLst>
          </p:cNvPr>
          <p:cNvSpPr/>
          <p:nvPr/>
        </p:nvSpPr>
        <p:spPr>
          <a:xfrm>
            <a:off x="-16909" y="-1392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Target Acquisition</a:t>
            </a:r>
          </a:p>
        </p:txBody>
      </p:sp>
      <p:pic>
        <p:nvPicPr>
          <p:cNvPr id="72" name="Graphic 71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C5B2D4-A707-6842-9027-D1D7F941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95218" y="15055"/>
            <a:ext cx="561202" cy="561202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809DA03-003D-D542-8263-37FE47BC2382}"/>
              </a:ext>
            </a:extLst>
          </p:cNvPr>
          <p:cNvSpPr/>
          <p:nvPr/>
        </p:nvSpPr>
        <p:spPr>
          <a:xfrm>
            <a:off x="190500" y="5687552"/>
            <a:ext cx="804672" cy="26101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Save</a:t>
            </a:r>
          </a:p>
        </p:txBody>
      </p:sp>
      <p:pic>
        <p:nvPicPr>
          <p:cNvPr id="73" name="Graphic 72" descr="Pencil">
            <a:extLst>
              <a:ext uri="{FF2B5EF4-FFF2-40B4-BE49-F238E27FC236}">
                <a16:creationId xmlns:a16="http://schemas.microsoft.com/office/drawing/2014/main" id="{137A9B18-DD62-204D-AAF2-D5870FF31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948" y="5736130"/>
            <a:ext cx="194628" cy="194628"/>
          </a:xfrm>
          <a:prstGeom prst="rect">
            <a:avLst/>
          </a:prstGeom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85E8ECA-326C-D14F-A285-7CFE5B42294B}"/>
              </a:ext>
            </a:extLst>
          </p:cNvPr>
          <p:cNvSpPr/>
          <p:nvPr/>
        </p:nvSpPr>
        <p:spPr>
          <a:xfrm>
            <a:off x="1071337" y="5687578"/>
            <a:ext cx="968512" cy="26101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Cancel</a:t>
            </a:r>
          </a:p>
        </p:txBody>
      </p:sp>
      <p:pic>
        <p:nvPicPr>
          <p:cNvPr id="75" name="Graphic 74" descr="Close">
            <a:extLst>
              <a:ext uri="{FF2B5EF4-FFF2-40B4-BE49-F238E27FC236}">
                <a16:creationId xmlns:a16="http://schemas.microsoft.com/office/drawing/2014/main" id="{BD7B2F87-62F6-BD4A-BF96-E74C04DC9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7636" y="5707112"/>
            <a:ext cx="218900" cy="218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B816D51-D4A0-1B45-8B52-6F61B4A1CF44}"/>
              </a:ext>
            </a:extLst>
          </p:cNvPr>
          <p:cNvSpPr txBox="1"/>
          <p:nvPr/>
        </p:nvSpPr>
        <p:spPr>
          <a:xfrm>
            <a:off x="9329853" y="2499145"/>
            <a:ext cx="250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Viper Manual Control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62273C-653F-E743-A3FD-AB96946FB79F}"/>
              </a:ext>
            </a:extLst>
          </p:cNvPr>
          <p:cNvSpPr txBox="1"/>
          <p:nvPr/>
        </p:nvSpPr>
        <p:spPr>
          <a:xfrm>
            <a:off x="9363312" y="1688909"/>
            <a:ext cx="107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2AD8D3-3E27-8641-855B-026DB2E5DEE8}"/>
              </a:ext>
            </a:extLst>
          </p:cNvPr>
          <p:cNvSpPr/>
          <p:nvPr/>
        </p:nvSpPr>
        <p:spPr>
          <a:xfrm>
            <a:off x="10699231" y="1600202"/>
            <a:ext cx="548640" cy="54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0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raphic 102" descr="Single gear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14C0B9-A384-9E46-B8EB-02C4370D8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12127" y="40101"/>
            <a:ext cx="561202" cy="56120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1AD6523-5776-184D-97DE-29C2E5AFC510}"/>
              </a:ext>
            </a:extLst>
          </p:cNvPr>
          <p:cNvSpPr/>
          <p:nvPr/>
        </p:nvSpPr>
        <p:spPr>
          <a:xfrm>
            <a:off x="-16909" y="-13928"/>
            <a:ext cx="12192000" cy="1410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Settings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C1B470B-584D-BB40-BF9F-4B8E556120D7}"/>
              </a:ext>
            </a:extLst>
          </p:cNvPr>
          <p:cNvSpPr/>
          <p:nvPr/>
        </p:nvSpPr>
        <p:spPr>
          <a:xfrm>
            <a:off x="548640" y="484832"/>
            <a:ext cx="1000462" cy="41251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9CECE-A1F7-B44B-A0E4-FA4848EE373E}"/>
              </a:ext>
            </a:extLst>
          </p:cNvPr>
          <p:cNvSpPr txBox="1"/>
          <p:nvPr/>
        </p:nvSpPr>
        <p:spPr>
          <a:xfrm>
            <a:off x="903642" y="491910"/>
            <a:ext cx="16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Back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A8BFD787-43BE-CF47-AC8E-A7A024E8B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33407" y="555955"/>
            <a:ext cx="264869" cy="264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9FCD55-7336-BF42-A0B2-07DA65E8A088}"/>
              </a:ext>
            </a:extLst>
          </p:cNvPr>
          <p:cNvSpPr txBox="1"/>
          <p:nvPr/>
        </p:nvSpPr>
        <p:spPr>
          <a:xfrm>
            <a:off x="3841195" y="1633114"/>
            <a:ext cx="4780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Hover shows description bubbles. </a:t>
            </a:r>
          </a:p>
          <a:p>
            <a:endParaRPr lang="en-US" dirty="0"/>
          </a:p>
          <a:p>
            <a:r>
              <a:rPr lang="en-US" dirty="0"/>
              <a:t>Automatically fill fields from last use.</a:t>
            </a:r>
          </a:p>
          <a:p>
            <a:endParaRPr lang="en-US" dirty="0"/>
          </a:p>
          <a:p>
            <a:r>
              <a:rPr lang="en-US" dirty="0"/>
              <a:t>Allow keyboard arrows to control manual positioning</a:t>
            </a:r>
          </a:p>
          <a:p>
            <a:endParaRPr lang="en-US" dirty="0"/>
          </a:p>
          <a:p>
            <a:r>
              <a:rPr lang="en-US" dirty="0"/>
              <a:t>Manual Viper controls move __ degrees per click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379F59-445E-2E46-9FFC-BBDC8BA5DEB3}"/>
              </a:ext>
            </a:extLst>
          </p:cNvPr>
          <p:cNvSpPr/>
          <p:nvPr/>
        </p:nvSpPr>
        <p:spPr>
          <a:xfrm>
            <a:off x="3537289" y="1725901"/>
            <a:ext cx="228600" cy="2286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D0B6E4F6-66DC-5348-9C10-C6C831E4A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9877" y="1644938"/>
            <a:ext cx="243797" cy="352926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DEF7FE3-1E43-DF45-BA32-3C2DFD09A505}"/>
              </a:ext>
            </a:extLst>
          </p:cNvPr>
          <p:cNvSpPr/>
          <p:nvPr/>
        </p:nvSpPr>
        <p:spPr>
          <a:xfrm>
            <a:off x="3537289" y="2246694"/>
            <a:ext cx="228600" cy="2286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7" descr="Checkmark">
            <a:extLst>
              <a:ext uri="{FF2B5EF4-FFF2-40B4-BE49-F238E27FC236}">
                <a16:creationId xmlns:a16="http://schemas.microsoft.com/office/drawing/2014/main" id="{41D03E97-AC2B-B749-A07D-BFAF25D46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9745" y="2153907"/>
            <a:ext cx="243797" cy="352926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C72A69F8-8DAB-234B-AB11-697801EC619C}"/>
              </a:ext>
            </a:extLst>
          </p:cNvPr>
          <p:cNvSpPr/>
          <p:nvPr/>
        </p:nvSpPr>
        <p:spPr>
          <a:xfrm>
            <a:off x="3498763" y="4085211"/>
            <a:ext cx="182880" cy="1828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A9BED-C45C-514D-AC8E-1CA960B2BD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7230" y="4123693"/>
            <a:ext cx="103909" cy="115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A9F447-CBA4-4B42-B5B0-DCD5E5C9FD84}"/>
              </a:ext>
            </a:extLst>
          </p:cNvPr>
          <p:cNvSpPr txBox="1"/>
          <p:nvPr/>
        </p:nvSpPr>
        <p:spPr>
          <a:xfrm>
            <a:off x="3841195" y="4002743"/>
            <a:ext cx="212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degrees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CD232AB-BEBA-B941-BBCF-3DCC249B7207}"/>
              </a:ext>
            </a:extLst>
          </p:cNvPr>
          <p:cNvSpPr/>
          <p:nvPr/>
        </p:nvSpPr>
        <p:spPr>
          <a:xfrm>
            <a:off x="3498763" y="4483197"/>
            <a:ext cx="182880" cy="1828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5DCC54-F9B2-F240-AE44-16D4521482EC}"/>
              </a:ext>
            </a:extLst>
          </p:cNvPr>
          <p:cNvSpPr txBox="1"/>
          <p:nvPr/>
        </p:nvSpPr>
        <p:spPr>
          <a:xfrm>
            <a:off x="3841195" y="4400729"/>
            <a:ext cx="212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degrees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68E5C2D-5A8F-0A41-8A9C-47A31062321A}"/>
              </a:ext>
            </a:extLst>
          </p:cNvPr>
          <p:cNvSpPr/>
          <p:nvPr/>
        </p:nvSpPr>
        <p:spPr>
          <a:xfrm>
            <a:off x="3498763" y="4892911"/>
            <a:ext cx="182880" cy="18288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4A9660-4F1C-C441-8BDC-A291688B2A66}"/>
              </a:ext>
            </a:extLst>
          </p:cNvPr>
          <p:cNvSpPr txBox="1"/>
          <p:nvPr/>
        </p:nvSpPr>
        <p:spPr>
          <a:xfrm>
            <a:off x="3841195" y="4810443"/>
            <a:ext cx="212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degrees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D8D96B-F52E-F849-BD16-63B59FFD4877}"/>
              </a:ext>
            </a:extLst>
          </p:cNvPr>
          <p:cNvSpPr/>
          <p:nvPr/>
        </p:nvSpPr>
        <p:spPr>
          <a:xfrm>
            <a:off x="3537289" y="2807899"/>
            <a:ext cx="228600" cy="2286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624</Words>
  <Application>Microsoft Macintosh PowerPoint</Application>
  <PresentationFormat>Widescreen</PresentationFormat>
  <Paragraphs>273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Sharp</dc:creator>
  <cp:lastModifiedBy>Daniel Sharp</cp:lastModifiedBy>
  <cp:revision>160</cp:revision>
  <dcterms:created xsi:type="dcterms:W3CDTF">2019-10-23T14:03:15Z</dcterms:created>
  <dcterms:modified xsi:type="dcterms:W3CDTF">2019-11-13T15:07:14Z</dcterms:modified>
</cp:coreProperties>
</file>