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harp" initials="DS" lastIdx="1" clrIdx="0">
    <p:extLst>
      <p:ext uri="{19B8F6BF-5375-455C-9EA6-DF929625EA0E}">
        <p15:presenceInfo xmlns:p15="http://schemas.microsoft.com/office/powerpoint/2012/main" userId="8aabbc2d0ba305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5A7"/>
    <a:srgbClr val="093CA7"/>
    <a:srgbClr val="2F55A7"/>
    <a:srgbClr val="006AE7"/>
    <a:srgbClr val="004EE7"/>
    <a:srgbClr val="224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/>
    <p:restoredTop sz="94663"/>
  </p:normalViewPr>
  <p:slideViewPr>
    <p:cSldViewPr snapToGrid="0" snapToObjects="1">
      <p:cViewPr>
        <p:scale>
          <a:sx n="97" d="100"/>
          <a:sy n="97" d="100"/>
        </p:scale>
        <p:origin x="11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B055B-AD64-484A-A9A2-A9CB3DF4683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51BF-8B3B-C946-9789-CE5A8A770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E0FC-6B7A-D845-9D13-254DC593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BA5D-90D6-904B-8E55-20442014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7F3B-6DCF-D846-94BC-65252B7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FFCE-6AD3-E14D-B2AD-0A918DA9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CD19-6FFA-2E49-B1B9-FC0B0B06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C602-8D3E-A140-AF0D-5961BE1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F635-46F8-B941-9526-2F1985E5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EBD8-BF5A-4642-B6B3-D66F503B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FDE1-DDC0-4E44-BB50-F1E345D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C0BD-8C25-A543-89D0-891900E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5B253-D685-4345-BC08-D5290ECA4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5DA8C-FAD5-404F-B312-96BF6B3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5012-2338-D948-B99C-159D00B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91EC-E91E-074E-B171-FC07B6F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2E43-3EC1-AE48-950E-A634FA39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3C5E-6592-484F-94F0-C9A3033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E57E-D1BB-5246-B553-10949712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8AAC-1A88-414D-8D27-510091D5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F4B9-9E6B-9F4C-AF1F-6068B430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ADCE-450D-F644-92E5-619220D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A81F-529A-1047-B185-68AC23E8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7611-29CE-CE43-A8E7-E013AE1F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48B0-366E-A346-A96F-1BA89D2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C4DB-1AB5-E54B-84BD-C3CA30A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3A27-A0AC-8243-B3F9-C803259D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476-6EB2-0241-A080-EA46711F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B29D-E6BD-F94A-A009-96F35CE4B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3ED1-9477-0947-98AF-8AC92A6F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B457-883D-1D4D-8A59-E267653A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ED2F-EFE1-554F-B4FB-559BAF0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297A-3E55-7B41-9778-BAF94BA6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2BE9-FE5F-C847-8BE7-ADB83E6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8472-6D45-8F45-8BD4-99B5F7C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74CD3-AE26-7244-8990-53EEDFE2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B5FF3-E824-A84F-A4C7-11279B38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C4C8-01FD-4244-959A-7ACE6E564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EF203-6085-044A-9991-A498B2B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8407F-9051-6941-923B-F3CC9EA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BB18-2260-4745-B1AE-16A3F7F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388E-780B-874C-BF28-A1F407B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E730-CEF2-3F4E-B9A2-6986EC2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3426F-0AC2-F94C-80AD-C45F8A3F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B8D7-EE4F-BF4C-87DE-01B1218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F3EA-1F8F-6846-AB41-BDEC2736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75E0-4048-C649-8855-E44BB4E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1966-FAB0-6842-8D97-5E75B5AE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8943-A449-CA4D-A9DD-CB5507B1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5798-3A1A-DF45-80E7-5327448F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7C71-B9B7-4140-B9B7-4D901E0E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40FC-9D80-3F4B-AF16-8C5E5F2B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8578-82EC-834E-82CB-F2D8A19F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DFD1-92FC-2642-8D5A-ED4588AD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8AFA-E4E6-DA41-BB57-A83B843E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1EDF1-37F6-8C49-8052-890ACDB7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3E93B-40A7-8646-B2E7-A73ED52F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B436-6772-F14A-8A6F-D8E60D48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D4B3-9376-164A-86C9-16A2120D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F250-8311-FE48-9B19-4417881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79C37-5A72-DE47-BE1B-DCB3D205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73C8-876B-E34E-AA29-960AE592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072D-4288-594D-A122-F9180A9C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9B35-E625-0B47-B77E-1E1786F5824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67F5-48CB-AA43-A66F-1FCE72A7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5B4-F794-CC4D-B4B0-1093CECD0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image" Target="../media/image11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sv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44203-5450-DA42-BA1B-9E22DDE9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56" y="679622"/>
            <a:ext cx="4839289" cy="1887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AC912-B7FF-514F-842E-89739750AE02}"/>
              </a:ext>
            </a:extLst>
          </p:cNvPr>
          <p:cNvSpPr txBox="1"/>
          <p:nvPr/>
        </p:nvSpPr>
        <p:spPr>
          <a:xfrm>
            <a:off x="4786500" y="2914349"/>
            <a:ext cx="261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90CC8-1C7A-BE4A-931D-B500EE36048C}"/>
              </a:ext>
            </a:extLst>
          </p:cNvPr>
          <p:cNvSpPr/>
          <p:nvPr/>
        </p:nvSpPr>
        <p:spPr>
          <a:xfrm>
            <a:off x="1639611" y="4582510"/>
            <a:ext cx="8912773" cy="157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5C3F-DC8A-4F4A-B56C-673B3AFCDD6F}"/>
              </a:ext>
            </a:extLst>
          </p:cNvPr>
          <p:cNvSpPr/>
          <p:nvPr/>
        </p:nvSpPr>
        <p:spPr>
          <a:xfrm>
            <a:off x="1639611" y="4582510"/>
            <a:ext cx="5666996" cy="157655"/>
          </a:xfrm>
          <a:prstGeom prst="rect">
            <a:avLst/>
          </a:prstGeom>
          <a:solidFill>
            <a:srgbClr val="0955A7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ACB2B-F150-9742-B83D-EA39F6770A8B}"/>
              </a:ext>
            </a:extLst>
          </p:cNvPr>
          <p:cNvSpPr txBox="1"/>
          <p:nvPr/>
        </p:nvSpPr>
        <p:spPr>
          <a:xfrm>
            <a:off x="4885391" y="4854310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your system…</a:t>
            </a:r>
          </a:p>
        </p:txBody>
      </p:sp>
    </p:spTree>
    <p:extLst>
      <p:ext uri="{BB962C8B-B14F-4D97-AF65-F5344CB8AC3E}">
        <p14:creationId xmlns:p14="http://schemas.microsoft.com/office/powerpoint/2010/main" val="20763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A2226-64AC-B84A-B0AE-7A894BC7FAA9}"/>
              </a:ext>
            </a:extLst>
          </p:cNvPr>
          <p:cNvSpPr txBox="1"/>
          <p:nvPr/>
        </p:nvSpPr>
        <p:spPr>
          <a:xfrm>
            <a:off x="3413760" y="1908785"/>
            <a:ext cx="5364480" cy="1184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3200" dirty="0"/>
              <a:t>  </a:t>
            </a:r>
            <a:r>
              <a:rPr lang="en-US" sz="3200" dirty="0"/>
              <a:t>Please select which status updates you would like to see.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9A3C-2C98-2148-91BE-6B8F34352091}"/>
              </a:ext>
            </a:extLst>
          </p:cNvPr>
          <p:cNvSpPr txBox="1"/>
          <p:nvPr/>
        </p:nvSpPr>
        <p:spPr>
          <a:xfrm>
            <a:off x="1219200" y="3093725"/>
            <a:ext cx="2358594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Pointing Vector</a:t>
            </a:r>
          </a:p>
          <a:p>
            <a:pPr>
              <a:lnSpc>
                <a:spcPct val="200000"/>
              </a:lnSpc>
            </a:pPr>
            <a:r>
              <a:rPr lang="en-US" dirty="0"/>
              <a:t>Drone Position</a:t>
            </a:r>
          </a:p>
          <a:p>
            <a:pPr>
              <a:lnSpc>
                <a:spcPct val="200000"/>
              </a:lnSpc>
            </a:pPr>
            <a:r>
              <a:rPr lang="en-US" dirty="0"/>
              <a:t>Drone Longitude</a:t>
            </a:r>
          </a:p>
          <a:p>
            <a:pPr>
              <a:lnSpc>
                <a:spcPct val="200000"/>
              </a:lnSpc>
            </a:pPr>
            <a:r>
              <a:rPr lang="en-US" dirty="0"/>
              <a:t>Drone Latitude</a:t>
            </a:r>
          </a:p>
          <a:p>
            <a:pPr>
              <a:lnSpc>
                <a:spcPct val="200000"/>
              </a:lnSpc>
            </a:pPr>
            <a:r>
              <a:rPr lang="en-US" dirty="0"/>
              <a:t>Drone Altitude</a:t>
            </a:r>
          </a:p>
          <a:p>
            <a:pPr>
              <a:lnSpc>
                <a:spcPct val="200000"/>
              </a:lnSpc>
            </a:pPr>
            <a:r>
              <a:rPr lang="en-US" dirty="0"/>
              <a:t>Data Transmission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2ED82-4BDD-E040-876A-D38CDF8B4293}"/>
              </a:ext>
            </a:extLst>
          </p:cNvPr>
          <p:cNvSpPr txBox="1"/>
          <p:nvPr/>
        </p:nvSpPr>
        <p:spPr>
          <a:xfrm>
            <a:off x="5497286" y="3093726"/>
            <a:ext cx="42271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Ground speed</a:t>
            </a:r>
          </a:p>
          <a:p>
            <a:pPr>
              <a:lnSpc>
                <a:spcPct val="200000"/>
              </a:lnSpc>
            </a:pPr>
            <a:r>
              <a:rPr lang="en-US" kern="150" dirty="0"/>
              <a:t>Distance Off track from flight tube (meters)</a:t>
            </a:r>
          </a:p>
          <a:p>
            <a:pPr>
              <a:lnSpc>
                <a:spcPct val="200000"/>
              </a:lnSpc>
            </a:pPr>
            <a:r>
              <a:rPr lang="en-US" kern="150" dirty="0"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Radar tracking properly </a:t>
            </a:r>
          </a:p>
          <a:p>
            <a:pPr>
              <a:lnSpc>
                <a:spcPct val="200000"/>
              </a:lnSpc>
            </a:pPr>
            <a:r>
              <a:rPr lang="en-US" kern="150" dirty="0"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Internal temperature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A8A0A-B7D4-1640-B090-4AA70911674A}"/>
              </a:ext>
            </a:extLst>
          </p:cNvPr>
          <p:cNvSpPr>
            <a:spLocks noChangeAspect="1"/>
          </p:cNvSpPr>
          <p:nvPr/>
        </p:nvSpPr>
        <p:spPr>
          <a:xfrm>
            <a:off x="870858" y="3349485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21D64-FC53-7144-AB91-B1A9339D2DAC}"/>
              </a:ext>
            </a:extLst>
          </p:cNvPr>
          <p:cNvSpPr>
            <a:spLocks noChangeAspect="1"/>
          </p:cNvSpPr>
          <p:nvPr/>
        </p:nvSpPr>
        <p:spPr>
          <a:xfrm>
            <a:off x="870858" y="3937314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61087-ED6C-5C48-9895-8AC424F7E69D}"/>
              </a:ext>
            </a:extLst>
          </p:cNvPr>
          <p:cNvSpPr>
            <a:spLocks noChangeAspect="1"/>
          </p:cNvSpPr>
          <p:nvPr/>
        </p:nvSpPr>
        <p:spPr>
          <a:xfrm>
            <a:off x="870858" y="4481599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549B-9058-204A-8A48-F5CB30F47990}"/>
              </a:ext>
            </a:extLst>
          </p:cNvPr>
          <p:cNvSpPr>
            <a:spLocks noChangeAspect="1"/>
          </p:cNvSpPr>
          <p:nvPr/>
        </p:nvSpPr>
        <p:spPr>
          <a:xfrm>
            <a:off x="870858" y="5036770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672EB-6C61-EA4B-9129-C339F4CCC472}"/>
              </a:ext>
            </a:extLst>
          </p:cNvPr>
          <p:cNvSpPr>
            <a:spLocks noChangeAspect="1"/>
          </p:cNvSpPr>
          <p:nvPr/>
        </p:nvSpPr>
        <p:spPr>
          <a:xfrm>
            <a:off x="870858" y="5570169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154E4-B0A2-0240-BF26-3CBFF875C743}"/>
              </a:ext>
            </a:extLst>
          </p:cNvPr>
          <p:cNvSpPr>
            <a:spLocks noChangeAspect="1"/>
          </p:cNvSpPr>
          <p:nvPr/>
        </p:nvSpPr>
        <p:spPr>
          <a:xfrm>
            <a:off x="870858" y="6136226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1EECE-3BA0-D54A-8B04-657E69DC9882}"/>
              </a:ext>
            </a:extLst>
          </p:cNvPr>
          <p:cNvSpPr>
            <a:spLocks noChangeAspect="1"/>
          </p:cNvSpPr>
          <p:nvPr/>
        </p:nvSpPr>
        <p:spPr>
          <a:xfrm>
            <a:off x="5083629" y="3338599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E0D8C-6E4E-C945-BF93-0C88C3B1607B}"/>
              </a:ext>
            </a:extLst>
          </p:cNvPr>
          <p:cNvSpPr>
            <a:spLocks noChangeAspect="1"/>
          </p:cNvSpPr>
          <p:nvPr/>
        </p:nvSpPr>
        <p:spPr>
          <a:xfrm>
            <a:off x="5083629" y="3926428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B8C935-1D35-DA4A-B0E3-E3FF6CB4ED89}"/>
              </a:ext>
            </a:extLst>
          </p:cNvPr>
          <p:cNvSpPr>
            <a:spLocks noChangeAspect="1"/>
          </p:cNvSpPr>
          <p:nvPr/>
        </p:nvSpPr>
        <p:spPr>
          <a:xfrm>
            <a:off x="5083629" y="4470713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E94709-2D8B-E74E-9F21-E091F40CD39C}"/>
              </a:ext>
            </a:extLst>
          </p:cNvPr>
          <p:cNvSpPr>
            <a:spLocks noChangeAspect="1"/>
          </p:cNvSpPr>
          <p:nvPr/>
        </p:nvSpPr>
        <p:spPr>
          <a:xfrm>
            <a:off x="5083629" y="5025884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3434C-294B-AF45-B860-A5E3249B025C}"/>
              </a:ext>
            </a:extLst>
          </p:cNvPr>
          <p:cNvSpPr>
            <a:spLocks noChangeAspect="1"/>
          </p:cNvSpPr>
          <p:nvPr/>
        </p:nvSpPr>
        <p:spPr>
          <a:xfrm>
            <a:off x="5083629" y="5559284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9D89E-36BC-6840-B832-11DE31124F09}"/>
              </a:ext>
            </a:extLst>
          </p:cNvPr>
          <p:cNvGrpSpPr/>
          <p:nvPr/>
        </p:nvGrpSpPr>
        <p:grpSpPr>
          <a:xfrm>
            <a:off x="965308" y="3300168"/>
            <a:ext cx="107576" cy="179690"/>
            <a:chOff x="4047565" y="5674659"/>
            <a:chExt cx="265097" cy="260372"/>
          </a:xfrm>
        </p:grpSpPr>
        <p:sp>
          <p:nvSpPr>
            <p:cNvPr id="2" name="Diagonal Stripe 1">
              <a:extLst>
                <a:ext uri="{FF2B5EF4-FFF2-40B4-BE49-F238E27FC236}">
                  <a16:creationId xmlns:a16="http://schemas.microsoft.com/office/drawing/2014/main" id="{0641A7A7-8696-FE47-995F-7411E77A53A0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iagonal Stripe 18">
              <a:extLst>
                <a:ext uri="{FF2B5EF4-FFF2-40B4-BE49-F238E27FC236}">
                  <a16:creationId xmlns:a16="http://schemas.microsoft.com/office/drawing/2014/main" id="{7B681326-4B74-1D4C-92EC-50057AC4622D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9E131F-84B6-C247-BECE-075D71CB9E9F}"/>
              </a:ext>
            </a:extLst>
          </p:cNvPr>
          <p:cNvGrpSpPr/>
          <p:nvPr/>
        </p:nvGrpSpPr>
        <p:grpSpPr>
          <a:xfrm>
            <a:off x="965308" y="4435298"/>
            <a:ext cx="107576" cy="179690"/>
            <a:chOff x="4047565" y="5674659"/>
            <a:chExt cx="265097" cy="260372"/>
          </a:xfrm>
        </p:grpSpPr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2EEA371E-B42A-3645-B53A-EEBE654CB0CB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Diagonal Stripe 21">
              <a:extLst>
                <a:ext uri="{FF2B5EF4-FFF2-40B4-BE49-F238E27FC236}">
                  <a16:creationId xmlns:a16="http://schemas.microsoft.com/office/drawing/2014/main" id="{4D5704A9-7D89-DE40-8CEB-4ACE8A414E57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38D726-B932-6E44-97DF-EEE7D230FF1F}"/>
              </a:ext>
            </a:extLst>
          </p:cNvPr>
          <p:cNvGrpSpPr/>
          <p:nvPr/>
        </p:nvGrpSpPr>
        <p:grpSpPr>
          <a:xfrm>
            <a:off x="5144141" y="3904400"/>
            <a:ext cx="107576" cy="179690"/>
            <a:chOff x="4047565" y="5674659"/>
            <a:chExt cx="265097" cy="260372"/>
          </a:xfrm>
        </p:grpSpPr>
        <p:sp>
          <p:nvSpPr>
            <p:cNvPr id="24" name="Diagonal Stripe 23">
              <a:extLst>
                <a:ext uri="{FF2B5EF4-FFF2-40B4-BE49-F238E27FC236}">
                  <a16:creationId xmlns:a16="http://schemas.microsoft.com/office/drawing/2014/main" id="{5C67D8B2-F14E-364D-BF8D-8A6583258DA1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Diagonal Stripe 24">
              <a:extLst>
                <a:ext uri="{FF2B5EF4-FFF2-40B4-BE49-F238E27FC236}">
                  <a16:creationId xmlns:a16="http://schemas.microsoft.com/office/drawing/2014/main" id="{DE815B32-F2F2-894B-8052-F7E0C49C7D0D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9A098C-A438-4B4B-B69C-BC0F8AB74DE9}"/>
              </a:ext>
            </a:extLst>
          </p:cNvPr>
          <p:cNvGrpSpPr/>
          <p:nvPr/>
        </p:nvGrpSpPr>
        <p:grpSpPr>
          <a:xfrm>
            <a:off x="5171035" y="5525909"/>
            <a:ext cx="107576" cy="179690"/>
            <a:chOff x="4047565" y="5674659"/>
            <a:chExt cx="265097" cy="2603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EA73590A-9BE7-C24E-AC27-D2A351BE431C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53566AA6-32B8-8E4C-820D-EDCC023985EB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Line Callout 1 40">
            <a:extLst>
              <a:ext uri="{FF2B5EF4-FFF2-40B4-BE49-F238E27FC236}">
                <a16:creationId xmlns:a16="http://schemas.microsoft.com/office/drawing/2014/main" id="{B23BA959-D884-774B-9A3A-A06C6C1633DC}"/>
              </a:ext>
            </a:extLst>
          </p:cNvPr>
          <p:cNvSpPr/>
          <p:nvPr/>
        </p:nvSpPr>
        <p:spPr>
          <a:xfrm>
            <a:off x="9677979" y="2430138"/>
            <a:ext cx="1494925" cy="1276160"/>
          </a:xfrm>
          <a:prstGeom prst="borderCallout1">
            <a:avLst>
              <a:gd name="adj1" fmla="val 99186"/>
              <a:gd name="adj2" fmla="val 9086"/>
              <a:gd name="adj3" fmla="val 117283"/>
              <a:gd name="adj4" fmla="val -2396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When the user hovers, a comment blurb will appear with a description of what the measurement is.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5433E6-6854-CD4B-B40C-DB0AA69E2A43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Tracker Selection</a:t>
            </a:r>
          </a:p>
        </p:txBody>
      </p:sp>
      <p:sp>
        <p:nvSpPr>
          <p:cNvPr id="34" name="Rounded Rectangle 33">
            <a:hlinkClick r:id="rId2" action="ppaction://hlinksldjump"/>
            <a:extLst>
              <a:ext uri="{FF2B5EF4-FFF2-40B4-BE49-F238E27FC236}">
                <a16:creationId xmlns:a16="http://schemas.microsoft.com/office/drawing/2014/main" id="{5D811E62-3645-7C4C-A095-EED96D6C96C3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riangle 34">
            <a:hlinkClick r:id="rId2" action="ppaction://hlinksldjump"/>
            <a:extLst>
              <a:ext uri="{FF2B5EF4-FFF2-40B4-BE49-F238E27FC236}">
                <a16:creationId xmlns:a16="http://schemas.microsoft.com/office/drawing/2014/main" id="{3FAFFEA7-1B4A-8440-AC3B-7B0A93302134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5E61A-7CFF-9049-9807-54E679DF5CEA}"/>
              </a:ext>
            </a:extLst>
          </p:cNvPr>
          <p:cNvSpPr txBox="1"/>
          <p:nvPr/>
        </p:nvSpPr>
        <p:spPr>
          <a:xfrm>
            <a:off x="3524736" y="2076891"/>
            <a:ext cx="514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Would  you like to use the previous setup to auto complete your configuration?</a:t>
            </a:r>
          </a:p>
        </p:txBody>
      </p:sp>
      <p:sp>
        <p:nvSpPr>
          <p:cNvPr id="5" name="Rounded 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32F2652-2404-0B43-A5B2-51E3E4315E9B}"/>
              </a:ext>
            </a:extLst>
          </p:cNvPr>
          <p:cNvSpPr/>
          <p:nvPr/>
        </p:nvSpPr>
        <p:spPr>
          <a:xfrm>
            <a:off x="4450176" y="4144711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3908046B-A01F-6D46-B337-AA1539CFF34E}"/>
              </a:ext>
            </a:extLst>
          </p:cNvPr>
          <p:cNvSpPr/>
          <p:nvPr/>
        </p:nvSpPr>
        <p:spPr>
          <a:xfrm>
            <a:off x="6782560" y="4139913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heckmark">
            <a:hlinkClick r:id="rId2" action="ppaction://hlinksldjump"/>
            <a:extLst>
              <a:ext uri="{FF2B5EF4-FFF2-40B4-BE49-F238E27FC236}">
                <a16:creationId xmlns:a16="http://schemas.microsoft.com/office/drawing/2014/main" id="{0A78CA65-716C-164A-AB9B-D90F4021B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413" y="4277328"/>
            <a:ext cx="693663" cy="864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A5453-60F4-6B4C-AF6F-3655EB661E71}"/>
              </a:ext>
            </a:extLst>
          </p:cNvPr>
          <p:cNvSpPr txBox="1"/>
          <p:nvPr/>
        </p:nvSpPr>
        <p:spPr>
          <a:xfrm>
            <a:off x="4639546" y="4441413"/>
            <a:ext cx="97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372BDC6-1F0E-AC47-B3E3-1146480F37E4}"/>
              </a:ext>
            </a:extLst>
          </p:cNvPr>
          <p:cNvSpPr/>
          <p:nvPr/>
        </p:nvSpPr>
        <p:spPr>
          <a:xfrm>
            <a:off x="3029152" y="4150041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heckmark">
            <a:hlinkClick r:id="rId2" action="ppaction://hlinksldjump"/>
            <a:extLst>
              <a:ext uri="{FF2B5EF4-FFF2-40B4-BE49-F238E27FC236}">
                <a16:creationId xmlns:a16="http://schemas.microsoft.com/office/drawing/2014/main" id="{D668730F-6BB8-7745-8717-B41986F5A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8389" y="4282658"/>
            <a:ext cx="693663" cy="864966"/>
          </a:xfrm>
          <a:prstGeom prst="rect">
            <a:avLst/>
          </a:prstGeom>
        </p:spPr>
      </p:pic>
      <p:pic>
        <p:nvPicPr>
          <p:cNvPr id="22" name="Graphic 21" descr="Close">
            <a:hlinkClick r:id="rId3" action="ppaction://hlinksldjump"/>
            <a:extLst>
              <a:ext uri="{FF2B5EF4-FFF2-40B4-BE49-F238E27FC236}">
                <a16:creationId xmlns:a16="http://schemas.microsoft.com/office/drawing/2014/main" id="{86509CA1-C085-1F41-B3A4-EAD108526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7625" y="4221322"/>
            <a:ext cx="914400" cy="914400"/>
          </a:xfrm>
          <a:prstGeom prst="rect">
            <a:avLst/>
          </a:prstGeom>
        </p:spPr>
      </p:pic>
      <p:sp>
        <p:nvSpPr>
          <p:cNvPr id="18" name="Rounded 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250DB06E-1AF0-8649-AB38-51356060C944}"/>
              </a:ext>
            </a:extLst>
          </p:cNvPr>
          <p:cNvSpPr/>
          <p:nvPr/>
        </p:nvSpPr>
        <p:spPr>
          <a:xfrm>
            <a:off x="4450176" y="5386014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0725E-B5ED-9042-8874-BDC83A8E09E2}"/>
              </a:ext>
            </a:extLst>
          </p:cNvPr>
          <p:cNvSpPr txBox="1"/>
          <p:nvPr/>
        </p:nvSpPr>
        <p:spPr>
          <a:xfrm>
            <a:off x="4629413" y="5669587"/>
            <a:ext cx="97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E988D-F4A9-2A4B-B9DE-BAFDEE4F9BDC}"/>
              </a:ext>
            </a:extLst>
          </p:cNvPr>
          <p:cNvSpPr txBox="1"/>
          <p:nvPr/>
        </p:nvSpPr>
        <p:spPr>
          <a:xfrm>
            <a:off x="6989863" y="4416912"/>
            <a:ext cx="91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DE2CB3FA-9C0E-8A48-97D4-B6C53350989C}"/>
              </a:ext>
            </a:extLst>
          </p:cNvPr>
          <p:cNvSpPr/>
          <p:nvPr/>
        </p:nvSpPr>
        <p:spPr>
          <a:xfrm>
            <a:off x="6793173" y="5389435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9F702BCD-4F93-AE44-846A-AF8DFA4CA213}"/>
              </a:ext>
            </a:extLst>
          </p:cNvPr>
          <p:cNvSpPr txBox="1"/>
          <p:nvPr/>
        </p:nvSpPr>
        <p:spPr>
          <a:xfrm>
            <a:off x="6989863" y="5666434"/>
            <a:ext cx="91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EA1D8795-92CA-B042-8BAA-83EE98514707}"/>
              </a:ext>
            </a:extLst>
          </p:cNvPr>
          <p:cNvSpPr/>
          <p:nvPr/>
        </p:nvSpPr>
        <p:spPr>
          <a:xfrm>
            <a:off x="8154998" y="4146485"/>
            <a:ext cx="1024531" cy="1077218"/>
          </a:xfrm>
          <a:prstGeom prst="roundRect">
            <a:avLst>
              <a:gd name="adj" fmla="val 4705"/>
            </a:avLst>
          </a:prstGeom>
          <a:solidFill>
            <a:srgbClr val="093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lose">
            <a:hlinkClick r:id="rId3" action="ppaction://hlinksldjump"/>
            <a:extLst>
              <a:ext uri="{FF2B5EF4-FFF2-40B4-BE49-F238E27FC236}">
                <a16:creationId xmlns:a16="http://schemas.microsoft.com/office/drawing/2014/main" id="{084F13D1-CE6D-A042-BFB9-7F910903F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0063" y="422789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C383C24-103E-444F-851A-ECEB298E2BE7}"/>
              </a:ext>
            </a:extLst>
          </p:cNvPr>
          <p:cNvSpPr/>
          <p:nvPr/>
        </p:nvSpPr>
        <p:spPr>
          <a:xfrm>
            <a:off x="0" y="0"/>
            <a:ext cx="12192000" cy="1410037"/>
          </a:xfrm>
          <a:prstGeom prst="rect">
            <a:avLst/>
          </a:prstGeom>
          <a:solidFill>
            <a:srgbClr val="09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	Setup Method Selection</a:t>
            </a:r>
          </a:p>
        </p:txBody>
      </p:sp>
      <p:sp>
        <p:nvSpPr>
          <p:cNvPr id="33" name="Line Callout 1 32">
            <a:extLst>
              <a:ext uri="{FF2B5EF4-FFF2-40B4-BE49-F238E27FC236}">
                <a16:creationId xmlns:a16="http://schemas.microsoft.com/office/drawing/2014/main" id="{F0EEE38B-A131-3640-9D0A-73515CAF09AA}"/>
              </a:ext>
            </a:extLst>
          </p:cNvPr>
          <p:cNvSpPr/>
          <p:nvPr/>
        </p:nvSpPr>
        <p:spPr>
          <a:xfrm>
            <a:off x="528098" y="4688750"/>
            <a:ext cx="1929019" cy="1955368"/>
          </a:xfrm>
          <a:prstGeom prst="borderCallout1">
            <a:avLst>
              <a:gd name="adj1" fmla="val 34976"/>
              <a:gd name="adj2" fmla="val 98679"/>
              <a:gd name="adj3" fmla="val 34746"/>
              <a:gd name="adj4" fmla="val 18026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Only one button from yes, and no will be present in final version</a:t>
            </a:r>
          </a:p>
        </p:txBody>
      </p:sp>
      <p:sp>
        <p:nvSpPr>
          <p:cNvPr id="34" name="Line Callout 1 33">
            <a:extLst>
              <a:ext uri="{FF2B5EF4-FFF2-40B4-BE49-F238E27FC236}">
                <a16:creationId xmlns:a16="http://schemas.microsoft.com/office/drawing/2014/main" id="{7020B59B-959E-804F-8752-A93D7C221503}"/>
              </a:ext>
            </a:extLst>
          </p:cNvPr>
          <p:cNvSpPr/>
          <p:nvPr/>
        </p:nvSpPr>
        <p:spPr>
          <a:xfrm>
            <a:off x="165100" y="1473632"/>
            <a:ext cx="1587501" cy="837768"/>
          </a:xfrm>
          <a:prstGeom prst="borderCallout1">
            <a:avLst>
              <a:gd name="adj1" fmla="val 34976"/>
              <a:gd name="adj2" fmla="val 98679"/>
              <a:gd name="adj3" fmla="val -2485"/>
              <a:gd name="adj4" fmla="val 1510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lighter blue option</a:t>
            </a:r>
          </a:p>
        </p:txBody>
      </p:sp>
    </p:spTree>
    <p:extLst>
      <p:ext uri="{BB962C8B-B14F-4D97-AF65-F5344CB8AC3E}">
        <p14:creationId xmlns:p14="http://schemas.microsoft.com/office/powerpoint/2010/main" val="37083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41571" y="199661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361457" y="156598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Radar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32AB0-71AD-9443-9D91-F0BDB084A282}"/>
              </a:ext>
            </a:extLst>
          </p:cNvPr>
          <p:cNvSpPr/>
          <p:nvPr/>
        </p:nvSpPr>
        <p:spPr>
          <a:xfrm>
            <a:off x="459019" y="3064735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DFA7-CA13-9A42-B19F-66566877BF82}"/>
              </a:ext>
            </a:extLst>
          </p:cNvPr>
          <p:cNvSpPr txBox="1"/>
          <p:nvPr/>
        </p:nvSpPr>
        <p:spPr>
          <a:xfrm>
            <a:off x="384491" y="259869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6E1E-B470-E249-9217-77771B356699}"/>
              </a:ext>
            </a:extLst>
          </p:cNvPr>
          <p:cNvSpPr txBox="1"/>
          <p:nvPr/>
        </p:nvSpPr>
        <p:spPr>
          <a:xfrm>
            <a:off x="2540362" y="260597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DFBF-F8AD-0E41-86B6-F025354F468A}"/>
              </a:ext>
            </a:extLst>
          </p:cNvPr>
          <p:cNvSpPr txBox="1"/>
          <p:nvPr/>
        </p:nvSpPr>
        <p:spPr>
          <a:xfrm>
            <a:off x="4812630" y="2605485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A646373-4846-5E49-967A-8BC87F444871}"/>
              </a:ext>
            </a:extLst>
          </p:cNvPr>
          <p:cNvSpPr/>
          <p:nvPr/>
        </p:nvSpPr>
        <p:spPr>
          <a:xfrm>
            <a:off x="10702011" y="3071818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Input</a:t>
            </a:r>
          </a:p>
        </p:txBody>
      </p:sp>
      <p:sp>
        <p:nvSpPr>
          <p:cNvPr id="43" name="Rounded 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24E21720-1524-AC4C-8FE6-DAB644E206C4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riangle 1">
            <a:hlinkClick r:id="rId2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Callout 1 44">
            <a:extLst>
              <a:ext uri="{FF2B5EF4-FFF2-40B4-BE49-F238E27FC236}">
                <a16:creationId xmlns:a16="http://schemas.microsoft.com/office/drawing/2014/main" id="{45035C51-2B9F-DC42-9CA1-718520CCAA42}"/>
              </a:ext>
            </a:extLst>
          </p:cNvPr>
          <p:cNvSpPr/>
          <p:nvPr/>
        </p:nvSpPr>
        <p:spPr>
          <a:xfrm>
            <a:off x="1320803" y="369204"/>
            <a:ext cx="1473198" cy="735224"/>
          </a:xfrm>
          <a:prstGeom prst="borderCallout1">
            <a:avLst>
              <a:gd name="adj1" fmla="val 34976"/>
              <a:gd name="adj2" fmla="val 98679"/>
              <a:gd name="adj3" fmla="val 59700"/>
              <a:gd name="adj4" fmla="val 122608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darker blue option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6A4A2-3D10-DE49-93EF-00820F391C57}"/>
              </a:ext>
            </a:extLst>
          </p:cNvPr>
          <p:cNvCxnSpPr>
            <a:cxnSpLocks/>
          </p:cNvCxnSpPr>
          <p:nvPr/>
        </p:nvCxnSpPr>
        <p:spPr>
          <a:xfrm>
            <a:off x="0" y="359214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>
            <a:off x="2968779" y="2010288"/>
            <a:ext cx="364507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94705" y="214221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72015" y="203604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15EA83-1162-954B-8D49-D2CD4112B455}"/>
              </a:ext>
            </a:extLst>
          </p:cNvPr>
          <p:cNvSpPr/>
          <p:nvPr/>
        </p:nvSpPr>
        <p:spPr>
          <a:xfrm>
            <a:off x="2621684" y="3066504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40BFA-1D4A-CA45-B857-3A16B6210C60}"/>
              </a:ext>
            </a:extLst>
          </p:cNvPr>
          <p:cNvSpPr/>
          <p:nvPr/>
        </p:nvSpPr>
        <p:spPr>
          <a:xfrm>
            <a:off x="4886908" y="307181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Callout 1 52">
            <a:extLst>
              <a:ext uri="{FF2B5EF4-FFF2-40B4-BE49-F238E27FC236}">
                <a16:creationId xmlns:a16="http://schemas.microsoft.com/office/drawing/2014/main" id="{3C861518-1EEB-B54E-935D-323626D3DB08}"/>
              </a:ext>
            </a:extLst>
          </p:cNvPr>
          <p:cNvSpPr/>
          <p:nvPr/>
        </p:nvSpPr>
        <p:spPr>
          <a:xfrm>
            <a:off x="9978695" y="2294586"/>
            <a:ext cx="1830136" cy="600604"/>
          </a:xfrm>
          <a:prstGeom prst="borderCallout1">
            <a:avLst>
              <a:gd name="adj1" fmla="val 96189"/>
              <a:gd name="adj2" fmla="val 21416"/>
              <a:gd name="adj3" fmla="val 141317"/>
              <a:gd name="adj4" fmla="val 39113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Initially appears gray until new data is inputted, will switch to green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C1D53-88CC-8C47-B09E-BEA8D7826586}"/>
              </a:ext>
            </a:extLst>
          </p:cNvPr>
          <p:cNvSpPr txBox="1"/>
          <p:nvPr/>
        </p:nvSpPr>
        <p:spPr>
          <a:xfrm>
            <a:off x="9319071" y="1526367"/>
            <a:ext cx="24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*Select edit to manually enter fields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9825723" y="3074524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41571" y="4204484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61457" y="3773863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459019" y="5272609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84491" y="4806565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2540362" y="4813851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4812630" y="481335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9BA25-5E22-6C49-96D1-2D2490011124}"/>
              </a:ext>
            </a:extLst>
          </p:cNvPr>
          <p:cNvSpPr/>
          <p:nvPr/>
        </p:nvSpPr>
        <p:spPr>
          <a:xfrm>
            <a:off x="2968779" y="4218162"/>
            <a:ext cx="364507" cy="384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94705" y="435009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144F0E-5F73-1347-8BDE-D6C90134CD82}"/>
              </a:ext>
            </a:extLst>
          </p:cNvPr>
          <p:cNvSpPr txBox="1"/>
          <p:nvPr/>
        </p:nvSpPr>
        <p:spPr>
          <a:xfrm>
            <a:off x="572015" y="4243915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2621684" y="527437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4886908" y="5279692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367E59-9A08-AF40-8F23-D41150B532BC}"/>
              </a:ext>
            </a:extLst>
          </p:cNvPr>
          <p:cNvCxnSpPr>
            <a:cxnSpLocks/>
          </p:cNvCxnSpPr>
          <p:nvPr/>
        </p:nvCxnSpPr>
        <p:spPr>
          <a:xfrm>
            <a:off x="0" y="579959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9FD4F-EBDF-BE4E-97C8-177C125C272A}"/>
              </a:ext>
            </a:extLst>
          </p:cNvPr>
          <p:cNvSpPr/>
          <p:nvPr/>
        </p:nvSpPr>
        <p:spPr>
          <a:xfrm>
            <a:off x="437412" y="644925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4D922A-6227-8242-BC2C-FD00AA0DEFF6}"/>
              </a:ext>
            </a:extLst>
          </p:cNvPr>
          <p:cNvSpPr txBox="1"/>
          <p:nvPr/>
        </p:nvSpPr>
        <p:spPr>
          <a:xfrm>
            <a:off x="357298" y="601862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CC7797-EFAC-494F-97B2-A1060A41A004}"/>
              </a:ext>
            </a:extLst>
          </p:cNvPr>
          <p:cNvSpPr/>
          <p:nvPr/>
        </p:nvSpPr>
        <p:spPr>
          <a:xfrm>
            <a:off x="2964620" y="6453501"/>
            <a:ext cx="364507" cy="402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3B25FAC0-2913-354B-B81E-19278EC58B26}"/>
              </a:ext>
            </a:extLst>
          </p:cNvPr>
          <p:cNvSpPr/>
          <p:nvPr/>
        </p:nvSpPr>
        <p:spPr>
          <a:xfrm rot="5400000">
            <a:off x="3090546" y="659485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2173A-DCF4-D945-941F-CE88B393D3FF}"/>
              </a:ext>
            </a:extLst>
          </p:cNvPr>
          <p:cNvSpPr txBox="1"/>
          <p:nvPr/>
        </p:nvSpPr>
        <p:spPr>
          <a:xfrm>
            <a:off x="567856" y="648868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1205381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12083022" y="1564931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D147D1D4-A144-C347-B32F-9B9682D2CD87}"/>
              </a:ext>
            </a:extLst>
          </p:cNvPr>
          <p:cNvSpPr/>
          <p:nvPr/>
        </p:nvSpPr>
        <p:spPr>
          <a:xfrm>
            <a:off x="9319071" y="909520"/>
            <a:ext cx="2661938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Submit and continue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1AD09CE-E8D5-1F49-BA1F-AC20690C13C8}"/>
              </a:ext>
            </a:extLst>
          </p:cNvPr>
          <p:cNvSpPr/>
          <p:nvPr/>
        </p:nvSpPr>
        <p:spPr>
          <a:xfrm rot="5400000">
            <a:off x="11696955" y="1060879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D5D7096B-80F2-DD41-80C0-0AE5C6C3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3105227"/>
            <a:ext cx="199603" cy="199603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3102041"/>
            <a:ext cx="194628" cy="19462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59F18-D197-7646-B24B-663394FB85CD}"/>
              </a:ext>
            </a:extLst>
          </p:cNvPr>
          <p:cNvSpPr/>
          <p:nvPr/>
        </p:nvSpPr>
        <p:spPr>
          <a:xfrm>
            <a:off x="10702011" y="5281235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9825723" y="5283941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3" name="Graphic 82" descr="Disk">
            <a:extLst>
              <a:ext uri="{FF2B5EF4-FFF2-40B4-BE49-F238E27FC236}">
                <a16:creationId xmlns:a16="http://schemas.microsoft.com/office/drawing/2014/main" id="{4E4F81F2-8B4E-3C4B-952A-2847123EC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5314644"/>
            <a:ext cx="199603" cy="199603"/>
          </a:xfrm>
          <a:prstGeom prst="rect">
            <a:avLst/>
          </a:prstGeom>
        </p:spPr>
      </p:pic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5311458"/>
            <a:ext cx="194628" cy="19462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6D797D6-DD4E-4945-A8B1-D13DDEFA6E27}"/>
              </a:ext>
            </a:extLst>
          </p:cNvPr>
          <p:cNvSpPr/>
          <p:nvPr/>
        </p:nvSpPr>
        <p:spPr>
          <a:xfrm>
            <a:off x="6734206" y="3072133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CFAAE5-9246-3741-9278-55530249F833}"/>
              </a:ext>
            </a:extLst>
          </p:cNvPr>
          <p:cNvSpPr/>
          <p:nvPr/>
        </p:nvSpPr>
        <p:spPr>
          <a:xfrm flipV="1">
            <a:off x="7068426" y="3074162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55B92974-A050-534B-BE26-84C297DAB721}"/>
              </a:ext>
            </a:extLst>
          </p:cNvPr>
          <p:cNvSpPr/>
          <p:nvPr/>
        </p:nvSpPr>
        <p:spPr>
          <a:xfrm rot="5400000">
            <a:off x="7133869" y="3163289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Line Callout 1 90">
            <a:extLst>
              <a:ext uri="{FF2B5EF4-FFF2-40B4-BE49-F238E27FC236}">
                <a16:creationId xmlns:a16="http://schemas.microsoft.com/office/drawing/2014/main" id="{19DE43F3-0F23-8E4D-A9A5-18B8E141870E}"/>
              </a:ext>
            </a:extLst>
          </p:cNvPr>
          <p:cNvSpPr/>
          <p:nvPr/>
        </p:nvSpPr>
        <p:spPr>
          <a:xfrm>
            <a:off x="7414054" y="2509464"/>
            <a:ext cx="616588" cy="491963"/>
          </a:xfrm>
          <a:prstGeom prst="borderCallout1">
            <a:avLst>
              <a:gd name="adj1" fmla="val 98606"/>
              <a:gd name="adj2" fmla="val 3821"/>
              <a:gd name="adj3" fmla="val 114958"/>
              <a:gd name="adj4" fmla="val -17676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 to meters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C2A67E-655E-E44B-97B4-2763937E7915}"/>
              </a:ext>
            </a:extLst>
          </p:cNvPr>
          <p:cNvSpPr/>
          <p:nvPr/>
        </p:nvSpPr>
        <p:spPr>
          <a:xfrm>
            <a:off x="6734206" y="5268236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36BCB5-72AD-974B-970B-4F9DB8BA369A}"/>
              </a:ext>
            </a:extLst>
          </p:cNvPr>
          <p:cNvSpPr/>
          <p:nvPr/>
        </p:nvSpPr>
        <p:spPr>
          <a:xfrm flipV="1">
            <a:off x="7068426" y="5270265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F293BF31-245D-9446-83F8-B709800DB18E}"/>
              </a:ext>
            </a:extLst>
          </p:cNvPr>
          <p:cNvSpPr/>
          <p:nvPr/>
        </p:nvSpPr>
        <p:spPr>
          <a:xfrm rot="5400000">
            <a:off x="7133869" y="5359392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Line Callout 1 95">
            <a:extLst>
              <a:ext uri="{FF2B5EF4-FFF2-40B4-BE49-F238E27FC236}">
                <a16:creationId xmlns:a16="http://schemas.microsoft.com/office/drawing/2014/main" id="{9FF3A105-8B69-F941-BD96-D2B0CE332257}"/>
              </a:ext>
            </a:extLst>
          </p:cNvPr>
          <p:cNvSpPr/>
          <p:nvPr/>
        </p:nvSpPr>
        <p:spPr>
          <a:xfrm>
            <a:off x="3491073" y="1660735"/>
            <a:ext cx="798265" cy="375303"/>
          </a:xfrm>
          <a:prstGeom prst="borderCallout1">
            <a:avLst>
              <a:gd name="adj1" fmla="val 96189"/>
              <a:gd name="adj2" fmla="val 21416"/>
              <a:gd name="adj3" fmla="val 155705"/>
              <a:gd name="adj4" fmla="val -20312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2898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41571" y="199661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361457" y="156598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Radar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32AB0-71AD-9443-9D91-F0BDB084A282}"/>
              </a:ext>
            </a:extLst>
          </p:cNvPr>
          <p:cNvSpPr/>
          <p:nvPr/>
        </p:nvSpPr>
        <p:spPr>
          <a:xfrm>
            <a:off x="459019" y="3064735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111.121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DFA7-CA13-9A42-B19F-66566877BF82}"/>
              </a:ext>
            </a:extLst>
          </p:cNvPr>
          <p:cNvSpPr txBox="1"/>
          <p:nvPr/>
        </p:nvSpPr>
        <p:spPr>
          <a:xfrm>
            <a:off x="384491" y="257583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6E1E-B470-E249-9217-77771B356699}"/>
              </a:ext>
            </a:extLst>
          </p:cNvPr>
          <p:cNvSpPr txBox="1"/>
          <p:nvPr/>
        </p:nvSpPr>
        <p:spPr>
          <a:xfrm>
            <a:off x="2540362" y="260597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DFBF-F8AD-0E41-86B6-F025354F468A}"/>
              </a:ext>
            </a:extLst>
          </p:cNvPr>
          <p:cNvSpPr txBox="1"/>
          <p:nvPr/>
        </p:nvSpPr>
        <p:spPr>
          <a:xfrm>
            <a:off x="4812630" y="2605485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A646373-4846-5E49-967A-8BC87F444871}"/>
              </a:ext>
            </a:extLst>
          </p:cNvPr>
          <p:cNvSpPr/>
          <p:nvPr/>
        </p:nvSpPr>
        <p:spPr>
          <a:xfrm>
            <a:off x="10702011" y="3071818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Input</a:t>
            </a:r>
          </a:p>
        </p:txBody>
      </p:sp>
      <p:sp>
        <p:nvSpPr>
          <p:cNvPr id="43" name="Rounded 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24E21720-1524-AC4C-8FE6-DAB644E206C4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riangle 1">
            <a:hlinkClick r:id="rId2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Callout 1 44">
            <a:extLst>
              <a:ext uri="{FF2B5EF4-FFF2-40B4-BE49-F238E27FC236}">
                <a16:creationId xmlns:a16="http://schemas.microsoft.com/office/drawing/2014/main" id="{45035C51-2B9F-DC42-9CA1-718520CCAA42}"/>
              </a:ext>
            </a:extLst>
          </p:cNvPr>
          <p:cNvSpPr/>
          <p:nvPr/>
        </p:nvSpPr>
        <p:spPr>
          <a:xfrm>
            <a:off x="1320803" y="369204"/>
            <a:ext cx="1473198" cy="735224"/>
          </a:xfrm>
          <a:prstGeom prst="borderCallout1">
            <a:avLst>
              <a:gd name="adj1" fmla="val 34976"/>
              <a:gd name="adj2" fmla="val 98679"/>
              <a:gd name="adj3" fmla="val 59700"/>
              <a:gd name="adj4" fmla="val 122608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darker blue option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6A4A2-3D10-DE49-93EF-00820F391C57}"/>
              </a:ext>
            </a:extLst>
          </p:cNvPr>
          <p:cNvCxnSpPr>
            <a:cxnSpLocks/>
          </p:cNvCxnSpPr>
          <p:nvPr/>
        </p:nvCxnSpPr>
        <p:spPr>
          <a:xfrm>
            <a:off x="-32523" y="35839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>
            <a:off x="2968779" y="2010288"/>
            <a:ext cx="364507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94705" y="214221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72015" y="203604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15EA83-1162-954B-8D49-D2CD4112B455}"/>
              </a:ext>
            </a:extLst>
          </p:cNvPr>
          <p:cNvSpPr/>
          <p:nvPr/>
        </p:nvSpPr>
        <p:spPr>
          <a:xfrm>
            <a:off x="2634268" y="304370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125.355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40BFA-1D4A-CA45-B857-3A16B6210C60}"/>
              </a:ext>
            </a:extLst>
          </p:cNvPr>
          <p:cNvSpPr/>
          <p:nvPr/>
        </p:nvSpPr>
        <p:spPr>
          <a:xfrm>
            <a:off x="4899492" y="3049022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3" name="Line Callout 1 52">
            <a:extLst>
              <a:ext uri="{FF2B5EF4-FFF2-40B4-BE49-F238E27FC236}">
                <a16:creationId xmlns:a16="http://schemas.microsoft.com/office/drawing/2014/main" id="{3C861518-1EEB-B54E-935D-323626D3DB08}"/>
              </a:ext>
            </a:extLst>
          </p:cNvPr>
          <p:cNvSpPr/>
          <p:nvPr/>
        </p:nvSpPr>
        <p:spPr>
          <a:xfrm>
            <a:off x="9978695" y="2294586"/>
            <a:ext cx="1830136" cy="600604"/>
          </a:xfrm>
          <a:prstGeom prst="borderCallout1">
            <a:avLst>
              <a:gd name="adj1" fmla="val 96189"/>
              <a:gd name="adj2" fmla="val 21416"/>
              <a:gd name="adj3" fmla="val 141317"/>
              <a:gd name="adj4" fmla="val 39113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Initially appears gray until new data is inputted, will switch to green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C1D53-88CC-8C47-B09E-BEA8D7826586}"/>
              </a:ext>
            </a:extLst>
          </p:cNvPr>
          <p:cNvSpPr txBox="1"/>
          <p:nvPr/>
        </p:nvSpPr>
        <p:spPr>
          <a:xfrm>
            <a:off x="9319071" y="1526367"/>
            <a:ext cx="24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*Select edit to manually enter fields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9825723" y="3074524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41571" y="4204484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61457" y="3773863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459019" y="5272609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111.256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84491" y="4783705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2540362" y="4813851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4812630" y="481335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9BA25-5E22-6C49-96D1-2D2490011124}"/>
              </a:ext>
            </a:extLst>
          </p:cNvPr>
          <p:cNvSpPr/>
          <p:nvPr/>
        </p:nvSpPr>
        <p:spPr>
          <a:xfrm>
            <a:off x="2968779" y="4218162"/>
            <a:ext cx="364507" cy="384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94705" y="435009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144F0E-5F73-1347-8BDE-D6C90134CD82}"/>
              </a:ext>
            </a:extLst>
          </p:cNvPr>
          <p:cNvSpPr txBox="1"/>
          <p:nvPr/>
        </p:nvSpPr>
        <p:spPr>
          <a:xfrm>
            <a:off x="572015" y="4243915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2621684" y="527437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125.456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4899492" y="5256896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367E59-9A08-AF40-8F23-D41150B532BC}"/>
              </a:ext>
            </a:extLst>
          </p:cNvPr>
          <p:cNvCxnSpPr>
            <a:cxnSpLocks/>
          </p:cNvCxnSpPr>
          <p:nvPr/>
        </p:nvCxnSpPr>
        <p:spPr>
          <a:xfrm>
            <a:off x="0" y="579959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9FD4F-EBDF-BE4E-97C8-177C125C272A}"/>
              </a:ext>
            </a:extLst>
          </p:cNvPr>
          <p:cNvSpPr/>
          <p:nvPr/>
        </p:nvSpPr>
        <p:spPr>
          <a:xfrm>
            <a:off x="437412" y="644925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4D922A-6227-8242-BC2C-FD00AA0DEFF6}"/>
              </a:ext>
            </a:extLst>
          </p:cNvPr>
          <p:cNvSpPr txBox="1"/>
          <p:nvPr/>
        </p:nvSpPr>
        <p:spPr>
          <a:xfrm>
            <a:off x="357298" y="601862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CC7797-EFAC-494F-97B2-A1060A41A004}"/>
              </a:ext>
            </a:extLst>
          </p:cNvPr>
          <p:cNvSpPr/>
          <p:nvPr/>
        </p:nvSpPr>
        <p:spPr>
          <a:xfrm>
            <a:off x="2964620" y="6453501"/>
            <a:ext cx="364507" cy="402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3B25FAC0-2913-354B-B81E-19278EC58B26}"/>
              </a:ext>
            </a:extLst>
          </p:cNvPr>
          <p:cNvSpPr/>
          <p:nvPr/>
        </p:nvSpPr>
        <p:spPr>
          <a:xfrm rot="5400000">
            <a:off x="3090546" y="659485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2173A-DCF4-D945-941F-CE88B393D3FF}"/>
              </a:ext>
            </a:extLst>
          </p:cNvPr>
          <p:cNvSpPr txBox="1"/>
          <p:nvPr/>
        </p:nvSpPr>
        <p:spPr>
          <a:xfrm>
            <a:off x="567856" y="648868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1205381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12083022" y="1564931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D147D1D4-A144-C347-B32F-9B9682D2CD87}"/>
              </a:ext>
            </a:extLst>
          </p:cNvPr>
          <p:cNvSpPr/>
          <p:nvPr/>
        </p:nvSpPr>
        <p:spPr>
          <a:xfrm>
            <a:off x="9319071" y="909520"/>
            <a:ext cx="2661938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Submit and continue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1AD09CE-E8D5-1F49-BA1F-AC20690C13C8}"/>
              </a:ext>
            </a:extLst>
          </p:cNvPr>
          <p:cNvSpPr/>
          <p:nvPr/>
        </p:nvSpPr>
        <p:spPr>
          <a:xfrm rot="5400000">
            <a:off x="11696955" y="1060879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D5D7096B-80F2-DD41-80C0-0AE5C6C3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3105227"/>
            <a:ext cx="199603" cy="199603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3102041"/>
            <a:ext cx="194628" cy="19462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59F18-D197-7646-B24B-663394FB85CD}"/>
              </a:ext>
            </a:extLst>
          </p:cNvPr>
          <p:cNvSpPr/>
          <p:nvPr/>
        </p:nvSpPr>
        <p:spPr>
          <a:xfrm>
            <a:off x="10702011" y="5281235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9825723" y="5283941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3" name="Graphic 82" descr="Disk">
            <a:extLst>
              <a:ext uri="{FF2B5EF4-FFF2-40B4-BE49-F238E27FC236}">
                <a16:creationId xmlns:a16="http://schemas.microsoft.com/office/drawing/2014/main" id="{4E4F81F2-8B4E-3C4B-952A-2847123EC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5314644"/>
            <a:ext cx="199603" cy="199603"/>
          </a:xfrm>
          <a:prstGeom prst="rect">
            <a:avLst/>
          </a:prstGeom>
        </p:spPr>
      </p:pic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5311458"/>
            <a:ext cx="194628" cy="19462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6D797D6-DD4E-4945-A8B1-D13DDEFA6E27}"/>
              </a:ext>
            </a:extLst>
          </p:cNvPr>
          <p:cNvSpPr/>
          <p:nvPr/>
        </p:nvSpPr>
        <p:spPr>
          <a:xfrm>
            <a:off x="6734206" y="3072133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CFAAE5-9246-3741-9278-55530249F833}"/>
              </a:ext>
            </a:extLst>
          </p:cNvPr>
          <p:cNvSpPr/>
          <p:nvPr/>
        </p:nvSpPr>
        <p:spPr>
          <a:xfrm flipV="1">
            <a:off x="7068426" y="3074162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55B92974-A050-534B-BE26-84C297DAB721}"/>
              </a:ext>
            </a:extLst>
          </p:cNvPr>
          <p:cNvSpPr/>
          <p:nvPr/>
        </p:nvSpPr>
        <p:spPr>
          <a:xfrm rot="5400000">
            <a:off x="7133869" y="3163289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Line Callout 1 90">
            <a:extLst>
              <a:ext uri="{FF2B5EF4-FFF2-40B4-BE49-F238E27FC236}">
                <a16:creationId xmlns:a16="http://schemas.microsoft.com/office/drawing/2014/main" id="{19DE43F3-0F23-8E4D-A9A5-18B8E141870E}"/>
              </a:ext>
            </a:extLst>
          </p:cNvPr>
          <p:cNvSpPr/>
          <p:nvPr/>
        </p:nvSpPr>
        <p:spPr>
          <a:xfrm>
            <a:off x="7414054" y="2509464"/>
            <a:ext cx="616588" cy="491963"/>
          </a:xfrm>
          <a:prstGeom prst="borderCallout1">
            <a:avLst>
              <a:gd name="adj1" fmla="val 98606"/>
              <a:gd name="adj2" fmla="val 3821"/>
              <a:gd name="adj3" fmla="val 114958"/>
              <a:gd name="adj4" fmla="val -17676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 to meters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C2A67E-655E-E44B-97B4-2763937E7915}"/>
              </a:ext>
            </a:extLst>
          </p:cNvPr>
          <p:cNvSpPr/>
          <p:nvPr/>
        </p:nvSpPr>
        <p:spPr>
          <a:xfrm>
            <a:off x="6734206" y="5268236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36BCB5-72AD-974B-970B-4F9DB8BA369A}"/>
              </a:ext>
            </a:extLst>
          </p:cNvPr>
          <p:cNvSpPr/>
          <p:nvPr/>
        </p:nvSpPr>
        <p:spPr>
          <a:xfrm flipV="1">
            <a:off x="7068426" y="5270265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F293BF31-245D-9446-83F8-B709800DB18E}"/>
              </a:ext>
            </a:extLst>
          </p:cNvPr>
          <p:cNvSpPr/>
          <p:nvPr/>
        </p:nvSpPr>
        <p:spPr>
          <a:xfrm rot="5400000">
            <a:off x="7133869" y="5359392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Line Callout 1 60">
            <a:extLst>
              <a:ext uri="{FF2B5EF4-FFF2-40B4-BE49-F238E27FC236}">
                <a16:creationId xmlns:a16="http://schemas.microsoft.com/office/drawing/2014/main" id="{3B683731-B862-7641-AFC8-6AB353F2C71A}"/>
              </a:ext>
            </a:extLst>
          </p:cNvPr>
          <p:cNvSpPr/>
          <p:nvPr/>
        </p:nvSpPr>
        <p:spPr>
          <a:xfrm>
            <a:off x="3476005" y="1573092"/>
            <a:ext cx="798265" cy="375303"/>
          </a:xfrm>
          <a:prstGeom prst="borderCallout1">
            <a:avLst>
              <a:gd name="adj1" fmla="val 96189"/>
              <a:gd name="adj2" fmla="val 21416"/>
              <a:gd name="adj3" fmla="val 155705"/>
              <a:gd name="adj4" fmla="val -20312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936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BFDB18A-3EA5-9A46-AC9F-0CD617C22357}"/>
              </a:ext>
            </a:extLst>
          </p:cNvPr>
          <p:cNvGrpSpPr/>
          <p:nvPr/>
        </p:nvGrpSpPr>
        <p:grpSpPr>
          <a:xfrm>
            <a:off x="-32523" y="11118"/>
            <a:ext cx="12224523" cy="6868238"/>
            <a:chOff x="-32523" y="11118"/>
            <a:chExt cx="12224523" cy="68682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42D51-359E-5845-9669-B30D37AC70AD}"/>
                </a:ext>
              </a:extLst>
            </p:cNvPr>
            <p:cNvSpPr/>
            <p:nvPr/>
          </p:nvSpPr>
          <p:spPr>
            <a:xfrm>
              <a:off x="441571" y="1996610"/>
              <a:ext cx="2895874" cy="410256"/>
            </a:xfrm>
            <a:prstGeom prst="rect">
              <a:avLst/>
            </a:prstGeom>
            <a:noFill/>
            <a:ln w="1905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E36633-62CB-F744-B69E-88AB1A54D829}"/>
                </a:ext>
              </a:extLst>
            </p:cNvPr>
            <p:cNvSpPr txBox="1"/>
            <p:nvPr/>
          </p:nvSpPr>
          <p:spPr>
            <a:xfrm>
              <a:off x="361457" y="1565989"/>
              <a:ext cx="191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Radar Position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232AB0-71AD-9443-9D91-F0BDB084A282}"/>
                </a:ext>
              </a:extLst>
            </p:cNvPr>
            <p:cNvSpPr/>
            <p:nvPr/>
          </p:nvSpPr>
          <p:spPr>
            <a:xfrm>
              <a:off x="459019" y="3064735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111.121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6ADFA7-CA13-9A42-B19F-66566877BF82}"/>
                </a:ext>
              </a:extLst>
            </p:cNvPr>
            <p:cNvSpPr txBox="1"/>
            <p:nvPr/>
          </p:nvSpPr>
          <p:spPr>
            <a:xfrm>
              <a:off x="384491" y="2598691"/>
              <a:ext cx="1396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Longitude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8B6E1E-B470-E249-9217-77771B356699}"/>
                </a:ext>
              </a:extLst>
            </p:cNvPr>
            <p:cNvSpPr txBox="1"/>
            <p:nvPr/>
          </p:nvSpPr>
          <p:spPr>
            <a:xfrm>
              <a:off x="2540362" y="2605977"/>
              <a:ext cx="1189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Latitude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FADFBF-F8AD-0E41-86B6-F025354F468A}"/>
                </a:ext>
              </a:extLst>
            </p:cNvPr>
            <p:cNvSpPr txBox="1"/>
            <p:nvPr/>
          </p:nvSpPr>
          <p:spPr>
            <a:xfrm>
              <a:off x="4812630" y="2605485"/>
              <a:ext cx="116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Altitude</a:t>
              </a:r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A646373-4846-5E49-967A-8BC87F444871}"/>
                </a:ext>
              </a:extLst>
            </p:cNvPr>
            <p:cNvSpPr/>
            <p:nvPr/>
          </p:nvSpPr>
          <p:spPr>
            <a:xfrm>
              <a:off x="10702011" y="3071818"/>
              <a:ext cx="732758" cy="26101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236A3F-53C4-374D-98E5-483B489BB8EA}"/>
                </a:ext>
              </a:extLst>
            </p:cNvPr>
            <p:cNvSpPr/>
            <p:nvPr/>
          </p:nvSpPr>
          <p:spPr>
            <a:xfrm>
              <a:off x="0" y="11118"/>
              <a:ext cx="12192000" cy="141003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Data Input</a:t>
              </a:r>
            </a:p>
          </p:txBody>
        </p:sp>
        <p:sp>
          <p:nvSpPr>
            <p:cNvPr id="43" name="Rounded Rectangle 42">
              <a:hlinkClick r:id="rId2" action="ppaction://hlinksldjump"/>
              <a:extLst>
                <a:ext uri="{FF2B5EF4-FFF2-40B4-BE49-F238E27FC236}">
                  <a16:creationId xmlns:a16="http://schemas.microsoft.com/office/drawing/2014/main" id="{24E21720-1524-AC4C-8FE6-DAB644E206C4}"/>
                </a:ext>
              </a:extLst>
            </p:cNvPr>
            <p:cNvSpPr/>
            <p:nvPr/>
          </p:nvSpPr>
          <p:spPr>
            <a:xfrm>
              <a:off x="190500" y="905475"/>
              <a:ext cx="876301" cy="39790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Back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B377C68-D0B0-C048-8403-EDE61DB8F556}"/>
                </a:ext>
              </a:extLst>
            </p:cNvPr>
            <p:cNvSpPr/>
            <p:nvPr/>
          </p:nvSpPr>
          <p:spPr>
            <a:xfrm rot="16200000">
              <a:off x="226557" y="1056547"/>
              <a:ext cx="210780" cy="10508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B6A4A2-3D10-DE49-93EF-00820F391C57}"/>
                </a:ext>
              </a:extLst>
            </p:cNvPr>
            <p:cNvCxnSpPr>
              <a:cxnSpLocks/>
            </p:cNvCxnSpPr>
            <p:nvPr/>
          </p:nvCxnSpPr>
          <p:spPr>
            <a:xfrm>
              <a:off x="-32523" y="3583909"/>
              <a:ext cx="1219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EDFCD-5F00-D54B-BE29-EB25448625CB}"/>
                </a:ext>
              </a:extLst>
            </p:cNvPr>
            <p:cNvSpPr/>
            <p:nvPr/>
          </p:nvSpPr>
          <p:spPr>
            <a:xfrm>
              <a:off x="2968779" y="2010288"/>
              <a:ext cx="364507" cy="3749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71568EDB-D260-8D47-B075-C15290485740}"/>
                </a:ext>
              </a:extLst>
            </p:cNvPr>
            <p:cNvSpPr/>
            <p:nvPr/>
          </p:nvSpPr>
          <p:spPr>
            <a:xfrm rot="5400000">
              <a:off x="3094705" y="2142218"/>
              <a:ext cx="122438" cy="158313"/>
            </a:xfrm>
            <a:prstGeom prst="chevron">
              <a:avLst>
                <a:gd name="adj" fmla="val 99467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6C984-7E98-F141-AF7A-D795E6C17A68}"/>
                </a:ext>
              </a:extLst>
            </p:cNvPr>
            <p:cNvSpPr txBox="1"/>
            <p:nvPr/>
          </p:nvSpPr>
          <p:spPr>
            <a:xfrm>
              <a:off x="572015" y="2036041"/>
              <a:ext cx="2221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alpha val="33000"/>
                    </a:schemeClr>
                  </a:solidFill>
                </a:rPr>
                <a:t>Select a saved state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15EA83-1162-954B-8D49-D2CD4112B455}"/>
                </a:ext>
              </a:extLst>
            </p:cNvPr>
            <p:cNvSpPr/>
            <p:nvPr/>
          </p:nvSpPr>
          <p:spPr>
            <a:xfrm>
              <a:off x="2634268" y="3043708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125.355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640BFA-1D4A-CA45-B857-3A16B6210C60}"/>
                </a:ext>
              </a:extLst>
            </p:cNvPr>
            <p:cNvSpPr/>
            <p:nvPr/>
          </p:nvSpPr>
          <p:spPr>
            <a:xfrm>
              <a:off x="4899492" y="3049022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BC1D53-88CC-8C47-B09E-BEA8D7826586}"/>
                </a:ext>
              </a:extLst>
            </p:cNvPr>
            <p:cNvSpPr txBox="1"/>
            <p:nvPr/>
          </p:nvSpPr>
          <p:spPr>
            <a:xfrm>
              <a:off x="9319071" y="1526367"/>
              <a:ext cx="2430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*Select edit to manually enter fields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6636B00-F3D4-CA44-BF7D-F564D1426342}"/>
                </a:ext>
              </a:extLst>
            </p:cNvPr>
            <p:cNvSpPr/>
            <p:nvPr/>
          </p:nvSpPr>
          <p:spPr>
            <a:xfrm>
              <a:off x="9825723" y="3074524"/>
              <a:ext cx="731520" cy="2610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Edit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1DE8D3-04BD-BE4B-85B3-0D61A1224821}"/>
                </a:ext>
              </a:extLst>
            </p:cNvPr>
            <p:cNvSpPr/>
            <p:nvPr/>
          </p:nvSpPr>
          <p:spPr>
            <a:xfrm>
              <a:off x="441571" y="4204484"/>
              <a:ext cx="2895874" cy="410256"/>
            </a:xfrm>
            <a:prstGeom prst="rect">
              <a:avLst/>
            </a:prstGeom>
            <a:noFill/>
            <a:ln w="1905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BA9C7C-1C5A-294C-A429-DA9F91B2C581}"/>
                </a:ext>
              </a:extLst>
            </p:cNvPr>
            <p:cNvSpPr txBox="1"/>
            <p:nvPr/>
          </p:nvSpPr>
          <p:spPr>
            <a:xfrm>
              <a:off x="361457" y="3773863"/>
              <a:ext cx="191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Drone Position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B9D5E1-BE2A-404A-8144-9D2F3048A21C}"/>
                </a:ext>
              </a:extLst>
            </p:cNvPr>
            <p:cNvSpPr/>
            <p:nvPr/>
          </p:nvSpPr>
          <p:spPr>
            <a:xfrm>
              <a:off x="459019" y="5272609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111.256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CA3C09-DE32-024D-8E8C-344E4EE97137}"/>
                </a:ext>
              </a:extLst>
            </p:cNvPr>
            <p:cNvSpPr txBox="1"/>
            <p:nvPr/>
          </p:nvSpPr>
          <p:spPr>
            <a:xfrm>
              <a:off x="384491" y="4795135"/>
              <a:ext cx="1396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Longitude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F34AB3-B4E0-8047-A8EC-B77F5994B895}"/>
                </a:ext>
              </a:extLst>
            </p:cNvPr>
            <p:cNvSpPr txBox="1"/>
            <p:nvPr/>
          </p:nvSpPr>
          <p:spPr>
            <a:xfrm>
              <a:off x="2540362" y="4813851"/>
              <a:ext cx="1189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Latitude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D5C6DC-6DEB-9142-A847-11CD22EE1994}"/>
                </a:ext>
              </a:extLst>
            </p:cNvPr>
            <p:cNvSpPr txBox="1"/>
            <p:nvPr/>
          </p:nvSpPr>
          <p:spPr>
            <a:xfrm>
              <a:off x="4812630" y="4813359"/>
              <a:ext cx="116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Altitude</a:t>
              </a: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69BA25-5E22-6C49-96D1-2D2490011124}"/>
                </a:ext>
              </a:extLst>
            </p:cNvPr>
            <p:cNvSpPr/>
            <p:nvPr/>
          </p:nvSpPr>
          <p:spPr>
            <a:xfrm>
              <a:off x="2968779" y="4218162"/>
              <a:ext cx="364507" cy="384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FAAFF9C8-35BF-8A42-99D4-83F097BB6B14}"/>
                </a:ext>
              </a:extLst>
            </p:cNvPr>
            <p:cNvSpPr/>
            <p:nvPr/>
          </p:nvSpPr>
          <p:spPr>
            <a:xfrm rot="5400000">
              <a:off x="3094705" y="4350092"/>
              <a:ext cx="122438" cy="158313"/>
            </a:xfrm>
            <a:prstGeom prst="chevron">
              <a:avLst>
                <a:gd name="adj" fmla="val 99467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144F0E-5F73-1347-8BDE-D6C90134CD82}"/>
                </a:ext>
              </a:extLst>
            </p:cNvPr>
            <p:cNvSpPr txBox="1"/>
            <p:nvPr/>
          </p:nvSpPr>
          <p:spPr>
            <a:xfrm>
              <a:off x="572015" y="4243915"/>
              <a:ext cx="2221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alpha val="33000"/>
                    </a:schemeClr>
                  </a:solidFill>
                </a:rPr>
                <a:t>Select a saved state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B8C6A0-1D96-F04E-964A-E9A684F509F7}"/>
                </a:ext>
              </a:extLst>
            </p:cNvPr>
            <p:cNvSpPr/>
            <p:nvPr/>
          </p:nvSpPr>
          <p:spPr>
            <a:xfrm>
              <a:off x="2621684" y="5274378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125.456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C119189-624E-D147-B6F2-B7A671BBD31D}"/>
                </a:ext>
              </a:extLst>
            </p:cNvPr>
            <p:cNvSpPr/>
            <p:nvPr/>
          </p:nvSpPr>
          <p:spPr>
            <a:xfrm>
              <a:off x="4899492" y="5256896"/>
              <a:ext cx="1652586" cy="26642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0367E59-9A08-AF40-8F23-D41150B532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99591"/>
              <a:ext cx="1219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4B9FD4F-EBDF-BE4E-97C8-177C125C272A}"/>
                </a:ext>
              </a:extLst>
            </p:cNvPr>
            <p:cNvSpPr/>
            <p:nvPr/>
          </p:nvSpPr>
          <p:spPr>
            <a:xfrm>
              <a:off x="437412" y="6449250"/>
              <a:ext cx="2895874" cy="410256"/>
            </a:xfrm>
            <a:prstGeom prst="rect">
              <a:avLst/>
            </a:prstGeom>
            <a:noFill/>
            <a:ln w="19050">
              <a:solidFill>
                <a:schemeClr val="tx1"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4D922A-6227-8242-BC2C-FD00AA0DEFF6}"/>
                </a:ext>
              </a:extLst>
            </p:cNvPr>
            <p:cNvSpPr txBox="1"/>
            <p:nvPr/>
          </p:nvSpPr>
          <p:spPr>
            <a:xfrm>
              <a:off x="357298" y="6018629"/>
              <a:ext cx="191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Drone ID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2CC7797-EFAC-494F-97B2-A1060A41A004}"/>
                </a:ext>
              </a:extLst>
            </p:cNvPr>
            <p:cNvSpPr/>
            <p:nvPr/>
          </p:nvSpPr>
          <p:spPr>
            <a:xfrm>
              <a:off x="2964620" y="6453501"/>
              <a:ext cx="364507" cy="402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hevron 72">
              <a:extLst>
                <a:ext uri="{FF2B5EF4-FFF2-40B4-BE49-F238E27FC236}">
                  <a16:creationId xmlns:a16="http://schemas.microsoft.com/office/drawing/2014/main" id="{3B25FAC0-2913-354B-B81E-19278EC58B26}"/>
                </a:ext>
              </a:extLst>
            </p:cNvPr>
            <p:cNvSpPr/>
            <p:nvPr/>
          </p:nvSpPr>
          <p:spPr>
            <a:xfrm rot="5400000">
              <a:off x="3090546" y="6594858"/>
              <a:ext cx="122438" cy="158313"/>
            </a:xfrm>
            <a:prstGeom prst="chevron">
              <a:avLst>
                <a:gd name="adj" fmla="val 99467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82173A-DCF4-D945-941F-CE88B393D3FF}"/>
                </a:ext>
              </a:extLst>
            </p:cNvPr>
            <p:cNvSpPr txBox="1"/>
            <p:nvPr/>
          </p:nvSpPr>
          <p:spPr>
            <a:xfrm>
              <a:off x="567856" y="6488681"/>
              <a:ext cx="2221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alpha val="33000"/>
                    </a:schemeClr>
                  </a:solidFill>
                </a:rPr>
                <a:t>Select a saved state</a:t>
              </a:r>
            </a:p>
          </p:txBody>
        </p:sp>
        <p:sp>
          <p:nvSpPr>
            <p:cNvPr id="77" name="Alternate Process 76">
              <a:extLst>
                <a:ext uri="{FF2B5EF4-FFF2-40B4-BE49-F238E27FC236}">
                  <a16:creationId xmlns:a16="http://schemas.microsoft.com/office/drawing/2014/main" id="{25DDA3D4-5ED5-1049-B97E-65B44BDDF05C}"/>
                </a:ext>
              </a:extLst>
            </p:cNvPr>
            <p:cNvSpPr/>
            <p:nvPr/>
          </p:nvSpPr>
          <p:spPr>
            <a:xfrm>
              <a:off x="12053818" y="1482531"/>
              <a:ext cx="105659" cy="539682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  <a:alpha val="46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lternate Process 77">
              <a:extLst>
                <a:ext uri="{FF2B5EF4-FFF2-40B4-BE49-F238E27FC236}">
                  <a16:creationId xmlns:a16="http://schemas.microsoft.com/office/drawing/2014/main" id="{23719834-3A6B-D845-861D-1E8DBF6B0080}"/>
                </a:ext>
              </a:extLst>
            </p:cNvPr>
            <p:cNvSpPr/>
            <p:nvPr/>
          </p:nvSpPr>
          <p:spPr>
            <a:xfrm>
              <a:off x="12083022" y="1564931"/>
              <a:ext cx="63397" cy="1148149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>
              <a:hlinkClick r:id="rId2" action="ppaction://hlinksldjump"/>
              <a:extLst>
                <a:ext uri="{FF2B5EF4-FFF2-40B4-BE49-F238E27FC236}">
                  <a16:creationId xmlns:a16="http://schemas.microsoft.com/office/drawing/2014/main" id="{D147D1D4-A144-C347-B32F-9B9682D2CD87}"/>
                </a:ext>
              </a:extLst>
            </p:cNvPr>
            <p:cNvSpPr/>
            <p:nvPr/>
          </p:nvSpPr>
          <p:spPr>
            <a:xfrm>
              <a:off x="9319071" y="909520"/>
              <a:ext cx="2661938" cy="39790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Submit and continue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C1AD09CE-E8D5-1F49-BA1F-AC20690C13C8}"/>
                </a:ext>
              </a:extLst>
            </p:cNvPr>
            <p:cNvSpPr/>
            <p:nvPr/>
          </p:nvSpPr>
          <p:spPr>
            <a:xfrm rot="5400000">
              <a:off x="11696955" y="1060879"/>
              <a:ext cx="210780" cy="10508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Disk">
              <a:extLst>
                <a:ext uri="{FF2B5EF4-FFF2-40B4-BE49-F238E27FC236}">
                  <a16:creationId xmlns:a16="http://schemas.microsoft.com/office/drawing/2014/main" id="{D5D7096B-80F2-DD41-80C0-0AE5C6C3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13947" y="3105227"/>
              <a:ext cx="199603" cy="199603"/>
            </a:xfrm>
            <a:prstGeom prst="rect">
              <a:avLst/>
            </a:prstGeom>
          </p:spPr>
        </p:pic>
        <p:pic>
          <p:nvPicPr>
            <p:cNvPr id="36" name="Graphic 35" descr="Pencil">
              <a:extLst>
                <a:ext uri="{FF2B5EF4-FFF2-40B4-BE49-F238E27FC236}">
                  <a16:creationId xmlns:a16="http://schemas.microsoft.com/office/drawing/2014/main" id="{C9258D72-F1B7-5B48-8599-32783693D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88334" y="3102041"/>
              <a:ext cx="194628" cy="194628"/>
            </a:xfrm>
            <a:prstGeom prst="rect">
              <a:avLst/>
            </a:prstGeom>
          </p:spPr>
        </p:pic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D059F18-D197-7646-B24B-663394FB85CD}"/>
                </a:ext>
              </a:extLst>
            </p:cNvPr>
            <p:cNvSpPr/>
            <p:nvPr/>
          </p:nvSpPr>
          <p:spPr>
            <a:xfrm>
              <a:off x="10702011" y="5281235"/>
              <a:ext cx="732758" cy="26101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AF57920-7314-8F42-A5D8-DC27CB45ED4B}"/>
                </a:ext>
              </a:extLst>
            </p:cNvPr>
            <p:cNvSpPr/>
            <p:nvPr/>
          </p:nvSpPr>
          <p:spPr>
            <a:xfrm>
              <a:off x="9825723" y="5283941"/>
              <a:ext cx="732758" cy="2610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Edit</a:t>
              </a:r>
            </a:p>
          </p:txBody>
        </p:sp>
        <p:pic>
          <p:nvPicPr>
            <p:cNvPr id="83" name="Graphic 82" descr="Disk">
              <a:extLst>
                <a:ext uri="{FF2B5EF4-FFF2-40B4-BE49-F238E27FC236}">
                  <a16:creationId xmlns:a16="http://schemas.microsoft.com/office/drawing/2014/main" id="{4E4F81F2-8B4E-3C4B-952A-2847123E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13947" y="5314644"/>
              <a:ext cx="199603" cy="199603"/>
            </a:xfrm>
            <a:prstGeom prst="rect">
              <a:avLst/>
            </a:prstGeom>
          </p:spPr>
        </p:pic>
        <p:pic>
          <p:nvPicPr>
            <p:cNvPr id="84" name="Graphic 83" descr="Pencil">
              <a:extLst>
                <a:ext uri="{FF2B5EF4-FFF2-40B4-BE49-F238E27FC236}">
                  <a16:creationId xmlns:a16="http://schemas.microsoft.com/office/drawing/2014/main" id="{815E0758-A9C9-6F48-A520-CD7C2A63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88334" y="5311458"/>
              <a:ext cx="194628" cy="194628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6D797D6-DD4E-4945-A8B1-D13DDEFA6E27}"/>
                </a:ext>
              </a:extLst>
            </p:cNvPr>
            <p:cNvSpPr/>
            <p:nvPr/>
          </p:nvSpPr>
          <p:spPr>
            <a:xfrm>
              <a:off x="6734206" y="3072133"/>
              <a:ext cx="562140" cy="2664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ft.</a:t>
              </a:r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CFAAE5-9246-3741-9278-55530249F833}"/>
                </a:ext>
              </a:extLst>
            </p:cNvPr>
            <p:cNvSpPr/>
            <p:nvPr/>
          </p:nvSpPr>
          <p:spPr>
            <a:xfrm flipV="1">
              <a:off x="7068426" y="3074162"/>
              <a:ext cx="227920" cy="2530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hevron 88">
              <a:extLst>
                <a:ext uri="{FF2B5EF4-FFF2-40B4-BE49-F238E27FC236}">
                  <a16:creationId xmlns:a16="http://schemas.microsoft.com/office/drawing/2014/main" id="{55B92974-A050-534B-BE26-84C297DAB721}"/>
                </a:ext>
              </a:extLst>
            </p:cNvPr>
            <p:cNvSpPr/>
            <p:nvPr/>
          </p:nvSpPr>
          <p:spPr>
            <a:xfrm rot="5400000">
              <a:off x="7133869" y="3163289"/>
              <a:ext cx="102917" cy="102999"/>
            </a:xfrm>
            <a:prstGeom prst="chevron">
              <a:avLst>
                <a:gd name="adj" fmla="val 99467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Line Callout 1 90">
              <a:extLst>
                <a:ext uri="{FF2B5EF4-FFF2-40B4-BE49-F238E27FC236}">
                  <a16:creationId xmlns:a16="http://schemas.microsoft.com/office/drawing/2014/main" id="{19DE43F3-0F23-8E4D-A9A5-18B8E141870E}"/>
                </a:ext>
              </a:extLst>
            </p:cNvPr>
            <p:cNvSpPr/>
            <p:nvPr/>
          </p:nvSpPr>
          <p:spPr>
            <a:xfrm>
              <a:off x="7414054" y="2509464"/>
              <a:ext cx="616588" cy="491963"/>
            </a:xfrm>
            <a:prstGeom prst="borderCallout1">
              <a:avLst>
                <a:gd name="adj1" fmla="val 98606"/>
                <a:gd name="adj2" fmla="val 3821"/>
                <a:gd name="adj3" fmla="val 114958"/>
                <a:gd name="adj4" fmla="val -17676"/>
              </a:avLst>
            </a:prstGeom>
            <a:solidFill>
              <a:schemeClr val="bg2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Switch to meters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C2A67E-655E-E44B-97B4-2763937E7915}"/>
                </a:ext>
              </a:extLst>
            </p:cNvPr>
            <p:cNvSpPr/>
            <p:nvPr/>
          </p:nvSpPr>
          <p:spPr>
            <a:xfrm>
              <a:off x="6734206" y="5268236"/>
              <a:ext cx="562140" cy="2664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ft.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36BCB5-72AD-974B-970B-4F9DB8BA369A}"/>
                </a:ext>
              </a:extLst>
            </p:cNvPr>
            <p:cNvSpPr/>
            <p:nvPr/>
          </p:nvSpPr>
          <p:spPr>
            <a:xfrm flipV="1">
              <a:off x="7068426" y="5270265"/>
              <a:ext cx="227920" cy="2530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evron 93">
              <a:extLst>
                <a:ext uri="{FF2B5EF4-FFF2-40B4-BE49-F238E27FC236}">
                  <a16:creationId xmlns:a16="http://schemas.microsoft.com/office/drawing/2014/main" id="{F293BF31-245D-9446-83F8-B709800DB18E}"/>
                </a:ext>
              </a:extLst>
            </p:cNvPr>
            <p:cNvSpPr/>
            <p:nvPr/>
          </p:nvSpPr>
          <p:spPr>
            <a:xfrm rot="5400000">
              <a:off x="7133869" y="5359392"/>
              <a:ext cx="102917" cy="102999"/>
            </a:xfrm>
            <a:prstGeom prst="chevron">
              <a:avLst>
                <a:gd name="adj" fmla="val 99467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B95FF-12F3-7845-82A4-318D4E6D84E4}"/>
              </a:ext>
            </a:extLst>
          </p:cNvPr>
          <p:cNvSpPr/>
          <p:nvPr/>
        </p:nvSpPr>
        <p:spPr>
          <a:xfrm>
            <a:off x="3467889" y="1980649"/>
            <a:ext cx="5478878" cy="27578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94BCF-A992-D245-9F7F-4568EAE4EAEC}"/>
              </a:ext>
            </a:extLst>
          </p:cNvPr>
          <p:cNvCxnSpPr/>
          <p:nvPr/>
        </p:nvCxnSpPr>
        <p:spPr>
          <a:xfrm flipV="1">
            <a:off x="3453974" y="3354785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27E954-2D8F-0C46-8B66-BF6E888EAF5C}"/>
              </a:ext>
            </a:extLst>
          </p:cNvPr>
          <p:cNvSpPr txBox="1"/>
          <p:nvPr/>
        </p:nvSpPr>
        <p:spPr>
          <a:xfrm>
            <a:off x="3600816" y="2011872"/>
            <a:ext cx="141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C5A02-404A-C646-A3B5-2D31BB164661}"/>
              </a:ext>
            </a:extLst>
          </p:cNvPr>
          <p:cNvSpPr txBox="1"/>
          <p:nvPr/>
        </p:nvSpPr>
        <p:spPr>
          <a:xfrm>
            <a:off x="3904194" y="2445964"/>
            <a:ext cx="48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	  Latitude		   Altitude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A94DC-7639-BF40-B515-D1F3B89048BF}"/>
              </a:ext>
            </a:extLst>
          </p:cNvPr>
          <p:cNvSpPr txBox="1"/>
          <p:nvPr/>
        </p:nvSpPr>
        <p:spPr>
          <a:xfrm>
            <a:off x="3904194" y="2852455"/>
            <a:ext cx="47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112.32		  112.215		     30 ft.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B2BADD-563D-E844-933B-C539BBC8387F}"/>
              </a:ext>
            </a:extLst>
          </p:cNvPr>
          <p:cNvCxnSpPr>
            <a:cxnSpLocks/>
          </p:cNvCxnSpPr>
          <p:nvPr/>
        </p:nvCxnSpPr>
        <p:spPr>
          <a:xfrm>
            <a:off x="5394527" y="2381204"/>
            <a:ext cx="0" cy="973581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855090-9E8D-B547-A1A7-015E34E7ECB4}"/>
              </a:ext>
            </a:extLst>
          </p:cNvPr>
          <p:cNvCxnSpPr>
            <a:cxnSpLocks/>
          </p:cNvCxnSpPr>
          <p:nvPr/>
        </p:nvCxnSpPr>
        <p:spPr>
          <a:xfrm>
            <a:off x="7236827" y="2381204"/>
            <a:ext cx="0" cy="973581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Alternate Process 110">
            <a:extLst>
              <a:ext uri="{FF2B5EF4-FFF2-40B4-BE49-F238E27FC236}">
                <a16:creationId xmlns:a16="http://schemas.microsoft.com/office/drawing/2014/main" id="{2786B030-9348-3340-A90D-9DD86737E6EC}"/>
              </a:ext>
            </a:extLst>
          </p:cNvPr>
          <p:cNvSpPr/>
          <p:nvPr/>
        </p:nvSpPr>
        <p:spPr>
          <a:xfrm>
            <a:off x="8791683" y="2029590"/>
            <a:ext cx="105954" cy="2651760"/>
          </a:xfrm>
          <a:prstGeom prst="flowChartAlternateProcess">
            <a:avLst/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Alternate Process 109">
            <a:extLst>
              <a:ext uri="{FF2B5EF4-FFF2-40B4-BE49-F238E27FC236}">
                <a16:creationId xmlns:a16="http://schemas.microsoft.com/office/drawing/2014/main" id="{2619EAA7-0D7C-D046-AC4E-C4763A3DD06F}"/>
              </a:ext>
            </a:extLst>
          </p:cNvPr>
          <p:cNvSpPr/>
          <p:nvPr/>
        </p:nvSpPr>
        <p:spPr>
          <a:xfrm>
            <a:off x="8820056" y="2221984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32EE665-B384-164A-8426-5277174EF033}"/>
              </a:ext>
            </a:extLst>
          </p:cNvPr>
          <p:cNvCxnSpPr/>
          <p:nvPr/>
        </p:nvCxnSpPr>
        <p:spPr>
          <a:xfrm flipV="1">
            <a:off x="3453974" y="4637616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72E9AA-8F82-7549-929A-BAB2A88575BC}"/>
              </a:ext>
            </a:extLst>
          </p:cNvPr>
          <p:cNvCxnSpPr>
            <a:cxnSpLocks/>
          </p:cNvCxnSpPr>
          <p:nvPr/>
        </p:nvCxnSpPr>
        <p:spPr>
          <a:xfrm>
            <a:off x="5394527" y="3638635"/>
            <a:ext cx="0" cy="973581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E74E12B-D6EC-0E46-B203-561A5440B8A1}"/>
              </a:ext>
            </a:extLst>
          </p:cNvPr>
          <p:cNvCxnSpPr>
            <a:cxnSpLocks/>
          </p:cNvCxnSpPr>
          <p:nvPr/>
        </p:nvCxnSpPr>
        <p:spPr>
          <a:xfrm>
            <a:off x="7236827" y="3651335"/>
            <a:ext cx="0" cy="973581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2DE0736-B871-0848-896E-F680957B6564}"/>
              </a:ext>
            </a:extLst>
          </p:cNvPr>
          <p:cNvSpPr txBox="1"/>
          <p:nvPr/>
        </p:nvSpPr>
        <p:spPr>
          <a:xfrm>
            <a:off x="3600815" y="3471866"/>
            <a:ext cx="141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Name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C1EA0A-F657-3745-B7CB-A27BCF5DCAC2}"/>
              </a:ext>
            </a:extLst>
          </p:cNvPr>
          <p:cNvSpPr txBox="1"/>
          <p:nvPr/>
        </p:nvSpPr>
        <p:spPr>
          <a:xfrm>
            <a:off x="3904193" y="3880558"/>
            <a:ext cx="48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	  Latitude		   Altitude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CB82E20-6398-0A4F-8BE0-9D8812509E4E}"/>
              </a:ext>
            </a:extLst>
          </p:cNvPr>
          <p:cNvSpPr txBox="1"/>
          <p:nvPr/>
        </p:nvSpPr>
        <p:spPr>
          <a:xfrm>
            <a:off x="3884816" y="4261595"/>
            <a:ext cx="47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112.32		  112.215		     30 ft.</a:t>
            </a:r>
          </a:p>
        </p:txBody>
      </p:sp>
    </p:spTree>
    <p:extLst>
      <p:ext uri="{BB962C8B-B14F-4D97-AF65-F5344CB8AC3E}">
        <p14:creationId xmlns:p14="http://schemas.microsoft.com/office/powerpoint/2010/main" val="27105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41571" y="199661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361457" y="156598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Radar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32AB0-71AD-9443-9D91-F0BDB084A282}"/>
              </a:ext>
            </a:extLst>
          </p:cNvPr>
          <p:cNvSpPr/>
          <p:nvPr/>
        </p:nvSpPr>
        <p:spPr>
          <a:xfrm>
            <a:off x="459019" y="3064735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DFA7-CA13-9A42-B19F-66566877BF82}"/>
              </a:ext>
            </a:extLst>
          </p:cNvPr>
          <p:cNvSpPr txBox="1"/>
          <p:nvPr/>
        </p:nvSpPr>
        <p:spPr>
          <a:xfrm>
            <a:off x="384491" y="263298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6E1E-B470-E249-9217-77771B356699}"/>
              </a:ext>
            </a:extLst>
          </p:cNvPr>
          <p:cNvSpPr txBox="1"/>
          <p:nvPr/>
        </p:nvSpPr>
        <p:spPr>
          <a:xfrm>
            <a:off x="2540362" y="260597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DFBF-F8AD-0E41-86B6-F025354F468A}"/>
              </a:ext>
            </a:extLst>
          </p:cNvPr>
          <p:cNvSpPr txBox="1"/>
          <p:nvPr/>
        </p:nvSpPr>
        <p:spPr>
          <a:xfrm>
            <a:off x="4812630" y="2605485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A646373-4846-5E49-967A-8BC87F444871}"/>
              </a:ext>
            </a:extLst>
          </p:cNvPr>
          <p:cNvSpPr/>
          <p:nvPr/>
        </p:nvSpPr>
        <p:spPr>
          <a:xfrm>
            <a:off x="10702011" y="3071818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Input</a:t>
            </a:r>
          </a:p>
        </p:txBody>
      </p:sp>
      <p:sp>
        <p:nvSpPr>
          <p:cNvPr id="43" name="Rounded 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24E21720-1524-AC4C-8FE6-DAB644E206C4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riangle 1">
            <a:hlinkClick r:id="rId2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6A4A2-3D10-DE49-93EF-00820F391C57}"/>
              </a:ext>
            </a:extLst>
          </p:cNvPr>
          <p:cNvCxnSpPr>
            <a:cxnSpLocks/>
          </p:cNvCxnSpPr>
          <p:nvPr/>
        </p:nvCxnSpPr>
        <p:spPr>
          <a:xfrm>
            <a:off x="0" y="3583909"/>
            <a:ext cx="120538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>
            <a:off x="2968779" y="2010288"/>
            <a:ext cx="364507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94705" y="214221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72015" y="2036041"/>
            <a:ext cx="222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15EA83-1162-954B-8D49-D2CD4112B455}"/>
              </a:ext>
            </a:extLst>
          </p:cNvPr>
          <p:cNvSpPr/>
          <p:nvPr/>
        </p:nvSpPr>
        <p:spPr>
          <a:xfrm>
            <a:off x="2634268" y="304370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112.215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40BFA-1D4A-CA45-B857-3A16B6210C60}"/>
              </a:ext>
            </a:extLst>
          </p:cNvPr>
          <p:cNvSpPr/>
          <p:nvPr/>
        </p:nvSpPr>
        <p:spPr>
          <a:xfrm>
            <a:off x="4899492" y="3049022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C1D53-88CC-8C47-B09E-BEA8D7826586}"/>
              </a:ext>
            </a:extLst>
          </p:cNvPr>
          <p:cNvSpPr txBox="1"/>
          <p:nvPr/>
        </p:nvSpPr>
        <p:spPr>
          <a:xfrm>
            <a:off x="9319071" y="1526367"/>
            <a:ext cx="24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*Select edit to manually enter fields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9825723" y="3074524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41571" y="4204484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61457" y="3773863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459019" y="5272609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111.256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84491" y="4795135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2540362" y="4813851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4812630" y="481335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9BA25-5E22-6C49-96D1-2D2490011124}"/>
              </a:ext>
            </a:extLst>
          </p:cNvPr>
          <p:cNvSpPr/>
          <p:nvPr/>
        </p:nvSpPr>
        <p:spPr>
          <a:xfrm>
            <a:off x="2968779" y="4218162"/>
            <a:ext cx="364507" cy="384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94705" y="435009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144F0E-5F73-1347-8BDE-D6C90134CD82}"/>
              </a:ext>
            </a:extLst>
          </p:cNvPr>
          <p:cNvSpPr txBox="1"/>
          <p:nvPr/>
        </p:nvSpPr>
        <p:spPr>
          <a:xfrm>
            <a:off x="572015" y="4243915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2621684" y="527437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125.456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4899492" y="5256896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367E59-9A08-AF40-8F23-D41150B532BC}"/>
              </a:ext>
            </a:extLst>
          </p:cNvPr>
          <p:cNvCxnSpPr>
            <a:cxnSpLocks/>
          </p:cNvCxnSpPr>
          <p:nvPr/>
        </p:nvCxnSpPr>
        <p:spPr>
          <a:xfrm>
            <a:off x="0" y="5799591"/>
            <a:ext cx="119810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9FD4F-EBDF-BE4E-97C8-177C125C272A}"/>
              </a:ext>
            </a:extLst>
          </p:cNvPr>
          <p:cNvSpPr/>
          <p:nvPr/>
        </p:nvSpPr>
        <p:spPr>
          <a:xfrm>
            <a:off x="437412" y="644925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4D922A-6227-8242-BC2C-FD00AA0DEFF6}"/>
              </a:ext>
            </a:extLst>
          </p:cNvPr>
          <p:cNvSpPr txBox="1"/>
          <p:nvPr/>
        </p:nvSpPr>
        <p:spPr>
          <a:xfrm>
            <a:off x="357298" y="601862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CC7797-EFAC-494F-97B2-A1060A41A004}"/>
              </a:ext>
            </a:extLst>
          </p:cNvPr>
          <p:cNvSpPr/>
          <p:nvPr/>
        </p:nvSpPr>
        <p:spPr>
          <a:xfrm>
            <a:off x="2964620" y="6453501"/>
            <a:ext cx="364507" cy="402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3B25FAC0-2913-354B-B81E-19278EC58B26}"/>
              </a:ext>
            </a:extLst>
          </p:cNvPr>
          <p:cNvSpPr/>
          <p:nvPr/>
        </p:nvSpPr>
        <p:spPr>
          <a:xfrm rot="5400000">
            <a:off x="3090546" y="659485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2173A-DCF4-D945-941F-CE88B393D3FF}"/>
              </a:ext>
            </a:extLst>
          </p:cNvPr>
          <p:cNvSpPr txBox="1"/>
          <p:nvPr/>
        </p:nvSpPr>
        <p:spPr>
          <a:xfrm>
            <a:off x="567856" y="648868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1205381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12083022" y="1564931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D147D1D4-A144-C347-B32F-9B9682D2CD87}"/>
              </a:ext>
            </a:extLst>
          </p:cNvPr>
          <p:cNvSpPr/>
          <p:nvPr/>
        </p:nvSpPr>
        <p:spPr>
          <a:xfrm>
            <a:off x="9319071" y="909520"/>
            <a:ext cx="2661938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Submit and continue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1AD09CE-E8D5-1F49-BA1F-AC20690C13C8}"/>
              </a:ext>
            </a:extLst>
          </p:cNvPr>
          <p:cNvSpPr/>
          <p:nvPr/>
        </p:nvSpPr>
        <p:spPr>
          <a:xfrm rot="5400000">
            <a:off x="11696955" y="1060879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D5D7096B-80F2-DD41-80C0-0AE5C6C3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3105227"/>
            <a:ext cx="199603" cy="199603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3102041"/>
            <a:ext cx="194628" cy="19462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59F18-D197-7646-B24B-663394FB85CD}"/>
              </a:ext>
            </a:extLst>
          </p:cNvPr>
          <p:cNvSpPr/>
          <p:nvPr/>
        </p:nvSpPr>
        <p:spPr>
          <a:xfrm>
            <a:off x="10702011" y="5281235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9825723" y="5283941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3" name="Graphic 82" descr="Disk">
            <a:extLst>
              <a:ext uri="{FF2B5EF4-FFF2-40B4-BE49-F238E27FC236}">
                <a16:creationId xmlns:a16="http://schemas.microsoft.com/office/drawing/2014/main" id="{4E4F81F2-8B4E-3C4B-952A-2847123EC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5314644"/>
            <a:ext cx="199603" cy="199603"/>
          </a:xfrm>
          <a:prstGeom prst="rect">
            <a:avLst/>
          </a:prstGeom>
        </p:spPr>
      </p:pic>
      <p:pic>
        <p:nvPicPr>
          <p:cNvPr id="84" name="Graphic 83" descr="Penci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5311458"/>
            <a:ext cx="194628" cy="19462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6D797D6-DD4E-4945-A8B1-D13DDEFA6E27}"/>
              </a:ext>
            </a:extLst>
          </p:cNvPr>
          <p:cNvSpPr/>
          <p:nvPr/>
        </p:nvSpPr>
        <p:spPr>
          <a:xfrm>
            <a:off x="6734206" y="3072133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CFAAE5-9246-3741-9278-55530249F833}"/>
              </a:ext>
            </a:extLst>
          </p:cNvPr>
          <p:cNvSpPr/>
          <p:nvPr/>
        </p:nvSpPr>
        <p:spPr>
          <a:xfrm flipV="1">
            <a:off x="7068426" y="3074162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55B92974-A050-534B-BE26-84C297DAB721}"/>
              </a:ext>
            </a:extLst>
          </p:cNvPr>
          <p:cNvSpPr/>
          <p:nvPr/>
        </p:nvSpPr>
        <p:spPr>
          <a:xfrm rot="5400000">
            <a:off x="7133869" y="3163289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C2A67E-655E-E44B-97B4-2763937E7915}"/>
              </a:ext>
            </a:extLst>
          </p:cNvPr>
          <p:cNvSpPr/>
          <p:nvPr/>
        </p:nvSpPr>
        <p:spPr>
          <a:xfrm>
            <a:off x="6734206" y="5268236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36BCB5-72AD-974B-970B-4F9DB8BA369A}"/>
              </a:ext>
            </a:extLst>
          </p:cNvPr>
          <p:cNvSpPr/>
          <p:nvPr/>
        </p:nvSpPr>
        <p:spPr>
          <a:xfrm flipV="1">
            <a:off x="7068426" y="5270265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F293BF31-245D-9446-83F8-B709800DB18E}"/>
              </a:ext>
            </a:extLst>
          </p:cNvPr>
          <p:cNvSpPr/>
          <p:nvPr/>
        </p:nvSpPr>
        <p:spPr>
          <a:xfrm rot="5400000">
            <a:off x="7133869" y="5359392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Line Callout 1 66">
            <a:extLst>
              <a:ext uri="{FF2B5EF4-FFF2-40B4-BE49-F238E27FC236}">
                <a16:creationId xmlns:a16="http://schemas.microsoft.com/office/drawing/2014/main" id="{EA6D6C27-0416-AE48-A01C-86B9BB517796}"/>
              </a:ext>
            </a:extLst>
          </p:cNvPr>
          <p:cNvSpPr/>
          <p:nvPr/>
        </p:nvSpPr>
        <p:spPr>
          <a:xfrm>
            <a:off x="9393218" y="4709958"/>
            <a:ext cx="798265" cy="375303"/>
          </a:xfrm>
          <a:prstGeom prst="borderCallout1">
            <a:avLst>
              <a:gd name="adj1" fmla="val 96189"/>
              <a:gd name="adj2" fmla="val 21416"/>
              <a:gd name="adj3" fmla="val 169241"/>
              <a:gd name="adj4" fmla="val 56054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57334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41571" y="199661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361457" y="156598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Radar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32AB0-71AD-9443-9D91-F0BDB084A282}"/>
              </a:ext>
            </a:extLst>
          </p:cNvPr>
          <p:cNvSpPr/>
          <p:nvPr/>
        </p:nvSpPr>
        <p:spPr>
          <a:xfrm>
            <a:off x="459019" y="3064735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DFA7-CA13-9A42-B19F-66566877BF82}"/>
              </a:ext>
            </a:extLst>
          </p:cNvPr>
          <p:cNvSpPr txBox="1"/>
          <p:nvPr/>
        </p:nvSpPr>
        <p:spPr>
          <a:xfrm>
            <a:off x="384491" y="261012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6E1E-B470-E249-9217-77771B356699}"/>
              </a:ext>
            </a:extLst>
          </p:cNvPr>
          <p:cNvSpPr txBox="1"/>
          <p:nvPr/>
        </p:nvSpPr>
        <p:spPr>
          <a:xfrm>
            <a:off x="2540362" y="260597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DFBF-F8AD-0E41-86B6-F025354F468A}"/>
              </a:ext>
            </a:extLst>
          </p:cNvPr>
          <p:cNvSpPr txBox="1"/>
          <p:nvPr/>
        </p:nvSpPr>
        <p:spPr>
          <a:xfrm>
            <a:off x="4812630" y="2605485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A646373-4846-5E49-967A-8BC87F444871}"/>
              </a:ext>
            </a:extLst>
          </p:cNvPr>
          <p:cNvSpPr/>
          <p:nvPr/>
        </p:nvSpPr>
        <p:spPr>
          <a:xfrm>
            <a:off x="10702011" y="3071818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Input</a:t>
            </a:r>
          </a:p>
        </p:txBody>
      </p:sp>
      <p:sp>
        <p:nvSpPr>
          <p:cNvPr id="43" name="Rounded 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24E21720-1524-AC4C-8FE6-DAB644E206C4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riangle 1">
            <a:hlinkClick r:id="rId2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6A4A2-3D10-DE49-93EF-00820F391C57}"/>
              </a:ext>
            </a:extLst>
          </p:cNvPr>
          <p:cNvCxnSpPr>
            <a:cxnSpLocks/>
          </p:cNvCxnSpPr>
          <p:nvPr/>
        </p:nvCxnSpPr>
        <p:spPr>
          <a:xfrm>
            <a:off x="-32523" y="35839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>
            <a:off x="2968779" y="2010288"/>
            <a:ext cx="364507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94705" y="214221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72015" y="2036041"/>
            <a:ext cx="222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15EA83-1162-954B-8D49-D2CD4112B455}"/>
              </a:ext>
            </a:extLst>
          </p:cNvPr>
          <p:cNvSpPr/>
          <p:nvPr/>
        </p:nvSpPr>
        <p:spPr>
          <a:xfrm>
            <a:off x="2634268" y="304370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112.215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40BFA-1D4A-CA45-B857-3A16B6210C60}"/>
              </a:ext>
            </a:extLst>
          </p:cNvPr>
          <p:cNvSpPr/>
          <p:nvPr/>
        </p:nvSpPr>
        <p:spPr>
          <a:xfrm>
            <a:off x="4899492" y="3049022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C1D53-88CC-8C47-B09E-BEA8D7826586}"/>
              </a:ext>
            </a:extLst>
          </p:cNvPr>
          <p:cNvSpPr txBox="1"/>
          <p:nvPr/>
        </p:nvSpPr>
        <p:spPr>
          <a:xfrm>
            <a:off x="9319071" y="1526367"/>
            <a:ext cx="24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*Select edit to manually enter fields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9825723" y="3074524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41571" y="4204484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61457" y="3773863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459019" y="5272609"/>
            <a:ext cx="1652586" cy="2664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84491" y="4817995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2540362" y="4813851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4812630" y="481335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9BA25-5E22-6C49-96D1-2D2490011124}"/>
              </a:ext>
            </a:extLst>
          </p:cNvPr>
          <p:cNvSpPr/>
          <p:nvPr/>
        </p:nvSpPr>
        <p:spPr>
          <a:xfrm>
            <a:off x="2968779" y="4218162"/>
            <a:ext cx="364507" cy="384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94705" y="435009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144F0E-5F73-1347-8BDE-D6C90134CD82}"/>
              </a:ext>
            </a:extLst>
          </p:cNvPr>
          <p:cNvSpPr txBox="1"/>
          <p:nvPr/>
        </p:nvSpPr>
        <p:spPr>
          <a:xfrm>
            <a:off x="572015" y="4243915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2621684" y="5274378"/>
            <a:ext cx="1652586" cy="2664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4899492" y="5256896"/>
            <a:ext cx="1652586" cy="2664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367E59-9A08-AF40-8F23-D41150B532BC}"/>
              </a:ext>
            </a:extLst>
          </p:cNvPr>
          <p:cNvCxnSpPr>
            <a:cxnSpLocks/>
          </p:cNvCxnSpPr>
          <p:nvPr/>
        </p:nvCxnSpPr>
        <p:spPr>
          <a:xfrm>
            <a:off x="0" y="579959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9FD4F-EBDF-BE4E-97C8-177C125C272A}"/>
              </a:ext>
            </a:extLst>
          </p:cNvPr>
          <p:cNvSpPr/>
          <p:nvPr/>
        </p:nvSpPr>
        <p:spPr>
          <a:xfrm>
            <a:off x="437412" y="644925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4D922A-6227-8242-BC2C-FD00AA0DEFF6}"/>
              </a:ext>
            </a:extLst>
          </p:cNvPr>
          <p:cNvSpPr txBox="1"/>
          <p:nvPr/>
        </p:nvSpPr>
        <p:spPr>
          <a:xfrm>
            <a:off x="357298" y="601862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CC7797-EFAC-494F-97B2-A1060A41A004}"/>
              </a:ext>
            </a:extLst>
          </p:cNvPr>
          <p:cNvSpPr/>
          <p:nvPr/>
        </p:nvSpPr>
        <p:spPr>
          <a:xfrm>
            <a:off x="2964620" y="6453501"/>
            <a:ext cx="364507" cy="402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3B25FAC0-2913-354B-B81E-19278EC58B26}"/>
              </a:ext>
            </a:extLst>
          </p:cNvPr>
          <p:cNvSpPr/>
          <p:nvPr/>
        </p:nvSpPr>
        <p:spPr>
          <a:xfrm rot="5400000">
            <a:off x="3090546" y="659485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2173A-DCF4-D945-941F-CE88B393D3FF}"/>
              </a:ext>
            </a:extLst>
          </p:cNvPr>
          <p:cNvSpPr txBox="1"/>
          <p:nvPr/>
        </p:nvSpPr>
        <p:spPr>
          <a:xfrm>
            <a:off x="567856" y="648868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1205381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12083022" y="1564931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D147D1D4-A144-C347-B32F-9B9682D2CD87}"/>
              </a:ext>
            </a:extLst>
          </p:cNvPr>
          <p:cNvSpPr/>
          <p:nvPr/>
        </p:nvSpPr>
        <p:spPr>
          <a:xfrm>
            <a:off x="9319071" y="909520"/>
            <a:ext cx="2661938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Submit and continue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1AD09CE-E8D5-1F49-BA1F-AC20690C13C8}"/>
              </a:ext>
            </a:extLst>
          </p:cNvPr>
          <p:cNvSpPr/>
          <p:nvPr/>
        </p:nvSpPr>
        <p:spPr>
          <a:xfrm rot="5400000">
            <a:off x="11696955" y="1060879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D5D7096B-80F2-DD41-80C0-0AE5C6C3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3105227"/>
            <a:ext cx="199603" cy="199603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3102041"/>
            <a:ext cx="194628" cy="19462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59F18-D197-7646-B24B-663394FB85CD}"/>
              </a:ext>
            </a:extLst>
          </p:cNvPr>
          <p:cNvSpPr/>
          <p:nvPr/>
        </p:nvSpPr>
        <p:spPr>
          <a:xfrm>
            <a:off x="10702011" y="5281235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9888334" y="5285394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3" name="Graphic 82" descr="Disk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4F81F2-8B4E-3C4B-952A-2847123EC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5314644"/>
            <a:ext cx="199603" cy="199603"/>
          </a:xfrm>
          <a:prstGeom prst="rect">
            <a:avLst/>
          </a:prstGeom>
        </p:spPr>
      </p:pic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6434" y="5324158"/>
            <a:ext cx="194628" cy="19462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6D797D6-DD4E-4945-A8B1-D13DDEFA6E27}"/>
              </a:ext>
            </a:extLst>
          </p:cNvPr>
          <p:cNvSpPr/>
          <p:nvPr/>
        </p:nvSpPr>
        <p:spPr>
          <a:xfrm>
            <a:off x="6734206" y="3072133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CFAAE5-9246-3741-9278-55530249F833}"/>
              </a:ext>
            </a:extLst>
          </p:cNvPr>
          <p:cNvSpPr/>
          <p:nvPr/>
        </p:nvSpPr>
        <p:spPr>
          <a:xfrm flipV="1">
            <a:off x="7068426" y="3074162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55B92974-A050-534B-BE26-84C297DAB721}"/>
              </a:ext>
            </a:extLst>
          </p:cNvPr>
          <p:cNvSpPr/>
          <p:nvPr/>
        </p:nvSpPr>
        <p:spPr>
          <a:xfrm rot="5400000">
            <a:off x="7133869" y="3163289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C2A67E-655E-E44B-97B4-2763937E7915}"/>
              </a:ext>
            </a:extLst>
          </p:cNvPr>
          <p:cNvSpPr/>
          <p:nvPr/>
        </p:nvSpPr>
        <p:spPr>
          <a:xfrm>
            <a:off x="6734206" y="5268236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36BCB5-72AD-974B-970B-4F9DB8BA369A}"/>
              </a:ext>
            </a:extLst>
          </p:cNvPr>
          <p:cNvSpPr/>
          <p:nvPr/>
        </p:nvSpPr>
        <p:spPr>
          <a:xfrm flipV="1">
            <a:off x="7068426" y="5270265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F293BF31-245D-9446-83F8-B709800DB18E}"/>
              </a:ext>
            </a:extLst>
          </p:cNvPr>
          <p:cNvSpPr/>
          <p:nvPr/>
        </p:nvSpPr>
        <p:spPr>
          <a:xfrm rot="5400000">
            <a:off x="7133869" y="5359392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68276-2EA9-6E48-A987-249B22EA9E4A}"/>
              </a:ext>
            </a:extLst>
          </p:cNvPr>
          <p:cNvSpPr/>
          <p:nvPr/>
        </p:nvSpPr>
        <p:spPr>
          <a:xfrm>
            <a:off x="8570190" y="5297595"/>
            <a:ext cx="1000126" cy="2530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8" name="Graphic 67" descr="Clos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230170-B048-E54F-B24B-31C3CD7BB7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6343" y="5308633"/>
            <a:ext cx="224289" cy="224289"/>
          </a:xfrm>
          <a:prstGeom prst="rect">
            <a:avLst/>
          </a:prstGeom>
        </p:spPr>
      </p:pic>
      <p:sp>
        <p:nvSpPr>
          <p:cNvPr id="75" name="Line Callout 1 74">
            <a:extLst>
              <a:ext uri="{FF2B5EF4-FFF2-40B4-BE49-F238E27FC236}">
                <a16:creationId xmlns:a16="http://schemas.microsoft.com/office/drawing/2014/main" id="{CE138120-04F7-B948-B5E8-0F9B3B3C6267}"/>
              </a:ext>
            </a:extLst>
          </p:cNvPr>
          <p:cNvSpPr/>
          <p:nvPr/>
        </p:nvSpPr>
        <p:spPr>
          <a:xfrm>
            <a:off x="8465737" y="4648182"/>
            <a:ext cx="798265" cy="375303"/>
          </a:xfrm>
          <a:prstGeom prst="borderCallout1">
            <a:avLst>
              <a:gd name="adj1" fmla="val 96189"/>
              <a:gd name="adj2" fmla="val 21416"/>
              <a:gd name="adj3" fmla="val 169241"/>
              <a:gd name="adj4" fmla="val 56054"/>
            </a:avLst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209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41571" y="199661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361457" y="156598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Radar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32AB0-71AD-9443-9D91-F0BDB084A282}"/>
              </a:ext>
            </a:extLst>
          </p:cNvPr>
          <p:cNvSpPr/>
          <p:nvPr/>
        </p:nvSpPr>
        <p:spPr>
          <a:xfrm>
            <a:off x="459019" y="3064735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DFA7-CA13-9A42-B19F-66566877BF82}"/>
              </a:ext>
            </a:extLst>
          </p:cNvPr>
          <p:cNvSpPr txBox="1"/>
          <p:nvPr/>
        </p:nvSpPr>
        <p:spPr>
          <a:xfrm>
            <a:off x="384491" y="259869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6E1E-B470-E249-9217-77771B356699}"/>
              </a:ext>
            </a:extLst>
          </p:cNvPr>
          <p:cNvSpPr txBox="1"/>
          <p:nvPr/>
        </p:nvSpPr>
        <p:spPr>
          <a:xfrm>
            <a:off x="2540362" y="260597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DFBF-F8AD-0E41-86B6-F025354F468A}"/>
              </a:ext>
            </a:extLst>
          </p:cNvPr>
          <p:cNvSpPr txBox="1"/>
          <p:nvPr/>
        </p:nvSpPr>
        <p:spPr>
          <a:xfrm>
            <a:off x="4812630" y="2605485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A646373-4846-5E49-967A-8BC87F444871}"/>
              </a:ext>
            </a:extLst>
          </p:cNvPr>
          <p:cNvSpPr/>
          <p:nvPr/>
        </p:nvSpPr>
        <p:spPr>
          <a:xfrm>
            <a:off x="10702011" y="3071818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Input</a:t>
            </a:r>
          </a:p>
        </p:txBody>
      </p:sp>
      <p:sp>
        <p:nvSpPr>
          <p:cNvPr id="43" name="Rounded 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24E21720-1524-AC4C-8FE6-DAB644E206C4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riangle 1">
            <a:hlinkClick r:id="rId2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6A4A2-3D10-DE49-93EF-00820F391C57}"/>
              </a:ext>
            </a:extLst>
          </p:cNvPr>
          <p:cNvCxnSpPr>
            <a:cxnSpLocks/>
          </p:cNvCxnSpPr>
          <p:nvPr/>
        </p:nvCxnSpPr>
        <p:spPr>
          <a:xfrm>
            <a:off x="-32523" y="35839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>
            <a:off x="2968779" y="2010288"/>
            <a:ext cx="364507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94705" y="214221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72015" y="2036041"/>
            <a:ext cx="222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15EA83-1162-954B-8D49-D2CD4112B455}"/>
              </a:ext>
            </a:extLst>
          </p:cNvPr>
          <p:cNvSpPr/>
          <p:nvPr/>
        </p:nvSpPr>
        <p:spPr>
          <a:xfrm>
            <a:off x="2634268" y="304370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112.215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640BFA-1D4A-CA45-B857-3A16B6210C60}"/>
              </a:ext>
            </a:extLst>
          </p:cNvPr>
          <p:cNvSpPr/>
          <p:nvPr/>
        </p:nvSpPr>
        <p:spPr>
          <a:xfrm>
            <a:off x="4899492" y="3049022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C1D53-88CC-8C47-B09E-BEA8D7826586}"/>
              </a:ext>
            </a:extLst>
          </p:cNvPr>
          <p:cNvSpPr txBox="1"/>
          <p:nvPr/>
        </p:nvSpPr>
        <p:spPr>
          <a:xfrm>
            <a:off x="9319071" y="1526367"/>
            <a:ext cx="24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*Select edit to manually enter fields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9825723" y="3074524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41571" y="4204484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61457" y="3773863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459019" y="5272609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111.256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84491" y="4817995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2540362" y="4813851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4812630" y="481335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9BA25-5E22-6C49-96D1-2D2490011124}"/>
              </a:ext>
            </a:extLst>
          </p:cNvPr>
          <p:cNvSpPr/>
          <p:nvPr/>
        </p:nvSpPr>
        <p:spPr>
          <a:xfrm>
            <a:off x="2968779" y="4218162"/>
            <a:ext cx="364507" cy="384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94705" y="435009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144F0E-5F73-1347-8BDE-D6C90134CD82}"/>
              </a:ext>
            </a:extLst>
          </p:cNvPr>
          <p:cNvSpPr txBox="1"/>
          <p:nvPr/>
        </p:nvSpPr>
        <p:spPr>
          <a:xfrm>
            <a:off x="572015" y="4243915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2621684" y="5274378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125.456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4899492" y="5256896"/>
            <a:ext cx="1652586" cy="26642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367E59-9A08-AF40-8F23-D41150B532BC}"/>
              </a:ext>
            </a:extLst>
          </p:cNvPr>
          <p:cNvCxnSpPr>
            <a:cxnSpLocks/>
          </p:cNvCxnSpPr>
          <p:nvPr/>
        </p:nvCxnSpPr>
        <p:spPr>
          <a:xfrm>
            <a:off x="0" y="579959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9FD4F-EBDF-BE4E-97C8-177C125C272A}"/>
              </a:ext>
            </a:extLst>
          </p:cNvPr>
          <p:cNvSpPr/>
          <p:nvPr/>
        </p:nvSpPr>
        <p:spPr>
          <a:xfrm>
            <a:off x="437412" y="6449250"/>
            <a:ext cx="2895874" cy="410256"/>
          </a:xfrm>
          <a:prstGeom prst="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4D922A-6227-8242-BC2C-FD00AA0DEFF6}"/>
              </a:ext>
            </a:extLst>
          </p:cNvPr>
          <p:cNvSpPr txBox="1"/>
          <p:nvPr/>
        </p:nvSpPr>
        <p:spPr>
          <a:xfrm>
            <a:off x="357298" y="6018629"/>
            <a:ext cx="191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CC7797-EFAC-494F-97B2-A1060A41A004}"/>
              </a:ext>
            </a:extLst>
          </p:cNvPr>
          <p:cNvSpPr/>
          <p:nvPr/>
        </p:nvSpPr>
        <p:spPr>
          <a:xfrm>
            <a:off x="2964620" y="6453501"/>
            <a:ext cx="364507" cy="402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3B25FAC0-2913-354B-B81E-19278EC58B26}"/>
              </a:ext>
            </a:extLst>
          </p:cNvPr>
          <p:cNvSpPr/>
          <p:nvPr/>
        </p:nvSpPr>
        <p:spPr>
          <a:xfrm rot="5400000">
            <a:off x="3090546" y="6594858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2173A-DCF4-D945-941F-CE88B393D3FF}"/>
              </a:ext>
            </a:extLst>
          </p:cNvPr>
          <p:cNvSpPr txBox="1"/>
          <p:nvPr/>
        </p:nvSpPr>
        <p:spPr>
          <a:xfrm>
            <a:off x="567856" y="6488681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33000"/>
                  </a:schemeClr>
                </a:solidFill>
              </a:rPr>
              <a:t>Select a saved state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1205381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12083022" y="1564931"/>
            <a:ext cx="63397" cy="1148149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D147D1D4-A144-C347-B32F-9B9682D2CD87}"/>
              </a:ext>
            </a:extLst>
          </p:cNvPr>
          <p:cNvSpPr/>
          <p:nvPr/>
        </p:nvSpPr>
        <p:spPr>
          <a:xfrm>
            <a:off x="9319071" y="909520"/>
            <a:ext cx="2661938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 and continue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1AD09CE-E8D5-1F49-BA1F-AC20690C13C8}"/>
              </a:ext>
            </a:extLst>
          </p:cNvPr>
          <p:cNvSpPr/>
          <p:nvPr/>
        </p:nvSpPr>
        <p:spPr>
          <a:xfrm rot="5400000">
            <a:off x="11696955" y="1060879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D5D7096B-80F2-DD41-80C0-0AE5C6C3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3105227"/>
            <a:ext cx="199603" cy="199603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3102041"/>
            <a:ext cx="194628" cy="19462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D059F18-D197-7646-B24B-663394FB85CD}"/>
              </a:ext>
            </a:extLst>
          </p:cNvPr>
          <p:cNvSpPr/>
          <p:nvPr/>
        </p:nvSpPr>
        <p:spPr>
          <a:xfrm>
            <a:off x="10702011" y="5281235"/>
            <a:ext cx="732758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9825723" y="5283941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3" name="Graphic 82" descr="Disk">
            <a:extLst>
              <a:ext uri="{FF2B5EF4-FFF2-40B4-BE49-F238E27FC236}">
                <a16:creationId xmlns:a16="http://schemas.microsoft.com/office/drawing/2014/main" id="{4E4F81F2-8B4E-3C4B-952A-2847123EC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3947" y="5314644"/>
            <a:ext cx="199603" cy="199603"/>
          </a:xfrm>
          <a:prstGeom prst="rect">
            <a:avLst/>
          </a:prstGeom>
        </p:spPr>
      </p:pic>
      <p:pic>
        <p:nvPicPr>
          <p:cNvPr id="84" name="Graphic 83" descr="Penci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334" y="5311458"/>
            <a:ext cx="194628" cy="19462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6D797D6-DD4E-4945-A8B1-D13DDEFA6E27}"/>
              </a:ext>
            </a:extLst>
          </p:cNvPr>
          <p:cNvSpPr/>
          <p:nvPr/>
        </p:nvSpPr>
        <p:spPr>
          <a:xfrm>
            <a:off x="6734206" y="3072133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CFAAE5-9246-3741-9278-55530249F833}"/>
              </a:ext>
            </a:extLst>
          </p:cNvPr>
          <p:cNvSpPr/>
          <p:nvPr/>
        </p:nvSpPr>
        <p:spPr>
          <a:xfrm flipV="1">
            <a:off x="7068426" y="3074162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55B92974-A050-534B-BE26-84C297DAB721}"/>
              </a:ext>
            </a:extLst>
          </p:cNvPr>
          <p:cNvSpPr/>
          <p:nvPr/>
        </p:nvSpPr>
        <p:spPr>
          <a:xfrm rot="5400000">
            <a:off x="7133869" y="3163289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C2A67E-655E-E44B-97B4-2763937E7915}"/>
              </a:ext>
            </a:extLst>
          </p:cNvPr>
          <p:cNvSpPr/>
          <p:nvPr/>
        </p:nvSpPr>
        <p:spPr>
          <a:xfrm>
            <a:off x="6734206" y="5268236"/>
            <a:ext cx="562140" cy="26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ft.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36BCB5-72AD-974B-970B-4F9DB8BA369A}"/>
              </a:ext>
            </a:extLst>
          </p:cNvPr>
          <p:cNvSpPr/>
          <p:nvPr/>
        </p:nvSpPr>
        <p:spPr>
          <a:xfrm flipV="1">
            <a:off x="7068426" y="5270265"/>
            <a:ext cx="227920" cy="253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F293BF31-245D-9446-83F8-B709800DB18E}"/>
              </a:ext>
            </a:extLst>
          </p:cNvPr>
          <p:cNvSpPr/>
          <p:nvPr/>
        </p:nvSpPr>
        <p:spPr>
          <a:xfrm rot="5400000">
            <a:off x="7133869" y="5359392"/>
            <a:ext cx="102917" cy="102999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2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3FAFEC-D89F-4F47-A65C-EEF1F7D01275}"/>
              </a:ext>
            </a:extLst>
          </p:cNvPr>
          <p:cNvSpPr/>
          <p:nvPr/>
        </p:nvSpPr>
        <p:spPr>
          <a:xfrm>
            <a:off x="876300" y="2189804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06FD7-4FE1-5740-9198-8813308A5103}"/>
              </a:ext>
            </a:extLst>
          </p:cNvPr>
          <p:cNvSpPr/>
          <p:nvPr/>
        </p:nvSpPr>
        <p:spPr>
          <a:xfrm>
            <a:off x="4819650" y="2189805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E96CB-D709-D845-BED7-8E992E240497}"/>
              </a:ext>
            </a:extLst>
          </p:cNvPr>
          <p:cNvSpPr/>
          <p:nvPr/>
        </p:nvSpPr>
        <p:spPr>
          <a:xfrm>
            <a:off x="8763000" y="2189804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EE48-AE85-C747-B5E7-B232B3664C50}"/>
              </a:ext>
            </a:extLst>
          </p:cNvPr>
          <p:cNvSpPr/>
          <p:nvPr/>
        </p:nvSpPr>
        <p:spPr>
          <a:xfrm>
            <a:off x="876300" y="4565379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6CE24-0D2C-7A4B-8741-C5038377B9D6}"/>
              </a:ext>
            </a:extLst>
          </p:cNvPr>
          <p:cNvSpPr/>
          <p:nvPr/>
        </p:nvSpPr>
        <p:spPr>
          <a:xfrm>
            <a:off x="4819650" y="4565380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39EEC-CB33-B440-B5EA-26E64A758898}"/>
              </a:ext>
            </a:extLst>
          </p:cNvPr>
          <p:cNvSpPr/>
          <p:nvPr/>
        </p:nvSpPr>
        <p:spPr>
          <a:xfrm>
            <a:off x="8763000" y="4565379"/>
            <a:ext cx="2466340" cy="1629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4C37E538-8B2F-3B4C-94E7-8FDBB24CC128}"/>
              </a:ext>
            </a:extLst>
          </p:cNvPr>
          <p:cNvSpPr/>
          <p:nvPr/>
        </p:nvSpPr>
        <p:spPr>
          <a:xfrm>
            <a:off x="11963400" y="1530502"/>
            <a:ext cx="109330" cy="5287397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3D5C60C-B05A-DB4C-B7DF-7C4E26B2D39C}"/>
              </a:ext>
            </a:extLst>
          </p:cNvPr>
          <p:cNvSpPr/>
          <p:nvPr/>
        </p:nvSpPr>
        <p:spPr>
          <a:xfrm>
            <a:off x="11986632" y="1893646"/>
            <a:ext cx="65599" cy="112486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0E855-0A47-9C49-8685-E8866567A7E5}"/>
              </a:ext>
            </a:extLst>
          </p:cNvPr>
          <p:cNvSpPr txBox="1"/>
          <p:nvPr/>
        </p:nvSpPr>
        <p:spPr>
          <a:xfrm>
            <a:off x="1376587" y="1735484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Pointing 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AAF63-6AC2-3B4C-9978-5E572F95F758}"/>
              </a:ext>
            </a:extLst>
          </p:cNvPr>
          <p:cNvSpPr txBox="1"/>
          <p:nvPr/>
        </p:nvSpPr>
        <p:spPr>
          <a:xfrm>
            <a:off x="5121266" y="1813228"/>
            <a:ext cx="18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3536E-1B88-F044-8223-99605D04E140}"/>
              </a:ext>
            </a:extLst>
          </p:cNvPr>
          <p:cNvSpPr txBox="1"/>
          <p:nvPr/>
        </p:nvSpPr>
        <p:spPr>
          <a:xfrm>
            <a:off x="9110327" y="1803629"/>
            <a:ext cx="18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 Longitude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F8D75E-3158-764B-9BEF-6871312D7211}"/>
              </a:ext>
            </a:extLst>
          </p:cNvPr>
          <p:cNvSpPr txBox="1"/>
          <p:nvPr/>
        </p:nvSpPr>
        <p:spPr>
          <a:xfrm>
            <a:off x="1376587" y="4134673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 Latitude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EF90D4-DAEE-7647-9566-D0A23C1CB5AF}"/>
              </a:ext>
            </a:extLst>
          </p:cNvPr>
          <p:cNvSpPr txBox="1"/>
          <p:nvPr/>
        </p:nvSpPr>
        <p:spPr>
          <a:xfrm>
            <a:off x="4943858" y="3972059"/>
            <a:ext cx="23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50" dirty="0"/>
              <a:t>Distance Off track from flight tube (meters)</a:t>
            </a:r>
            <a:endParaRPr lang="en-US" kern="150" dirty="0">
              <a:latin typeface="Times New Roman" panose="02020603050405020304" pitchFamily="18" charset="0"/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678CB-2A4A-7448-A464-B0E22E4F9FF4}"/>
              </a:ext>
            </a:extLst>
          </p:cNvPr>
          <p:cNvSpPr txBox="1"/>
          <p:nvPr/>
        </p:nvSpPr>
        <p:spPr>
          <a:xfrm>
            <a:off x="9354709" y="4196047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Speed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1BB0E-8C4B-5841-BD1D-C479645F9959}"/>
              </a:ext>
            </a:extLst>
          </p:cNvPr>
          <p:cNvSpPr txBox="1"/>
          <p:nvPr/>
        </p:nvSpPr>
        <p:spPr>
          <a:xfrm>
            <a:off x="1445192" y="2589138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392715-C362-1648-8F92-318288624920}"/>
              </a:ext>
            </a:extLst>
          </p:cNvPr>
          <p:cNvSpPr txBox="1"/>
          <p:nvPr/>
        </p:nvSpPr>
        <p:spPr>
          <a:xfrm>
            <a:off x="5410631" y="2566380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11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74DB64-97B1-4742-9058-B66644C8040E}"/>
              </a:ext>
            </a:extLst>
          </p:cNvPr>
          <p:cNvSpPr txBox="1"/>
          <p:nvPr/>
        </p:nvSpPr>
        <p:spPr>
          <a:xfrm>
            <a:off x="9353981" y="2589138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12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89EED0-6426-4543-9456-230647641F0F}"/>
              </a:ext>
            </a:extLst>
          </p:cNvPr>
          <p:cNvSpPr txBox="1"/>
          <p:nvPr/>
        </p:nvSpPr>
        <p:spPr>
          <a:xfrm>
            <a:off x="1445192" y="4973374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13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FB6EC-8FD9-5F41-AA1C-2C4E868ED2B9}"/>
              </a:ext>
            </a:extLst>
          </p:cNvPr>
          <p:cNvSpPr txBox="1"/>
          <p:nvPr/>
        </p:nvSpPr>
        <p:spPr>
          <a:xfrm>
            <a:off x="5410631" y="4950616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14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1E69B-F916-0343-94B3-2E1BC27C70AF}"/>
              </a:ext>
            </a:extLst>
          </p:cNvPr>
          <p:cNvSpPr txBox="1"/>
          <p:nvPr/>
        </p:nvSpPr>
        <p:spPr>
          <a:xfrm>
            <a:off x="9353981" y="4973374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15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4168B722-0B76-4C41-B35B-18D155836C50}"/>
              </a:ext>
            </a:extLst>
          </p:cNvPr>
          <p:cNvSpPr/>
          <p:nvPr/>
        </p:nvSpPr>
        <p:spPr>
          <a:xfrm>
            <a:off x="10813562" y="2633553"/>
            <a:ext cx="878021" cy="615191"/>
          </a:xfrm>
          <a:prstGeom prst="borderCallout1">
            <a:avLst>
              <a:gd name="adj1" fmla="val 100590"/>
              <a:gd name="adj2" fmla="val 97262"/>
              <a:gd name="adj3" fmla="val 74081"/>
              <a:gd name="adj4" fmla="val 1349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Scrolls, do we want a max?</a:t>
            </a:r>
          </a:p>
        </p:txBody>
      </p:sp>
      <p:sp>
        <p:nvSpPr>
          <p:cNvPr id="38" name="Line Callout 1 37">
            <a:extLst>
              <a:ext uri="{FF2B5EF4-FFF2-40B4-BE49-F238E27FC236}">
                <a16:creationId xmlns:a16="http://schemas.microsoft.com/office/drawing/2014/main" id="{3A3CB5F7-6616-EC42-BC39-95F1E3893DAF}"/>
              </a:ext>
            </a:extLst>
          </p:cNvPr>
          <p:cNvSpPr/>
          <p:nvPr/>
        </p:nvSpPr>
        <p:spPr>
          <a:xfrm>
            <a:off x="3052908" y="1608045"/>
            <a:ext cx="1494925" cy="1691738"/>
          </a:xfrm>
          <a:prstGeom prst="borderCallout1">
            <a:avLst>
              <a:gd name="adj1" fmla="val 100590"/>
              <a:gd name="adj2" fmla="val 97262"/>
              <a:gd name="adj3" fmla="val 84291"/>
              <a:gd name="adj4" fmla="val 11664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Each box will display data to the user. Updates follow the health message update rate, every 0.5 seconds. </a:t>
            </a:r>
            <a:r>
              <a:rPr lang="en-US" sz="1200" b="1" dirty="0">
                <a:solidFill>
                  <a:schemeClr val="tx1"/>
                </a:solidFill>
              </a:rPr>
              <a:t>What data does IMSAR think is most important?</a:t>
            </a:r>
          </a:p>
        </p:txBody>
      </p:sp>
      <p:sp>
        <p:nvSpPr>
          <p:cNvPr id="39" name="Line Callout 1 38">
            <a:extLst>
              <a:ext uri="{FF2B5EF4-FFF2-40B4-BE49-F238E27FC236}">
                <a16:creationId xmlns:a16="http://schemas.microsoft.com/office/drawing/2014/main" id="{697C67FC-D259-864B-9A1F-70D023FFCBD6}"/>
              </a:ext>
            </a:extLst>
          </p:cNvPr>
          <p:cNvSpPr/>
          <p:nvPr/>
        </p:nvSpPr>
        <p:spPr>
          <a:xfrm>
            <a:off x="7391938" y="2104816"/>
            <a:ext cx="1588010" cy="1095253"/>
          </a:xfrm>
          <a:prstGeom prst="borderCallout1">
            <a:avLst>
              <a:gd name="adj1" fmla="val 84075"/>
              <a:gd name="adj2" fmla="val -2253"/>
              <a:gd name="adj3" fmla="val 70123"/>
              <a:gd name="adj4" fmla="val -775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Does this page even matter? Should we just display a “success!” page when the user is done setting up?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E431C5-F08B-2146-B293-32BEAB242269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Status</a:t>
            </a:r>
          </a:p>
        </p:txBody>
      </p:sp>
      <p:sp>
        <p:nvSpPr>
          <p:cNvPr id="42" name="Rounded 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95E708BC-1039-064A-8C4D-5F3305292741}"/>
              </a:ext>
            </a:extLst>
          </p:cNvPr>
          <p:cNvSpPr/>
          <p:nvPr/>
        </p:nvSpPr>
        <p:spPr>
          <a:xfrm>
            <a:off x="190500" y="905475"/>
            <a:ext cx="876301" cy="39790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riangle 45">
            <a:hlinkClick r:id="rId2" action="ppaction://hlinksldjump"/>
            <a:extLst>
              <a:ext uri="{FF2B5EF4-FFF2-40B4-BE49-F238E27FC236}">
                <a16:creationId xmlns:a16="http://schemas.microsoft.com/office/drawing/2014/main" id="{0CA47117-6532-EC4E-BDF5-C0043FE039E4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CBDA54-63B2-2449-9F23-3D357D99E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49" name="Line Callout 1 48">
            <a:extLst>
              <a:ext uri="{FF2B5EF4-FFF2-40B4-BE49-F238E27FC236}">
                <a16:creationId xmlns:a16="http://schemas.microsoft.com/office/drawing/2014/main" id="{DA8AE56A-2A02-1A4B-8601-7FEE2E388652}"/>
              </a:ext>
            </a:extLst>
          </p:cNvPr>
          <p:cNvSpPr/>
          <p:nvPr/>
        </p:nvSpPr>
        <p:spPr>
          <a:xfrm>
            <a:off x="10813562" y="287019"/>
            <a:ext cx="539753" cy="199975"/>
          </a:xfrm>
          <a:prstGeom prst="borderCallout1">
            <a:avLst>
              <a:gd name="adj1" fmla="val 67136"/>
              <a:gd name="adj2" fmla="val 99558"/>
              <a:gd name="adj3" fmla="val 24033"/>
              <a:gd name="adj4" fmla="val 17118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969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587</Words>
  <Application>Microsoft Macintosh PowerPoint</Application>
  <PresentationFormat>Widescreen</PresentationFormat>
  <Paragraphs>221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Sharp</dc:creator>
  <cp:lastModifiedBy>Daniel Sharp</cp:lastModifiedBy>
  <cp:revision>46</cp:revision>
  <dcterms:created xsi:type="dcterms:W3CDTF">2019-10-23T14:03:15Z</dcterms:created>
  <dcterms:modified xsi:type="dcterms:W3CDTF">2019-11-06T15:15:08Z</dcterms:modified>
</cp:coreProperties>
</file>