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5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BCFC-17AA-804A-9603-0177821B283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F95E-A76D-6945-B9BD-5AD2B1ACF5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BCFC-17AA-804A-9603-0177821B283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F95E-A76D-6945-B9BD-5AD2B1ACF5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BCFC-17AA-804A-9603-0177821B283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F95E-A76D-6945-B9BD-5AD2B1ACF5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BCFC-17AA-804A-9603-0177821B283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F95E-A76D-6945-B9BD-5AD2B1ACF5A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BCFC-17AA-804A-9603-0177821B283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F95E-A76D-6945-B9BD-5AD2B1ACF5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BCFC-17AA-804A-9603-0177821B283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F95E-A76D-6945-B9BD-5AD2B1ACF5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BCFC-17AA-804A-9603-0177821B283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F95E-A76D-6945-B9BD-5AD2B1ACF5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BCFC-17AA-804A-9603-0177821B283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F95E-A76D-6945-B9BD-5AD2B1ACF5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BCFC-17AA-804A-9603-0177821B283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F95E-A76D-6945-B9BD-5AD2B1ACF5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BCFC-17AA-804A-9603-0177821B283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F95E-A76D-6945-B9BD-5AD2B1ACF5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BCFC-17AA-804A-9603-0177821B283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F95E-A76D-6945-B9BD-5AD2B1ACF5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BCFC-17AA-804A-9603-0177821B283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F95E-A76D-6945-B9BD-5AD2B1ACF5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BCFC-17AA-804A-9603-0177821B283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F95E-A76D-6945-B9BD-5AD2B1ACF5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BCFC-17AA-804A-9603-0177821B283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F95E-A76D-6945-B9BD-5AD2B1ACF5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BCFC-17AA-804A-9603-0177821B283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F95E-A76D-6945-B9BD-5AD2B1ACF5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BCFC-17AA-804A-9603-0177821B283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F95E-A76D-6945-B9BD-5AD2B1ACF5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BCFC-17AA-804A-9603-0177821B283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F95E-A76D-6945-B9BD-5AD2B1ACF5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1A4BCFC-17AA-804A-9603-0177821B283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7D3F95E-A76D-6945-B9BD-5AD2B1ACF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11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09799" y="1725338"/>
            <a:ext cx="9144000" cy="1641490"/>
          </a:xfrm>
        </p:spPr>
        <p:txBody>
          <a:bodyPr/>
          <a:lstStyle/>
          <a:p>
            <a:r>
              <a:rPr lang="en-US" dirty="0"/>
              <a:t>Supply Chain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35340" y="3366828"/>
            <a:ext cx="10418459" cy="754025"/>
          </a:xfrm>
        </p:spPr>
        <p:txBody>
          <a:bodyPr>
            <a:normAutofit fontScale="92500"/>
          </a:bodyPr>
          <a:lstStyle/>
          <a:p>
            <a:r>
              <a:rPr lang="en-US" dirty="0"/>
              <a:t>Augusto Rissi, Gabriel </a:t>
            </a:r>
            <a:r>
              <a:rPr lang="en-US" dirty="0" err="1"/>
              <a:t>Francato</a:t>
            </a:r>
            <a:r>
              <a:rPr lang="en-US" dirty="0"/>
              <a:t>, Lucca </a:t>
            </a:r>
            <a:r>
              <a:rPr lang="en-US" dirty="0" err="1"/>
              <a:t>Costabile</a:t>
            </a:r>
            <a:r>
              <a:rPr lang="en-US" dirty="0"/>
              <a:t> e Pedro Suarez</a:t>
            </a:r>
          </a:p>
        </p:txBody>
      </p:sp>
    </p:spTree>
    <p:extLst>
      <p:ext uri="{BB962C8B-B14F-4D97-AF65-F5344CB8AC3E}">
        <p14:creationId xmlns:p14="http://schemas.microsoft.com/office/powerpoint/2010/main" val="13538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3899" y="562970"/>
            <a:ext cx="10396882" cy="1151965"/>
          </a:xfrm>
        </p:spPr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é</a:t>
            </a:r>
            <a:r>
              <a:rPr lang="en-US" dirty="0"/>
              <a:t>?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283" y="685800"/>
            <a:ext cx="7361286" cy="4351338"/>
          </a:xfrm>
        </p:spPr>
      </p:pic>
      <p:sp>
        <p:nvSpPr>
          <p:cNvPr id="5" name="CaixaDeTexto 4"/>
          <p:cNvSpPr txBox="1"/>
          <p:nvPr/>
        </p:nvSpPr>
        <p:spPr>
          <a:xfrm>
            <a:off x="313899" y="2564450"/>
            <a:ext cx="362564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É o gerenciamento de uma rede interligada de negócios envolvidos no abastecimento de produtos e serviços requeridos por clientes finais.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2695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1DB22-587D-4215-9FE0-D8D433130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952"/>
            <a:ext cx="10515600" cy="1325563"/>
          </a:xfrm>
        </p:spPr>
        <p:txBody>
          <a:bodyPr/>
          <a:lstStyle/>
          <a:p>
            <a:r>
              <a:rPr lang="en-US" dirty="0" err="1"/>
              <a:t>Exemplo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F08C56-B160-4239-AA37-8C16FC00B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304" y="1634506"/>
            <a:ext cx="3467100" cy="179855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9CC2720-2351-4B48-BCF3-C83339D91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696" y="1634506"/>
            <a:ext cx="2582274" cy="193670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16F932C-6313-4947-A053-874186DC1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8337" y="4564445"/>
            <a:ext cx="3002938" cy="1924960"/>
          </a:xfrm>
          <a:prstGeom prst="rect">
            <a:avLst/>
          </a:prstGeom>
        </p:spPr>
      </p:pic>
      <p:pic>
        <p:nvPicPr>
          <p:cNvPr id="10" name="Picture 4" descr="Resultado de imagem para padaria">
            <a:extLst>
              <a:ext uri="{FF2B5EF4-FFF2-40B4-BE49-F238E27FC236}">
                <a16:creationId xmlns:a16="http://schemas.microsoft.com/office/drawing/2014/main" id="{860FFA80-C332-49B4-89BE-810718DDD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417" y="4638571"/>
            <a:ext cx="2937263" cy="195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B55BD2C1-ED03-49FD-B77B-AC924DA80513}"/>
              </a:ext>
            </a:extLst>
          </p:cNvPr>
          <p:cNvSpPr/>
          <p:nvPr/>
        </p:nvSpPr>
        <p:spPr>
          <a:xfrm rot="10800000">
            <a:off x="3659995" y="5125309"/>
            <a:ext cx="921417" cy="491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CCAEEAD-D9DC-45D4-9681-31B32E3F99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406" y="4610777"/>
            <a:ext cx="3093583" cy="1767762"/>
          </a:xfrm>
          <a:prstGeom prst="rect">
            <a:avLst/>
          </a:prstGeom>
        </p:spPr>
      </p:pic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65ED0EA3-7A4C-40FF-9DBA-B0F7F5A8D4DB}"/>
              </a:ext>
            </a:extLst>
          </p:cNvPr>
          <p:cNvSpPr/>
          <p:nvPr/>
        </p:nvSpPr>
        <p:spPr>
          <a:xfrm rot="10800000">
            <a:off x="7876536" y="5179986"/>
            <a:ext cx="921417" cy="491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E5EE18DD-9199-43AD-ADEB-31B4B4DF7445}"/>
              </a:ext>
            </a:extLst>
          </p:cNvPr>
          <p:cNvSpPr/>
          <p:nvPr/>
        </p:nvSpPr>
        <p:spPr>
          <a:xfrm rot="3190311">
            <a:off x="9860633" y="3462356"/>
            <a:ext cx="921417" cy="491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7F7DE797-5EF3-4E78-B7ED-2772E1DE6EC4}"/>
              </a:ext>
            </a:extLst>
          </p:cNvPr>
          <p:cNvSpPr/>
          <p:nvPr/>
        </p:nvSpPr>
        <p:spPr>
          <a:xfrm>
            <a:off x="5491225" y="2287916"/>
            <a:ext cx="921417" cy="491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52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o problema?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7975" y="1828995"/>
            <a:ext cx="10394707" cy="3311189"/>
          </a:xfrm>
        </p:spPr>
        <p:txBody>
          <a:bodyPr/>
          <a:lstStyle/>
          <a:p>
            <a:r>
              <a:rPr lang="pt-BR" dirty="0"/>
              <a:t>Problemas com a quantidade/qualidade dos produtos envolvidos</a:t>
            </a:r>
          </a:p>
          <a:p>
            <a:r>
              <a:rPr lang="en-US" dirty="0"/>
              <a:t>Por ser </a:t>
            </a:r>
            <a:r>
              <a:rPr lang="en-US" dirty="0" err="1"/>
              <a:t>uma</a:t>
            </a:r>
            <a:r>
              <a:rPr lang="en-US" dirty="0"/>
              <a:t> rede que </a:t>
            </a:r>
            <a:r>
              <a:rPr lang="en-US" dirty="0" err="1"/>
              <a:t>envolve</a:t>
            </a:r>
            <a:r>
              <a:rPr lang="en-US" dirty="0"/>
              <a:t> </a:t>
            </a:r>
            <a:r>
              <a:rPr lang="en-US" dirty="0" err="1"/>
              <a:t>vários</a:t>
            </a:r>
            <a:r>
              <a:rPr lang="en-US" dirty="0"/>
              <a:t> interesses, é </a:t>
            </a:r>
            <a:r>
              <a:rPr lang="pt-BR" dirty="0"/>
              <a:t>difícil</a:t>
            </a:r>
            <a:r>
              <a:rPr lang="en-US" dirty="0"/>
              <a:t> </a:t>
            </a:r>
            <a:r>
              <a:rPr lang="en-US" dirty="0" err="1"/>
              <a:t>garantir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confiança</a:t>
            </a:r>
            <a:r>
              <a:rPr lang="en-US" dirty="0"/>
              <a:t> entre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envolvidos</a:t>
            </a:r>
            <a:r>
              <a:rPr lang="en-US" dirty="0"/>
              <a:t> no </a:t>
            </a:r>
            <a:r>
              <a:rPr lang="en-US" dirty="0" err="1"/>
              <a:t>gerenciamento</a:t>
            </a:r>
            <a:r>
              <a:rPr lang="en-US" dirty="0"/>
              <a:t> do </a:t>
            </a:r>
            <a:r>
              <a:rPr lang="en-US" dirty="0" err="1"/>
              <a:t>processo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168" y="3995871"/>
            <a:ext cx="4258320" cy="239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625" y="631209"/>
            <a:ext cx="10396882" cy="1151965"/>
          </a:xfrm>
        </p:spPr>
        <p:txBody>
          <a:bodyPr/>
          <a:lstStyle/>
          <a:p>
            <a:r>
              <a:rPr lang="pt-BR" dirty="0"/>
              <a:t>Por que utilizar </a:t>
            </a:r>
            <a:r>
              <a:rPr lang="pt-BR" dirty="0" err="1"/>
              <a:t>blockchain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625" y="1807810"/>
            <a:ext cx="10394707" cy="3311189"/>
          </a:xfrm>
        </p:spPr>
        <p:txBody>
          <a:bodyPr/>
          <a:lstStyle/>
          <a:p>
            <a:r>
              <a:rPr lang="pt-BR" dirty="0"/>
              <a:t>É capaz de fornecer informações sobre onde ocorreu o imprevisto com os produtos.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011" y="3460145"/>
            <a:ext cx="4247224" cy="275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Prós e contras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3469" y="1762178"/>
            <a:ext cx="429659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Prós: </a:t>
            </a:r>
          </a:p>
          <a:p>
            <a:r>
              <a:rPr lang="pt-PT" dirty="0"/>
              <a:t>Ótimo controle da produção, transporte e qualidade dos produtos</a:t>
            </a:r>
          </a:p>
          <a:p>
            <a:r>
              <a:rPr lang="pt-PT" dirty="0"/>
              <a:t>Descentralização do banco de dados controlador</a:t>
            </a:r>
          </a:p>
          <a:p>
            <a:r>
              <a:rPr lang="pt-PT" dirty="0"/>
              <a:t>Imutabilidade </a:t>
            </a:r>
          </a:p>
          <a:p>
            <a:r>
              <a:rPr lang="pt-PT" dirty="0"/>
              <a:t>Auditável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49" y="4649798"/>
            <a:ext cx="2583753" cy="1843077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A777C1D8-AD80-45C3-BD09-DE06BDE980DF}"/>
              </a:ext>
            </a:extLst>
          </p:cNvPr>
          <p:cNvSpPr txBox="1">
            <a:spLocks/>
          </p:cNvSpPr>
          <p:nvPr/>
        </p:nvSpPr>
        <p:spPr>
          <a:xfrm>
            <a:off x="7180252" y="1690688"/>
            <a:ext cx="4296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dirty="0"/>
              <a:t>Contra: </a:t>
            </a:r>
          </a:p>
          <a:p>
            <a:r>
              <a:rPr lang="pt-PT" dirty="0"/>
              <a:t>Custo de Implementação</a:t>
            </a:r>
          </a:p>
          <a:p>
            <a:r>
              <a:rPr lang="pt-PT" dirty="0"/>
              <a:t>Ensinar a utilização dessa nova tecnologia</a:t>
            </a:r>
          </a:p>
          <a:p>
            <a:r>
              <a:rPr lang="pt-PT" dirty="0"/>
              <a:t>Preparação tecnológica da empresa </a:t>
            </a:r>
          </a:p>
        </p:txBody>
      </p:sp>
    </p:spTree>
    <p:extLst>
      <p:ext uri="{BB962C8B-B14F-4D97-AF65-F5344CB8AC3E}">
        <p14:creationId xmlns:p14="http://schemas.microsoft.com/office/powerpoint/2010/main" val="1991090193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e">
  <a:themeElements>
    <a:clrScheme name="Profundidad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241</TotalTime>
  <Words>132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Profundidade</vt:lpstr>
      <vt:lpstr>Supply Chain</vt:lpstr>
      <vt:lpstr>O que é?</vt:lpstr>
      <vt:lpstr>Exemplo</vt:lpstr>
      <vt:lpstr>Qual o problema?</vt:lpstr>
      <vt:lpstr>Por que utilizar blockchain?</vt:lpstr>
      <vt:lpstr>Prós e contras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</dc:title>
  <dc:creator>Augusto Balducci Rissi</dc:creator>
  <cp:lastModifiedBy>Lucca Delchiaro</cp:lastModifiedBy>
  <cp:revision>13</cp:revision>
  <dcterms:created xsi:type="dcterms:W3CDTF">2019-12-02T19:38:26Z</dcterms:created>
  <dcterms:modified xsi:type="dcterms:W3CDTF">2019-12-03T14:01:09Z</dcterms:modified>
</cp:coreProperties>
</file>