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sldIdLst>
    <p:sldId id="258" r:id="rId2"/>
    <p:sldId id="261" r:id="rId3"/>
    <p:sldId id="275" r:id="rId4"/>
    <p:sldId id="276" r:id="rId5"/>
    <p:sldId id="271" r:id="rId6"/>
    <p:sldId id="272" r:id="rId7"/>
    <p:sldId id="273" r:id="rId8"/>
    <p:sldId id="274" r:id="rId9"/>
    <p:sldId id="277" r:id="rId10"/>
    <p:sldId id="278" r:id="rId11"/>
    <p:sldId id="279" r:id="rId12"/>
    <p:sldId id="280" r:id="rId13"/>
    <p:sldId id="281" r:id="rId14"/>
    <p:sldId id="269" r:id="rId15"/>
    <p:sldId id="266" r:id="rId16"/>
    <p:sldId id="259" r:id="rId17"/>
    <p:sldId id="264" r:id="rId18"/>
    <p:sldId id="265" r:id="rId19"/>
    <p:sldId id="267" r:id="rId20"/>
    <p:sldId id="270" r:id="rId21"/>
    <p:sldId id="268" r:id="rId22"/>
  </p:sldIdLst>
  <p:sldSz cx="12192000" cy="6858000"/>
  <p:notesSz cx="6858000" cy="9144000"/>
  <p:embeddedFontLst>
    <p:embeddedFont>
      <p:font typeface="微软雅黑" panose="020B0503020204020204" pitchFamily="34" charset="-122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</p:embeddedFontLst>
  <p:defaultTextStyle>
    <a:defPPr>
      <a:defRPr lang="zh-CN"/>
    </a:defPPr>
    <a:lvl1pPr algn="l" defTabSz="9128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0013" indent="1588" algn="l" defTabSz="9128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7213" indent="1588" algn="l" defTabSz="9128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1B8AF1B-5BC9-4979-B7DD-0D14A44B6C88}" type="datetimeFigureOut">
              <a:rPr lang="zh-CN" altLang="en-US"/>
              <a:pPr>
                <a:defRPr/>
              </a:pPr>
              <a:t>2016/10/6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5F2BCA-C423-42CE-A1A1-01961C482BC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信息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78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与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58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74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43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</p:sldLayoutIdLst>
  <p:hf sldNum="0" hdr="0" ftr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9pPr>
    </p:titleStyle>
    <p:bodyStyle>
      <a:lvl1pPr marL="227013" indent="-227013"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847725" y="2071688"/>
            <a:ext cx="9475667" cy="132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复杂事件的处理</a:t>
            </a:r>
            <a:r>
              <a:rPr lang="en-US" altLang="zh-CN" sz="8000" b="1" dirty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CEP</a:t>
            </a:r>
            <a:endParaRPr lang="zh-CN" altLang="en-US" sz="80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315" name="文本框 8"/>
          <p:cNvSpPr txBox="1">
            <a:spLocks noChangeArrowheads="1"/>
          </p:cNvSpPr>
          <p:nvPr/>
        </p:nvSpPr>
        <p:spPr bwMode="auto">
          <a:xfrm>
            <a:off x="4491038" y="5272088"/>
            <a:ext cx="1646601" cy="38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汇报人：文波</a:t>
            </a:r>
          </a:p>
        </p:txBody>
      </p:sp>
      <p:sp>
        <p:nvSpPr>
          <p:cNvPr id="13316" name="文本框 9"/>
          <p:cNvSpPr txBox="1">
            <a:spLocks noChangeArrowheads="1"/>
          </p:cNvSpPr>
          <p:nvPr/>
        </p:nvSpPr>
        <p:spPr bwMode="auto">
          <a:xfrm>
            <a:off x="1584325" y="5272088"/>
            <a:ext cx="2133913" cy="38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指导教师：杨建军</a:t>
            </a:r>
          </a:p>
        </p:txBody>
      </p:sp>
      <p:sp>
        <p:nvSpPr>
          <p:cNvPr id="13317" name="文本框 14"/>
          <p:cNvSpPr txBox="1">
            <a:spLocks noChangeArrowheads="1"/>
          </p:cNvSpPr>
          <p:nvPr/>
        </p:nvSpPr>
        <p:spPr bwMode="auto">
          <a:xfrm>
            <a:off x="841375" y="533400"/>
            <a:ext cx="4158507" cy="33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北京航空航天大学     工业与制造系统工程系</a:t>
            </a:r>
          </a:p>
        </p:txBody>
      </p:sp>
      <p:grpSp>
        <p:nvGrpSpPr>
          <p:cNvPr id="13318" name="组合 22"/>
          <p:cNvGrpSpPr>
            <a:grpSpLocks/>
          </p:cNvGrpSpPr>
          <p:nvPr/>
        </p:nvGrpSpPr>
        <p:grpSpPr bwMode="auto">
          <a:xfrm>
            <a:off x="1031875" y="5181600"/>
            <a:ext cx="552450" cy="552450"/>
            <a:chOff x="1031277" y="5180856"/>
            <a:chExt cx="552450" cy="552450"/>
          </a:xfrm>
        </p:grpSpPr>
        <p:sp>
          <p:nvSpPr>
            <p:cNvPr id="11" name="椭圆 10"/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Freeform 34"/>
            <p:cNvSpPr/>
            <p:nvPr/>
          </p:nvSpPr>
          <p:spPr>
            <a:xfrm flipH="1">
              <a:off x="1131290" y="5314206"/>
              <a:ext cx="328612" cy="247650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6" tIns="34294" rIns="68586" bIns="34294" anchor="ctr"/>
            <a:lstStyle/>
            <a:p>
              <a:pPr algn="ctr" defTabSz="6858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3319" name="组合 23"/>
          <p:cNvGrpSpPr>
            <a:grpSpLocks/>
          </p:cNvGrpSpPr>
          <p:nvPr/>
        </p:nvGrpSpPr>
        <p:grpSpPr bwMode="auto">
          <a:xfrm>
            <a:off x="3938588" y="5181600"/>
            <a:ext cx="552450" cy="552450"/>
            <a:chOff x="3937978" y="5180856"/>
            <a:chExt cx="552450" cy="552450"/>
          </a:xfrm>
        </p:grpSpPr>
        <p:sp>
          <p:nvSpPr>
            <p:cNvPr id="12" name="椭圆 11"/>
            <p:cNvSpPr/>
            <p:nvPr/>
          </p:nvSpPr>
          <p:spPr>
            <a:xfrm>
              <a:off x="3937978" y="5180856"/>
              <a:ext cx="552450" cy="5524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4" name="Group 38"/>
            <p:cNvGrpSpPr/>
            <p:nvPr/>
          </p:nvGrpSpPr>
          <p:grpSpPr>
            <a:xfrm>
              <a:off x="4022991" y="5324161"/>
              <a:ext cx="348415" cy="24798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18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1011445 h 1083469"/>
                  <a:gd name="connsiteX6" fmla="*/ 977729 w 1147085"/>
                  <a:gd name="connsiteY6" fmla="*/ 857154 h 1083469"/>
                  <a:gd name="connsiteX7" fmla="*/ 977729 w 1147085"/>
                  <a:gd name="connsiteY7" fmla="*/ 916854 h 1083469"/>
                  <a:gd name="connsiteX8" fmla="*/ 123825 w 1147085"/>
                  <a:gd name="connsiteY8" fmla="*/ 1083469 h 1083469"/>
                  <a:gd name="connsiteX9" fmla="*/ 0 w 1147085"/>
                  <a:gd name="connsiteY9" fmla="*/ 114300 h 1083469"/>
                  <a:gd name="connsiteX10" fmla="*/ 1090612 w 1147085"/>
                  <a:gd name="connsiteY10" fmla="*/ 0 h 108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algn="ctr" defTabSz="685620">
                  <a:defRPr/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9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algn="ctr" defTabSz="685620">
                  <a:defRPr/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0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algn="ctr" defTabSz="685620">
                  <a:defRPr/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algn="ctr" defTabSz="685620">
                  <a:defRPr/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2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algn="ctr" defTabSz="685620">
                  <a:defRPr/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sp>
        <p:nvSpPr>
          <p:cNvPr id="17" name="矩形 16"/>
          <p:cNvSpPr/>
          <p:nvPr/>
        </p:nvSpPr>
        <p:spPr>
          <a:xfrm>
            <a:off x="1031875" y="3697288"/>
            <a:ext cx="27494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10000"/>
              </a:lnSpc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事件管理系统学习汇报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471488" y="247541"/>
            <a:ext cx="1830606" cy="584775"/>
            <a:chOff x="493006" y="224297"/>
            <a:chExt cx="1830401" cy="585353"/>
          </a:xfrm>
        </p:grpSpPr>
        <p:sp>
          <p:nvSpPr>
            <p:cNvPr id="3" name="文本框 21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1492549" cy="585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 err="1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gitHub</a:t>
              </a:r>
              <a:endParaRPr lang="en-US" altLang="zh-CN" sz="3200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78598" y="419858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0390"/>
          <a:stretch/>
        </p:blipFill>
        <p:spPr>
          <a:xfrm>
            <a:off x="471488" y="1780408"/>
            <a:ext cx="2778891" cy="271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2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471488" y="231775"/>
            <a:ext cx="5037137" cy="584200"/>
            <a:chOff x="493006" y="224297"/>
            <a:chExt cx="5036574" cy="584777"/>
          </a:xfrm>
        </p:grpSpPr>
        <p:sp>
          <p:nvSpPr>
            <p:cNvPr id="3" name="文本框 21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4698722" cy="584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请在此处添加幻灯片标题</a:t>
              </a: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78598" y="419858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11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471488" y="231775"/>
            <a:ext cx="5037137" cy="584200"/>
            <a:chOff x="493006" y="224297"/>
            <a:chExt cx="5036574" cy="584777"/>
          </a:xfrm>
        </p:grpSpPr>
        <p:sp>
          <p:nvSpPr>
            <p:cNvPr id="3" name="文本框 21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4698722" cy="584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请在此处添加幻灯片标题</a:t>
              </a: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78598" y="419858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20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471488" y="231775"/>
            <a:ext cx="5037137" cy="584200"/>
            <a:chOff x="493006" y="224297"/>
            <a:chExt cx="5036574" cy="584777"/>
          </a:xfrm>
        </p:grpSpPr>
        <p:sp>
          <p:nvSpPr>
            <p:cNvPr id="3" name="文本框 21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4698722" cy="584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请在此处添加幻灯片标题</a:t>
              </a: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78598" y="419858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36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982788" y="1630363"/>
            <a:ext cx="776287" cy="23018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www.1ppt.com/hangye/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www.1ppt.com/sucai/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www.1ppt.com/tubiao/     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www.1ppt.com/powerpoint/     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www.1ppt.com/excel/ 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www.1ppt.com/kejian/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www.1ppt.com/shiti/ 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www.1ppt.cn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Arial" charset="0"/>
                <a:ea typeface="宋体" charset="-122"/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15363" name="组合 1"/>
          <p:cNvGrpSpPr>
            <a:grpSpLocks/>
          </p:cNvGrpSpPr>
          <p:nvPr/>
        </p:nvGrpSpPr>
        <p:grpSpPr bwMode="auto">
          <a:xfrm>
            <a:off x="1041400" y="1492250"/>
            <a:ext cx="2659063" cy="2660650"/>
            <a:chOff x="1218243" y="1414126"/>
            <a:chExt cx="2016000" cy="2016000"/>
          </a:xfrm>
        </p:grpSpPr>
        <p:sp>
          <p:nvSpPr>
            <p:cNvPr id="3" name="灰色圆形背景"/>
            <p:cNvSpPr/>
            <p:nvPr/>
          </p:nvSpPr>
          <p:spPr>
            <a:xfrm>
              <a:off x="1218243" y="1414126"/>
              <a:ext cx="2016000" cy="201600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/>
            </a:p>
          </p:txBody>
        </p:sp>
        <p:sp>
          <p:nvSpPr>
            <p:cNvPr id="4" name="空心弧 3"/>
            <p:cNvSpPr/>
            <p:nvPr/>
          </p:nvSpPr>
          <p:spPr>
            <a:xfrm>
              <a:off x="1295272" y="1491109"/>
              <a:ext cx="1861942" cy="1862033"/>
            </a:xfrm>
            <a:prstGeom prst="blockArc">
              <a:avLst>
                <a:gd name="adj1" fmla="val 5377856"/>
                <a:gd name="adj2" fmla="val 16158815"/>
                <a:gd name="adj3" fmla="val 195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6"/>
            <p:cNvSpPr/>
            <p:nvPr/>
          </p:nvSpPr>
          <p:spPr>
            <a:xfrm>
              <a:off x="1497474" y="1693190"/>
              <a:ext cx="1457538" cy="1457871"/>
            </a:xfrm>
            <a:custGeom>
              <a:avLst/>
              <a:gdLst/>
              <a:ahLst/>
              <a:cxnLst/>
              <a:rect l="l" t="t" r="r" b="b"/>
              <a:pathLst>
                <a:path w="1692000" h="1692000">
                  <a:moveTo>
                    <a:pt x="846000" y="108822"/>
                  </a:moveTo>
                  <a:cubicBezTo>
                    <a:pt x="1253132" y="108822"/>
                    <a:pt x="1583178" y="438868"/>
                    <a:pt x="1583178" y="846000"/>
                  </a:cubicBezTo>
                  <a:cubicBezTo>
                    <a:pt x="1583178" y="1253132"/>
                    <a:pt x="1253132" y="1583178"/>
                    <a:pt x="846000" y="1583178"/>
                  </a:cubicBezTo>
                  <a:cubicBezTo>
                    <a:pt x="438868" y="1583178"/>
                    <a:pt x="108822" y="1253132"/>
                    <a:pt x="108822" y="846000"/>
                  </a:cubicBezTo>
                  <a:cubicBezTo>
                    <a:pt x="108822" y="438868"/>
                    <a:pt x="438868" y="108822"/>
                    <a:pt x="846000" y="108822"/>
                  </a:cubicBezTo>
                  <a:close/>
                  <a:moveTo>
                    <a:pt x="846000" y="54000"/>
                  </a:moveTo>
                  <a:cubicBezTo>
                    <a:pt x="408590" y="54000"/>
                    <a:pt x="54000" y="408590"/>
                    <a:pt x="54000" y="846000"/>
                  </a:cubicBezTo>
                  <a:cubicBezTo>
                    <a:pt x="54000" y="1283410"/>
                    <a:pt x="408590" y="1638000"/>
                    <a:pt x="846000" y="1638000"/>
                  </a:cubicBezTo>
                  <a:cubicBezTo>
                    <a:pt x="1283410" y="1638000"/>
                    <a:pt x="1638000" y="1283410"/>
                    <a:pt x="1638000" y="846000"/>
                  </a:cubicBezTo>
                  <a:cubicBezTo>
                    <a:pt x="1638000" y="408590"/>
                    <a:pt x="1283410" y="54000"/>
                    <a:pt x="846000" y="54000"/>
                  </a:cubicBezTo>
                  <a:close/>
                  <a:moveTo>
                    <a:pt x="846000" y="0"/>
                  </a:moveTo>
                  <a:cubicBezTo>
                    <a:pt x="1313233" y="0"/>
                    <a:pt x="1692000" y="378767"/>
                    <a:pt x="1692000" y="846000"/>
                  </a:cubicBezTo>
                  <a:cubicBezTo>
                    <a:pt x="1692000" y="1313233"/>
                    <a:pt x="1313233" y="1692000"/>
                    <a:pt x="846000" y="1692000"/>
                  </a:cubicBezTo>
                  <a:cubicBezTo>
                    <a:pt x="378767" y="1692000"/>
                    <a:pt x="0" y="1313233"/>
                    <a:pt x="0" y="846000"/>
                  </a:cubicBezTo>
                  <a:cubicBezTo>
                    <a:pt x="0" y="378767"/>
                    <a:pt x="378767" y="0"/>
                    <a:pt x="846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/>
            </a:p>
          </p:txBody>
        </p:sp>
        <p:sp>
          <p:nvSpPr>
            <p:cNvPr id="6" name="TextBox 50"/>
            <p:cNvSpPr txBox="1"/>
            <p:nvPr/>
          </p:nvSpPr>
          <p:spPr>
            <a:xfrm>
              <a:off x="1696399" y="2107211"/>
              <a:ext cx="1102198" cy="6298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b="1" dirty="0">
                  <a:ln w="12700">
                    <a:solidFill>
                      <a:srgbClr val="DDDDDD"/>
                    </a:solidFill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50%</a:t>
              </a:r>
              <a:endParaRPr lang="zh-CN" altLang="en-US" sz="4800" b="1" dirty="0">
                <a:ln w="12700">
                  <a:solidFill>
                    <a:srgbClr val="DDDDDD"/>
                  </a:solidFill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364" name="组合 6"/>
          <p:cNvGrpSpPr>
            <a:grpSpLocks/>
          </p:cNvGrpSpPr>
          <p:nvPr/>
        </p:nvGrpSpPr>
        <p:grpSpPr bwMode="auto">
          <a:xfrm>
            <a:off x="4746625" y="1492250"/>
            <a:ext cx="2660650" cy="2660650"/>
            <a:chOff x="1218243" y="1414126"/>
            <a:chExt cx="2016000" cy="2016000"/>
          </a:xfrm>
        </p:grpSpPr>
        <p:sp>
          <p:nvSpPr>
            <p:cNvPr id="8" name="灰色圆形背景"/>
            <p:cNvSpPr/>
            <p:nvPr/>
          </p:nvSpPr>
          <p:spPr>
            <a:xfrm>
              <a:off x="1218243" y="1414126"/>
              <a:ext cx="2016000" cy="201600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/>
            </a:p>
          </p:txBody>
        </p:sp>
        <p:sp>
          <p:nvSpPr>
            <p:cNvPr id="9" name="空心弧 8"/>
            <p:cNvSpPr/>
            <p:nvPr/>
          </p:nvSpPr>
          <p:spPr>
            <a:xfrm>
              <a:off x="1295226" y="1491109"/>
              <a:ext cx="1862033" cy="1862033"/>
            </a:xfrm>
            <a:prstGeom prst="blockArc">
              <a:avLst>
                <a:gd name="adj1" fmla="val 23118"/>
                <a:gd name="adj2" fmla="val 16158815"/>
                <a:gd name="adj3" fmla="val 1952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10" name="椭圆 46"/>
            <p:cNvSpPr/>
            <p:nvPr/>
          </p:nvSpPr>
          <p:spPr>
            <a:xfrm>
              <a:off x="1497307" y="1693190"/>
              <a:ext cx="1457871" cy="1457871"/>
            </a:xfrm>
            <a:custGeom>
              <a:avLst/>
              <a:gdLst/>
              <a:ahLst/>
              <a:cxnLst/>
              <a:rect l="l" t="t" r="r" b="b"/>
              <a:pathLst>
                <a:path w="1692000" h="1692000">
                  <a:moveTo>
                    <a:pt x="846000" y="108822"/>
                  </a:moveTo>
                  <a:cubicBezTo>
                    <a:pt x="1253132" y="108822"/>
                    <a:pt x="1583178" y="438868"/>
                    <a:pt x="1583178" y="846000"/>
                  </a:cubicBezTo>
                  <a:cubicBezTo>
                    <a:pt x="1583178" y="1253132"/>
                    <a:pt x="1253132" y="1583178"/>
                    <a:pt x="846000" y="1583178"/>
                  </a:cubicBezTo>
                  <a:cubicBezTo>
                    <a:pt x="438868" y="1583178"/>
                    <a:pt x="108822" y="1253132"/>
                    <a:pt x="108822" y="846000"/>
                  </a:cubicBezTo>
                  <a:cubicBezTo>
                    <a:pt x="108822" y="438868"/>
                    <a:pt x="438868" y="108822"/>
                    <a:pt x="846000" y="108822"/>
                  </a:cubicBezTo>
                  <a:close/>
                  <a:moveTo>
                    <a:pt x="846000" y="54000"/>
                  </a:moveTo>
                  <a:cubicBezTo>
                    <a:pt x="408590" y="54000"/>
                    <a:pt x="54000" y="408590"/>
                    <a:pt x="54000" y="846000"/>
                  </a:cubicBezTo>
                  <a:cubicBezTo>
                    <a:pt x="54000" y="1283410"/>
                    <a:pt x="408590" y="1638000"/>
                    <a:pt x="846000" y="1638000"/>
                  </a:cubicBezTo>
                  <a:cubicBezTo>
                    <a:pt x="1283410" y="1638000"/>
                    <a:pt x="1638000" y="1283410"/>
                    <a:pt x="1638000" y="846000"/>
                  </a:cubicBezTo>
                  <a:cubicBezTo>
                    <a:pt x="1638000" y="408590"/>
                    <a:pt x="1283410" y="54000"/>
                    <a:pt x="846000" y="54000"/>
                  </a:cubicBezTo>
                  <a:close/>
                  <a:moveTo>
                    <a:pt x="846000" y="0"/>
                  </a:moveTo>
                  <a:cubicBezTo>
                    <a:pt x="1313233" y="0"/>
                    <a:pt x="1692000" y="378767"/>
                    <a:pt x="1692000" y="846000"/>
                  </a:cubicBezTo>
                  <a:cubicBezTo>
                    <a:pt x="1692000" y="1313233"/>
                    <a:pt x="1313233" y="1692000"/>
                    <a:pt x="846000" y="1692000"/>
                  </a:cubicBezTo>
                  <a:cubicBezTo>
                    <a:pt x="378767" y="1692000"/>
                    <a:pt x="0" y="1313233"/>
                    <a:pt x="0" y="846000"/>
                  </a:cubicBezTo>
                  <a:cubicBezTo>
                    <a:pt x="0" y="378767"/>
                    <a:pt x="378767" y="0"/>
                    <a:pt x="846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/>
            </a:p>
          </p:txBody>
        </p:sp>
        <p:sp>
          <p:nvSpPr>
            <p:cNvPr id="11" name="TextBox 75"/>
            <p:cNvSpPr txBox="1"/>
            <p:nvPr/>
          </p:nvSpPr>
          <p:spPr>
            <a:xfrm>
              <a:off x="1675143" y="2104534"/>
              <a:ext cx="1102198" cy="6298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b="1" dirty="0">
                  <a:ln w="12700">
                    <a:solidFill>
                      <a:srgbClr val="DDDDDD"/>
                    </a:solidFill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75%</a:t>
              </a:r>
              <a:endParaRPr lang="zh-CN" altLang="en-US" sz="4800" b="1" dirty="0">
                <a:ln w="12700">
                  <a:solidFill>
                    <a:srgbClr val="DDDDDD"/>
                  </a:solidFill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365" name="组合 11"/>
          <p:cNvGrpSpPr>
            <a:grpSpLocks/>
          </p:cNvGrpSpPr>
          <p:nvPr/>
        </p:nvGrpSpPr>
        <p:grpSpPr bwMode="auto">
          <a:xfrm>
            <a:off x="8451850" y="1492250"/>
            <a:ext cx="2660650" cy="2660650"/>
            <a:chOff x="1218243" y="1414126"/>
            <a:chExt cx="2016000" cy="2016000"/>
          </a:xfrm>
        </p:grpSpPr>
        <p:sp>
          <p:nvSpPr>
            <p:cNvPr id="13" name="灰色圆形背景"/>
            <p:cNvSpPr/>
            <p:nvPr/>
          </p:nvSpPr>
          <p:spPr>
            <a:xfrm>
              <a:off x="1218243" y="1414126"/>
              <a:ext cx="2016000" cy="201600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/>
            </a:p>
          </p:txBody>
        </p:sp>
        <p:sp>
          <p:nvSpPr>
            <p:cNvPr id="14" name="空心弧 13"/>
            <p:cNvSpPr/>
            <p:nvPr/>
          </p:nvSpPr>
          <p:spPr>
            <a:xfrm>
              <a:off x="1295226" y="1491109"/>
              <a:ext cx="1862033" cy="1862033"/>
            </a:xfrm>
            <a:prstGeom prst="blockArc">
              <a:avLst>
                <a:gd name="adj1" fmla="val 8111028"/>
                <a:gd name="adj2" fmla="val 16158815"/>
                <a:gd name="adj3" fmla="val 1952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15" name="椭圆 46"/>
            <p:cNvSpPr/>
            <p:nvPr/>
          </p:nvSpPr>
          <p:spPr>
            <a:xfrm>
              <a:off x="1497307" y="1693190"/>
              <a:ext cx="1457871" cy="1457871"/>
            </a:xfrm>
            <a:custGeom>
              <a:avLst/>
              <a:gdLst/>
              <a:ahLst/>
              <a:cxnLst/>
              <a:rect l="l" t="t" r="r" b="b"/>
              <a:pathLst>
                <a:path w="1692000" h="1692000">
                  <a:moveTo>
                    <a:pt x="846000" y="108822"/>
                  </a:moveTo>
                  <a:cubicBezTo>
                    <a:pt x="1253132" y="108822"/>
                    <a:pt x="1583178" y="438868"/>
                    <a:pt x="1583178" y="846000"/>
                  </a:cubicBezTo>
                  <a:cubicBezTo>
                    <a:pt x="1583178" y="1253132"/>
                    <a:pt x="1253132" y="1583178"/>
                    <a:pt x="846000" y="1583178"/>
                  </a:cubicBezTo>
                  <a:cubicBezTo>
                    <a:pt x="438868" y="1583178"/>
                    <a:pt x="108822" y="1253132"/>
                    <a:pt x="108822" y="846000"/>
                  </a:cubicBezTo>
                  <a:cubicBezTo>
                    <a:pt x="108822" y="438868"/>
                    <a:pt x="438868" y="108822"/>
                    <a:pt x="846000" y="108822"/>
                  </a:cubicBezTo>
                  <a:close/>
                  <a:moveTo>
                    <a:pt x="846000" y="54000"/>
                  </a:moveTo>
                  <a:cubicBezTo>
                    <a:pt x="408590" y="54000"/>
                    <a:pt x="54000" y="408590"/>
                    <a:pt x="54000" y="846000"/>
                  </a:cubicBezTo>
                  <a:cubicBezTo>
                    <a:pt x="54000" y="1283410"/>
                    <a:pt x="408590" y="1638000"/>
                    <a:pt x="846000" y="1638000"/>
                  </a:cubicBezTo>
                  <a:cubicBezTo>
                    <a:pt x="1283410" y="1638000"/>
                    <a:pt x="1638000" y="1283410"/>
                    <a:pt x="1638000" y="846000"/>
                  </a:cubicBezTo>
                  <a:cubicBezTo>
                    <a:pt x="1638000" y="408590"/>
                    <a:pt x="1283410" y="54000"/>
                    <a:pt x="846000" y="54000"/>
                  </a:cubicBezTo>
                  <a:close/>
                  <a:moveTo>
                    <a:pt x="846000" y="0"/>
                  </a:moveTo>
                  <a:cubicBezTo>
                    <a:pt x="1313233" y="0"/>
                    <a:pt x="1692000" y="378767"/>
                    <a:pt x="1692000" y="846000"/>
                  </a:cubicBezTo>
                  <a:cubicBezTo>
                    <a:pt x="1692000" y="1313233"/>
                    <a:pt x="1313233" y="1692000"/>
                    <a:pt x="846000" y="1692000"/>
                  </a:cubicBezTo>
                  <a:cubicBezTo>
                    <a:pt x="378767" y="1692000"/>
                    <a:pt x="0" y="1313233"/>
                    <a:pt x="0" y="846000"/>
                  </a:cubicBezTo>
                  <a:cubicBezTo>
                    <a:pt x="0" y="378767"/>
                    <a:pt x="378767" y="0"/>
                    <a:pt x="846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/>
            </a:p>
          </p:txBody>
        </p:sp>
        <p:sp>
          <p:nvSpPr>
            <p:cNvPr id="16" name="TextBox 80"/>
            <p:cNvSpPr txBox="1"/>
            <p:nvPr/>
          </p:nvSpPr>
          <p:spPr>
            <a:xfrm>
              <a:off x="1675143" y="2104534"/>
              <a:ext cx="1102198" cy="62982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b="1" dirty="0">
                  <a:ln w="12700">
                    <a:solidFill>
                      <a:srgbClr val="DDDDDD"/>
                    </a:solidFill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35%</a:t>
              </a:r>
              <a:endParaRPr lang="zh-CN" altLang="en-US" sz="4800" b="1" dirty="0">
                <a:ln w="12700">
                  <a:solidFill>
                    <a:srgbClr val="DDDDDD"/>
                  </a:solidFill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09663" y="4467225"/>
            <a:ext cx="2522537" cy="803275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algn="just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+mn-ea"/>
                <a:ea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  <a:ea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  <a:ea typeface="+mn-ea"/>
              </a:rPr>
              <a:t>倍行距和两端对齐方式。</a:t>
            </a:r>
          </a:p>
        </p:txBody>
      </p:sp>
      <p:grpSp>
        <p:nvGrpSpPr>
          <p:cNvPr id="15367" name="组合 20"/>
          <p:cNvGrpSpPr>
            <a:grpSpLocks/>
          </p:cNvGrpSpPr>
          <p:nvPr/>
        </p:nvGrpSpPr>
        <p:grpSpPr bwMode="auto">
          <a:xfrm>
            <a:off x="471488" y="231775"/>
            <a:ext cx="5037137" cy="584200"/>
            <a:chOff x="493006" y="224297"/>
            <a:chExt cx="5036574" cy="584777"/>
          </a:xfrm>
        </p:grpSpPr>
        <p:sp>
          <p:nvSpPr>
            <p:cNvPr id="15370" name="文本框 21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4698722" cy="584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请在此处添加幻灯片标题</a:t>
              </a: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8598" y="419858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814888" y="4467225"/>
            <a:ext cx="2522537" cy="803275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algn="just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+mn-ea"/>
                <a:ea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  <a:ea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  <a:ea typeface="+mn-ea"/>
              </a:rPr>
              <a:t>倍行距和两端对齐方式。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451850" y="4467225"/>
            <a:ext cx="2522538" cy="803275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algn="just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+mn-ea"/>
                <a:ea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  <a:ea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  <a:ea typeface="+mn-ea"/>
              </a:rPr>
              <a:t>倍行距和两端对齐方式。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0388" y="2832100"/>
            <a:ext cx="11045825" cy="7096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/>
          </a:p>
        </p:txBody>
      </p:sp>
      <p:sp>
        <p:nvSpPr>
          <p:cNvPr id="3" name="矩形 2"/>
          <p:cNvSpPr/>
          <p:nvPr/>
        </p:nvSpPr>
        <p:spPr>
          <a:xfrm>
            <a:off x="560388" y="3541713"/>
            <a:ext cx="11045825" cy="7096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/>
          </a:p>
        </p:txBody>
      </p:sp>
      <p:pic>
        <p:nvPicPr>
          <p:cNvPr id="1638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873125"/>
            <a:ext cx="4003675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41713"/>
            <a:ext cx="4002088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0" name="组合 5"/>
          <p:cNvGrpSpPr>
            <a:grpSpLocks/>
          </p:cNvGrpSpPr>
          <p:nvPr/>
        </p:nvGrpSpPr>
        <p:grpSpPr bwMode="auto">
          <a:xfrm>
            <a:off x="5426075" y="3022600"/>
            <a:ext cx="1730375" cy="276225"/>
            <a:chOff x="6822245" y="789960"/>
            <a:chExt cx="1317334" cy="210768"/>
          </a:xfrm>
        </p:grpSpPr>
        <p:sp>
          <p:nvSpPr>
            <p:cNvPr id="16401" name="文本框 6"/>
            <p:cNvSpPr txBox="1">
              <a:spLocks noChangeArrowheads="1"/>
            </p:cNvSpPr>
            <p:nvPr/>
          </p:nvSpPr>
          <p:spPr bwMode="auto">
            <a:xfrm>
              <a:off x="6822245" y="789960"/>
              <a:ext cx="1194351" cy="210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20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请在此添加图片说明</a:t>
              </a:r>
            </a:p>
          </p:txBody>
        </p:sp>
        <p:sp>
          <p:nvSpPr>
            <p:cNvPr id="8" name="等腰三角形 7"/>
            <p:cNvSpPr/>
            <p:nvPr/>
          </p:nvSpPr>
          <p:spPr>
            <a:xfrm rot="16200000" flipV="1">
              <a:off x="8016760" y="840358"/>
              <a:ext cx="132033" cy="113605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</p:grpSp>
      <p:grpSp>
        <p:nvGrpSpPr>
          <p:cNvPr id="16391" name="组合 8"/>
          <p:cNvGrpSpPr>
            <a:grpSpLocks/>
          </p:cNvGrpSpPr>
          <p:nvPr/>
        </p:nvGrpSpPr>
        <p:grpSpPr bwMode="auto">
          <a:xfrm>
            <a:off x="5029200" y="3752850"/>
            <a:ext cx="1711325" cy="277813"/>
            <a:chOff x="6454082" y="797208"/>
            <a:chExt cx="1302622" cy="210768"/>
          </a:xfrm>
        </p:grpSpPr>
        <p:sp>
          <p:nvSpPr>
            <p:cNvPr id="16399" name="文本框 9"/>
            <p:cNvSpPr txBox="1">
              <a:spLocks noChangeArrowheads="1"/>
            </p:cNvSpPr>
            <p:nvPr/>
          </p:nvSpPr>
          <p:spPr bwMode="auto">
            <a:xfrm>
              <a:off x="6562353" y="797208"/>
              <a:ext cx="1194351" cy="210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请在此添加图片说明</a:t>
              </a:r>
            </a:p>
          </p:txBody>
        </p:sp>
        <p:sp>
          <p:nvSpPr>
            <p:cNvPr id="11" name="等腰三角形 10"/>
            <p:cNvSpPr/>
            <p:nvPr/>
          </p:nvSpPr>
          <p:spPr>
            <a:xfrm rot="5400000" flipH="1" flipV="1">
              <a:off x="6445236" y="839776"/>
              <a:ext cx="131278" cy="113587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42963" y="1185863"/>
            <a:ext cx="1931987" cy="1322387"/>
          </a:xfrm>
          <a:prstGeom prst="rect">
            <a:avLst/>
          </a:prstGeom>
          <a:noFill/>
        </p:spPr>
        <p:txBody>
          <a:bodyPr wrap="none" lIns="0" tIns="45719" rIns="0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dirty="0">
                <a:solidFill>
                  <a:schemeClr val="accent5"/>
                </a:solidFill>
                <a:latin typeface="+mn-lt"/>
                <a:ea typeface="+mn-ea"/>
              </a:rPr>
              <a:t>73%</a:t>
            </a:r>
            <a:endParaRPr lang="zh-CN" altLang="en-US" sz="8000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31375" y="4759325"/>
            <a:ext cx="1933575" cy="1323975"/>
          </a:xfrm>
          <a:prstGeom prst="rect">
            <a:avLst/>
          </a:prstGeom>
          <a:noFill/>
        </p:spPr>
        <p:txBody>
          <a:bodyPr wrap="none" lIns="0" tIns="45719" rIns="0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dirty="0">
                <a:solidFill>
                  <a:schemeClr val="accent4"/>
                </a:solidFill>
                <a:latin typeface="+mn-lt"/>
                <a:ea typeface="+mn-ea"/>
              </a:rPr>
              <a:t>27%</a:t>
            </a:r>
            <a:endParaRPr lang="zh-CN" altLang="en-US" sz="8000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grpSp>
        <p:nvGrpSpPr>
          <p:cNvPr id="16394" name="组合 19"/>
          <p:cNvGrpSpPr>
            <a:grpSpLocks/>
          </p:cNvGrpSpPr>
          <p:nvPr/>
        </p:nvGrpSpPr>
        <p:grpSpPr bwMode="auto">
          <a:xfrm>
            <a:off x="471488" y="231775"/>
            <a:ext cx="5037137" cy="584200"/>
            <a:chOff x="493006" y="224297"/>
            <a:chExt cx="5036574" cy="584777"/>
          </a:xfrm>
        </p:grpSpPr>
        <p:sp>
          <p:nvSpPr>
            <p:cNvPr id="16397" name="文本框 20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4698722" cy="584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请在此处添加幻灯片标题</a:t>
              </a: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98" y="419858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559175" y="1501775"/>
            <a:ext cx="2522538" cy="803275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algn="just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+mn-ea"/>
                <a:ea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  <a:ea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  <a:ea typeface="+mn-ea"/>
              </a:rPr>
              <a:t>倍行距和两端对齐方式。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426075" y="4835525"/>
            <a:ext cx="2522538" cy="803275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algn="just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+mn-ea"/>
                <a:ea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  <a:ea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  <a:ea typeface="+mn-ea"/>
              </a:rPr>
              <a:t>倍行距和两端对齐方式。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5"/>
          <p:cNvGrpSpPr>
            <a:grpSpLocks/>
          </p:cNvGrpSpPr>
          <p:nvPr/>
        </p:nvGrpSpPr>
        <p:grpSpPr bwMode="auto">
          <a:xfrm>
            <a:off x="8666163" y="5126038"/>
            <a:ext cx="687387" cy="687387"/>
            <a:chOff x="671649" y="4012622"/>
            <a:chExt cx="468008" cy="468008"/>
          </a:xfrm>
        </p:grpSpPr>
        <p:sp>
          <p:nvSpPr>
            <p:cNvPr id="7" name="矩形 6"/>
            <p:cNvSpPr/>
            <p:nvPr/>
          </p:nvSpPr>
          <p:spPr>
            <a:xfrm>
              <a:off x="671649" y="4012622"/>
              <a:ext cx="468008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45" name="Freeform 217"/>
            <p:cNvSpPr>
              <a:spLocks noChangeAspect="1" noEditPoints="1"/>
            </p:cNvSpPr>
            <p:nvPr/>
          </p:nvSpPr>
          <p:spPr bwMode="auto">
            <a:xfrm>
              <a:off x="759348" y="4100382"/>
              <a:ext cx="292609" cy="291112"/>
            </a:xfrm>
            <a:custGeom>
              <a:avLst/>
              <a:gdLst>
                <a:gd name="T0" fmla="*/ 2147483647 w 87"/>
                <a:gd name="T1" fmla="*/ 2147483647 h 87"/>
                <a:gd name="T2" fmla="*/ 2147483647 w 87"/>
                <a:gd name="T3" fmla="*/ 2147483647 h 87"/>
                <a:gd name="T4" fmla="*/ 2147483647 w 87"/>
                <a:gd name="T5" fmla="*/ 2147483647 h 87"/>
                <a:gd name="T6" fmla="*/ 2147483647 w 87"/>
                <a:gd name="T7" fmla="*/ 2147483647 h 87"/>
                <a:gd name="T8" fmla="*/ 2147483647 w 87"/>
                <a:gd name="T9" fmla="*/ 2147483647 h 87"/>
                <a:gd name="T10" fmla="*/ 2147483647 w 87"/>
                <a:gd name="T11" fmla="*/ 2147483647 h 87"/>
                <a:gd name="T12" fmla="*/ 2147483647 w 87"/>
                <a:gd name="T13" fmla="*/ 2147483647 h 87"/>
                <a:gd name="T14" fmla="*/ 2147483647 w 87"/>
                <a:gd name="T15" fmla="*/ 2147483647 h 87"/>
                <a:gd name="T16" fmla="*/ 2147483647 w 87"/>
                <a:gd name="T17" fmla="*/ 2147483647 h 87"/>
                <a:gd name="T18" fmla="*/ 2147483647 w 87"/>
                <a:gd name="T19" fmla="*/ 2147483647 h 87"/>
                <a:gd name="T20" fmla="*/ 2147483647 w 87"/>
                <a:gd name="T21" fmla="*/ 2147483647 h 87"/>
                <a:gd name="T22" fmla="*/ 2147483647 w 87"/>
                <a:gd name="T23" fmla="*/ 2147483647 h 87"/>
                <a:gd name="T24" fmla="*/ 2147483647 w 87"/>
                <a:gd name="T25" fmla="*/ 2147483647 h 87"/>
                <a:gd name="T26" fmla="*/ 2147483647 w 87"/>
                <a:gd name="T27" fmla="*/ 2147483647 h 87"/>
                <a:gd name="T28" fmla="*/ 2147483647 w 87"/>
                <a:gd name="T29" fmla="*/ 2147483647 h 87"/>
                <a:gd name="T30" fmla="*/ 2147483647 w 87"/>
                <a:gd name="T31" fmla="*/ 2147483647 h 87"/>
                <a:gd name="T32" fmla="*/ 2147483647 w 87"/>
                <a:gd name="T33" fmla="*/ 2147483647 h 87"/>
                <a:gd name="T34" fmla="*/ 2147483647 w 87"/>
                <a:gd name="T35" fmla="*/ 2147483647 h 87"/>
                <a:gd name="T36" fmla="*/ 2147483647 w 87"/>
                <a:gd name="T37" fmla="*/ 2147483647 h 87"/>
                <a:gd name="T38" fmla="*/ 2147483647 w 87"/>
                <a:gd name="T39" fmla="*/ 2147483647 h 87"/>
                <a:gd name="T40" fmla="*/ 2147483647 w 87"/>
                <a:gd name="T41" fmla="*/ 2147483647 h 87"/>
                <a:gd name="T42" fmla="*/ 2147483647 w 87"/>
                <a:gd name="T43" fmla="*/ 2147483647 h 87"/>
                <a:gd name="T44" fmla="*/ 2147483647 w 87"/>
                <a:gd name="T45" fmla="*/ 2147483647 h 87"/>
                <a:gd name="T46" fmla="*/ 2147483647 w 87"/>
                <a:gd name="T47" fmla="*/ 2147483647 h 87"/>
                <a:gd name="T48" fmla="*/ 2147483647 w 87"/>
                <a:gd name="T49" fmla="*/ 2147483647 h 87"/>
                <a:gd name="T50" fmla="*/ 2147483647 w 87"/>
                <a:gd name="T51" fmla="*/ 0 h 87"/>
                <a:gd name="T52" fmla="*/ 2147483647 w 87"/>
                <a:gd name="T53" fmla="*/ 2147483647 h 87"/>
                <a:gd name="T54" fmla="*/ 2147483647 w 87"/>
                <a:gd name="T55" fmla="*/ 2147483647 h 87"/>
                <a:gd name="T56" fmla="*/ 2147483647 w 87"/>
                <a:gd name="T57" fmla="*/ 2147483647 h 87"/>
                <a:gd name="T58" fmla="*/ 2147483647 w 87"/>
                <a:gd name="T59" fmla="*/ 2147483647 h 87"/>
                <a:gd name="T60" fmla="*/ 2147483647 w 87"/>
                <a:gd name="T61" fmla="*/ 2147483647 h 87"/>
                <a:gd name="T62" fmla="*/ 2147483647 w 87"/>
                <a:gd name="T63" fmla="*/ 2147483647 h 87"/>
                <a:gd name="T64" fmla="*/ 2147483647 w 87"/>
                <a:gd name="T65" fmla="*/ 0 h 87"/>
                <a:gd name="T66" fmla="*/ 2147483647 w 87"/>
                <a:gd name="T67" fmla="*/ 0 h 87"/>
                <a:gd name="T68" fmla="*/ 2147483647 w 87"/>
                <a:gd name="T69" fmla="*/ 2147483647 h 87"/>
                <a:gd name="T70" fmla="*/ 2147483647 w 87"/>
                <a:gd name="T71" fmla="*/ 2147483647 h 87"/>
                <a:gd name="T72" fmla="*/ 2147483647 w 87"/>
                <a:gd name="T73" fmla="*/ 2147483647 h 87"/>
                <a:gd name="T74" fmla="*/ 2147483647 w 87"/>
                <a:gd name="T75" fmla="*/ 2147483647 h 87"/>
                <a:gd name="T76" fmla="*/ 2147483647 w 87"/>
                <a:gd name="T77" fmla="*/ 2147483647 h 87"/>
                <a:gd name="T78" fmla="*/ 0 w 87"/>
                <a:gd name="T79" fmla="*/ 2147483647 h 87"/>
                <a:gd name="T80" fmla="*/ 2147483647 w 87"/>
                <a:gd name="T81" fmla="*/ 2147483647 h 87"/>
                <a:gd name="T82" fmla="*/ 2147483647 w 87"/>
                <a:gd name="T83" fmla="*/ 2147483647 h 87"/>
                <a:gd name="T84" fmla="*/ 2147483647 w 87"/>
                <a:gd name="T85" fmla="*/ 2147483647 h 87"/>
                <a:gd name="T86" fmla="*/ 2147483647 w 87"/>
                <a:gd name="T87" fmla="*/ 2147483647 h 87"/>
                <a:gd name="T88" fmla="*/ 2147483647 w 87"/>
                <a:gd name="T89" fmla="*/ 2147483647 h 87"/>
                <a:gd name="T90" fmla="*/ 2147483647 w 87"/>
                <a:gd name="T91" fmla="*/ 2147483647 h 87"/>
                <a:gd name="T92" fmla="*/ 2147483647 w 87"/>
                <a:gd name="T93" fmla="*/ 2147483647 h 87"/>
                <a:gd name="T94" fmla="*/ 2147483647 w 87"/>
                <a:gd name="T95" fmla="*/ 2147483647 h 87"/>
                <a:gd name="T96" fmla="*/ 2147483647 w 87"/>
                <a:gd name="T97" fmla="*/ 2147483647 h 87"/>
                <a:gd name="T98" fmla="*/ 2147483647 w 87"/>
                <a:gd name="T99" fmla="*/ 2147483647 h 87"/>
                <a:gd name="T100" fmla="*/ 2147483647 w 87"/>
                <a:gd name="T101" fmla="*/ 2147483647 h 87"/>
                <a:gd name="T102" fmla="*/ 2147483647 w 87"/>
                <a:gd name="T103" fmla="*/ 2147483647 h 87"/>
                <a:gd name="T104" fmla="*/ 2147483647 w 87"/>
                <a:gd name="T105" fmla="*/ 2147483647 h 8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87"/>
                <a:gd name="T160" fmla="*/ 0 h 87"/>
                <a:gd name="T161" fmla="*/ 87 w 87"/>
                <a:gd name="T162" fmla="*/ 87 h 8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87" h="87">
                  <a:moveTo>
                    <a:pt x="72" y="33"/>
                  </a:moveTo>
                  <a:cubicBezTo>
                    <a:pt x="59" y="45"/>
                    <a:pt x="59" y="45"/>
                    <a:pt x="59" y="45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29"/>
                    <a:pt x="58" y="28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6"/>
                    <a:pt x="54" y="26"/>
                    <a:pt x="53" y="27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72" y="33"/>
                    <a:pt x="72" y="33"/>
                    <a:pt x="72" y="33"/>
                  </a:cubicBezTo>
                  <a:close/>
                  <a:moveTo>
                    <a:pt x="45" y="60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0" y="67"/>
                    <a:pt x="18" y="67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5"/>
                    <a:pt x="16" y="64"/>
                    <a:pt x="17" y="63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6" y="79"/>
                    <a:pt x="26" y="79"/>
                    <a:pt x="26" y="79"/>
                  </a:cubicBezTo>
                  <a:lnTo>
                    <a:pt x="45" y="60"/>
                  </a:lnTo>
                  <a:close/>
                  <a:moveTo>
                    <a:pt x="76" y="29"/>
                  </a:moveTo>
                  <a:cubicBezTo>
                    <a:pt x="87" y="17"/>
                    <a:pt x="87" y="17"/>
                    <a:pt x="87" y="17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76" y="29"/>
                  </a:lnTo>
                  <a:close/>
                  <a:moveTo>
                    <a:pt x="66" y="51"/>
                  </a:moveTo>
                  <a:cubicBezTo>
                    <a:pt x="65" y="51"/>
                    <a:pt x="64" y="51"/>
                    <a:pt x="62" y="51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3" y="7"/>
                    <a:pt x="25" y="11"/>
                    <a:pt x="25" y="15"/>
                  </a:cubicBezTo>
                  <a:cubicBezTo>
                    <a:pt x="25" y="20"/>
                    <a:pt x="21" y="25"/>
                    <a:pt x="15" y="25"/>
                  </a:cubicBezTo>
                  <a:cubicBezTo>
                    <a:pt x="10" y="25"/>
                    <a:pt x="5" y="21"/>
                    <a:pt x="4" y="16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5"/>
                    <a:pt x="0" y="17"/>
                    <a:pt x="0" y="18"/>
                  </a:cubicBezTo>
                  <a:cubicBezTo>
                    <a:pt x="0" y="28"/>
                    <a:pt x="9" y="36"/>
                    <a:pt x="18" y="36"/>
                  </a:cubicBezTo>
                  <a:cubicBezTo>
                    <a:pt x="20" y="36"/>
                    <a:pt x="22" y="36"/>
                    <a:pt x="23" y="36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4"/>
                    <a:pt x="49" y="67"/>
                    <a:pt x="49" y="69"/>
                  </a:cubicBezTo>
                  <a:cubicBezTo>
                    <a:pt x="49" y="79"/>
                    <a:pt x="57" y="87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2" y="80"/>
                    <a:pt x="60" y="77"/>
                    <a:pt x="60" y="73"/>
                  </a:cubicBezTo>
                  <a:cubicBezTo>
                    <a:pt x="60" y="67"/>
                    <a:pt x="64" y="62"/>
                    <a:pt x="70" y="62"/>
                  </a:cubicBezTo>
                  <a:cubicBezTo>
                    <a:pt x="75" y="62"/>
                    <a:pt x="80" y="66"/>
                    <a:pt x="80" y="71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4" y="73"/>
                    <a:pt x="85" y="71"/>
                    <a:pt x="84" y="69"/>
                  </a:cubicBezTo>
                  <a:cubicBezTo>
                    <a:pt x="84" y="59"/>
                    <a:pt x="76" y="51"/>
                    <a:pt x="66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11" name="组合 8"/>
          <p:cNvGrpSpPr>
            <a:grpSpLocks/>
          </p:cNvGrpSpPr>
          <p:nvPr/>
        </p:nvGrpSpPr>
        <p:grpSpPr bwMode="auto">
          <a:xfrm>
            <a:off x="9645650" y="5124450"/>
            <a:ext cx="739775" cy="688975"/>
            <a:chOff x="1197283" y="4012622"/>
            <a:chExt cx="502669" cy="468008"/>
          </a:xfrm>
        </p:grpSpPr>
        <p:sp>
          <p:nvSpPr>
            <p:cNvPr id="10" name="矩形 9"/>
            <p:cNvSpPr/>
            <p:nvPr/>
          </p:nvSpPr>
          <p:spPr>
            <a:xfrm>
              <a:off x="1231801" y="4012622"/>
              <a:ext cx="468151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7443" name="Picture 2" descr="\\MAGNUM\Projects\Microsoft\Cloud Power FY12\Design\ICONS_PNG\Building.png"/>
            <p:cNvPicPr>
              <a:picLocks noChangeAspect="1" noChangeArrowheads="1"/>
            </p:cNvPicPr>
            <p:nvPr/>
          </p:nvPicPr>
          <p:blipFill>
            <a:blip r:embed="rId2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283" y="4012622"/>
              <a:ext cx="489073" cy="429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412" name="组合 11"/>
          <p:cNvGrpSpPr>
            <a:grpSpLocks/>
          </p:cNvGrpSpPr>
          <p:nvPr/>
        </p:nvGrpSpPr>
        <p:grpSpPr bwMode="auto">
          <a:xfrm>
            <a:off x="10707688" y="5124450"/>
            <a:ext cx="736600" cy="688975"/>
            <a:chOff x="1775328" y="4012622"/>
            <a:chExt cx="501830" cy="468008"/>
          </a:xfrm>
        </p:grpSpPr>
        <p:sp>
          <p:nvSpPr>
            <p:cNvPr id="13" name="矩形 12"/>
            <p:cNvSpPr/>
            <p:nvPr/>
          </p:nvSpPr>
          <p:spPr>
            <a:xfrm>
              <a:off x="1792632" y="4012622"/>
              <a:ext cx="467221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7441" name="Picture 2" descr="\\MAGNUM\Projects\Microsoft\Cloud Power FY12\Design\Icons\PNGs\Cloud_on_your_terms.png"/>
            <p:cNvPicPr>
              <a:picLocks noChangeAspect="1" noChangeArrowheads="1"/>
            </p:cNvPicPr>
            <p:nvPr/>
          </p:nvPicPr>
          <p:blipFill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5328" y="4026372"/>
              <a:ext cx="501830" cy="440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流程图: 数据 31"/>
          <p:cNvSpPr/>
          <p:nvPr/>
        </p:nvSpPr>
        <p:spPr>
          <a:xfrm>
            <a:off x="3292475" y="3314700"/>
            <a:ext cx="3176588" cy="636588"/>
          </a:xfrm>
          <a:prstGeom prst="flowChartInputOut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流程图: 数据 27"/>
          <p:cNvSpPr/>
          <p:nvPr/>
        </p:nvSpPr>
        <p:spPr>
          <a:xfrm>
            <a:off x="5834063" y="2257425"/>
            <a:ext cx="3176587" cy="63500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5" name="文本框 40"/>
          <p:cNvSpPr txBox="1">
            <a:spLocks noChangeArrowheads="1"/>
          </p:cNvSpPr>
          <p:nvPr/>
        </p:nvSpPr>
        <p:spPr bwMode="auto">
          <a:xfrm>
            <a:off x="1141413" y="1576388"/>
            <a:ext cx="23780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请在此处添加小标题</a:t>
            </a:r>
          </a:p>
        </p:txBody>
      </p:sp>
      <p:grpSp>
        <p:nvGrpSpPr>
          <p:cNvPr id="17416" name="组合 50"/>
          <p:cNvGrpSpPr>
            <a:grpSpLocks/>
          </p:cNvGrpSpPr>
          <p:nvPr/>
        </p:nvGrpSpPr>
        <p:grpSpPr bwMode="auto">
          <a:xfrm>
            <a:off x="750888" y="4373563"/>
            <a:ext cx="3176587" cy="636587"/>
            <a:chOff x="751383" y="4374208"/>
            <a:chExt cx="3176332" cy="635266"/>
          </a:xfrm>
        </p:grpSpPr>
        <p:sp>
          <p:nvSpPr>
            <p:cNvPr id="36" name="流程图: 数据 35"/>
            <p:cNvSpPr/>
            <p:nvPr/>
          </p:nvSpPr>
          <p:spPr>
            <a:xfrm>
              <a:off x="751383" y="4374208"/>
              <a:ext cx="3176332" cy="635266"/>
            </a:xfrm>
            <a:prstGeom prst="flowChartInputOutpu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39" name="文本框 42"/>
            <p:cNvSpPr txBox="1">
              <a:spLocks noChangeArrowheads="1"/>
            </p:cNvSpPr>
            <p:nvPr/>
          </p:nvSpPr>
          <p:spPr bwMode="auto">
            <a:xfrm>
              <a:off x="1281019" y="4525307"/>
              <a:ext cx="1826141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请在此添加关键字</a:t>
              </a:r>
            </a:p>
          </p:txBody>
        </p:sp>
      </p:grpSp>
      <p:grpSp>
        <p:nvGrpSpPr>
          <p:cNvPr id="17417" name="组合 51"/>
          <p:cNvGrpSpPr>
            <a:grpSpLocks/>
          </p:cNvGrpSpPr>
          <p:nvPr/>
        </p:nvGrpSpPr>
        <p:grpSpPr bwMode="auto">
          <a:xfrm>
            <a:off x="3292475" y="3463925"/>
            <a:ext cx="2422525" cy="1546225"/>
            <a:chOff x="3292519" y="3463787"/>
            <a:chExt cx="2421837" cy="1545689"/>
          </a:xfrm>
        </p:grpSpPr>
        <p:sp>
          <p:nvSpPr>
            <p:cNvPr id="33" name="矩形 12"/>
            <p:cNvSpPr/>
            <p:nvPr/>
          </p:nvSpPr>
          <p:spPr>
            <a:xfrm flipH="1" flipV="1">
              <a:off x="3292519" y="3950981"/>
              <a:ext cx="634820" cy="1058495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矩形 12"/>
            <p:cNvSpPr/>
            <p:nvPr/>
          </p:nvSpPr>
          <p:spPr>
            <a:xfrm rot="16200000" flipH="1" flipV="1">
              <a:off x="3292534" y="3954140"/>
              <a:ext cx="476085" cy="4761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37" name="文本框 43"/>
            <p:cNvSpPr txBox="1">
              <a:spLocks noChangeArrowheads="1"/>
            </p:cNvSpPr>
            <p:nvPr/>
          </p:nvSpPr>
          <p:spPr bwMode="auto">
            <a:xfrm>
              <a:off x="3888216" y="3463787"/>
              <a:ext cx="1826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请在此添加关键字</a:t>
              </a:r>
            </a:p>
          </p:txBody>
        </p:sp>
      </p:grpSp>
      <p:grpSp>
        <p:nvGrpSpPr>
          <p:cNvPr id="17418" name="组合 52"/>
          <p:cNvGrpSpPr>
            <a:grpSpLocks/>
          </p:cNvGrpSpPr>
          <p:nvPr/>
        </p:nvGrpSpPr>
        <p:grpSpPr bwMode="auto">
          <a:xfrm>
            <a:off x="5834063" y="2400300"/>
            <a:ext cx="2420937" cy="1550988"/>
            <a:chOff x="5833656" y="2399780"/>
            <a:chExt cx="2421837" cy="1550918"/>
          </a:xfrm>
        </p:grpSpPr>
        <p:sp>
          <p:nvSpPr>
            <p:cNvPr id="29" name="矩形 12"/>
            <p:cNvSpPr/>
            <p:nvPr/>
          </p:nvSpPr>
          <p:spPr>
            <a:xfrm flipH="1" flipV="1">
              <a:off x="5833656" y="2891883"/>
              <a:ext cx="635236" cy="1058815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12"/>
            <p:cNvSpPr/>
            <p:nvPr/>
          </p:nvSpPr>
          <p:spPr>
            <a:xfrm rot="16200000" flipH="1" flipV="1">
              <a:off x="5833755" y="2893371"/>
              <a:ext cx="476229" cy="476427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34" name="文本框 44"/>
            <p:cNvSpPr txBox="1">
              <a:spLocks noChangeArrowheads="1"/>
            </p:cNvSpPr>
            <p:nvPr/>
          </p:nvSpPr>
          <p:spPr bwMode="auto">
            <a:xfrm>
              <a:off x="6429352" y="2399780"/>
              <a:ext cx="18261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请在此添加关键字</a:t>
              </a:r>
            </a:p>
          </p:txBody>
        </p:sp>
      </p:grpSp>
      <p:grpSp>
        <p:nvGrpSpPr>
          <p:cNvPr id="17419" name="组合 53"/>
          <p:cNvGrpSpPr>
            <a:grpSpLocks/>
          </p:cNvGrpSpPr>
          <p:nvPr/>
        </p:nvGrpSpPr>
        <p:grpSpPr bwMode="auto">
          <a:xfrm>
            <a:off x="8374063" y="1198563"/>
            <a:ext cx="3176587" cy="1693862"/>
            <a:chOff x="8374792" y="1197876"/>
            <a:chExt cx="3176332" cy="1694045"/>
          </a:xfrm>
        </p:grpSpPr>
        <p:sp>
          <p:nvSpPr>
            <p:cNvPr id="24" name="流程图: 数据 23"/>
            <p:cNvSpPr/>
            <p:nvPr/>
          </p:nvSpPr>
          <p:spPr>
            <a:xfrm>
              <a:off x="8374792" y="1197876"/>
              <a:ext cx="3176332" cy="635069"/>
            </a:xfrm>
            <a:prstGeom prst="flowChartInputOutp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矩形 12"/>
            <p:cNvSpPr/>
            <p:nvPr/>
          </p:nvSpPr>
          <p:spPr>
            <a:xfrm flipH="1" flipV="1">
              <a:off x="8374792" y="1832945"/>
              <a:ext cx="634949" cy="1058976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矩形 12"/>
            <p:cNvSpPr/>
            <p:nvPr/>
          </p:nvSpPr>
          <p:spPr>
            <a:xfrm rot="16200000" flipH="1" flipV="1">
              <a:off x="8374747" y="1832989"/>
              <a:ext cx="476301" cy="47621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31" name="文本框 45"/>
            <p:cNvSpPr txBox="1">
              <a:spLocks noChangeArrowheads="1"/>
            </p:cNvSpPr>
            <p:nvPr/>
          </p:nvSpPr>
          <p:spPr bwMode="auto">
            <a:xfrm>
              <a:off x="9092055" y="1318996"/>
              <a:ext cx="18261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请在此添加关键字</a:t>
              </a:r>
            </a:p>
          </p:txBody>
        </p:sp>
      </p:grpSp>
      <p:grpSp>
        <p:nvGrpSpPr>
          <p:cNvPr id="17420" name="组合 60"/>
          <p:cNvGrpSpPr>
            <a:grpSpLocks/>
          </p:cNvGrpSpPr>
          <p:nvPr/>
        </p:nvGrpSpPr>
        <p:grpSpPr bwMode="auto">
          <a:xfrm>
            <a:off x="471488" y="231775"/>
            <a:ext cx="5037137" cy="584200"/>
            <a:chOff x="493006" y="224297"/>
            <a:chExt cx="5036574" cy="584777"/>
          </a:xfrm>
        </p:grpSpPr>
        <p:sp>
          <p:nvSpPr>
            <p:cNvPr id="17426" name="文本框 61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4698722" cy="584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请在此处添加幻灯片标题</a:t>
              </a:r>
            </a:p>
          </p:txBody>
        </p:sp>
        <p:sp>
          <p:nvSpPr>
            <p:cNvPr id="63" name="等腰三角形 62"/>
            <p:cNvSpPr/>
            <p:nvPr/>
          </p:nvSpPr>
          <p:spPr>
            <a:xfrm rot="5400000">
              <a:off x="478598" y="419858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1266825" y="2079625"/>
            <a:ext cx="3111500" cy="573088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algn="just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倍行距和两端对齐方式。</a:t>
            </a:r>
          </a:p>
        </p:txBody>
      </p:sp>
      <p:sp>
        <p:nvSpPr>
          <p:cNvPr id="65" name="文本框 25"/>
          <p:cNvSpPr txBox="1"/>
          <p:nvPr/>
        </p:nvSpPr>
        <p:spPr>
          <a:xfrm>
            <a:off x="860425" y="5238750"/>
            <a:ext cx="2298700" cy="812800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68" name="文本框 25"/>
          <p:cNvSpPr txBox="1"/>
          <p:nvPr/>
        </p:nvSpPr>
        <p:spPr>
          <a:xfrm>
            <a:off x="3530600" y="4206875"/>
            <a:ext cx="2298700" cy="812800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69" name="文本框 25"/>
          <p:cNvSpPr txBox="1"/>
          <p:nvPr/>
        </p:nvSpPr>
        <p:spPr>
          <a:xfrm>
            <a:off x="6072188" y="3138488"/>
            <a:ext cx="2297112" cy="812800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70" name="文本框 25"/>
          <p:cNvSpPr txBox="1"/>
          <p:nvPr/>
        </p:nvSpPr>
        <p:spPr>
          <a:xfrm>
            <a:off x="8648700" y="1954213"/>
            <a:ext cx="2298700" cy="812800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5"/>
          <p:cNvGrpSpPr>
            <a:grpSpLocks/>
          </p:cNvGrpSpPr>
          <p:nvPr/>
        </p:nvGrpSpPr>
        <p:grpSpPr bwMode="auto">
          <a:xfrm>
            <a:off x="4319588" y="2181225"/>
            <a:ext cx="3562350" cy="3562350"/>
            <a:chOff x="1889832" y="1617774"/>
            <a:chExt cx="2340000" cy="2340000"/>
          </a:xfrm>
        </p:grpSpPr>
        <p:sp>
          <p:nvSpPr>
            <p:cNvPr id="18" name="椭圆 17"/>
            <p:cNvSpPr/>
            <p:nvPr/>
          </p:nvSpPr>
          <p:spPr>
            <a:xfrm>
              <a:off x="1889832" y="1617774"/>
              <a:ext cx="2340000" cy="234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159912" y="1887855"/>
              <a:ext cx="1799840" cy="17998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429992" y="2157934"/>
              <a:ext cx="1259679" cy="12596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435" name="TextBox 9"/>
          <p:cNvSpPr txBox="1">
            <a:spLocks noChangeArrowheads="1"/>
          </p:cNvSpPr>
          <p:nvPr/>
        </p:nvSpPr>
        <p:spPr bwMode="auto">
          <a:xfrm>
            <a:off x="5427663" y="3386138"/>
            <a:ext cx="146685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请在此处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添加关键字</a:t>
            </a:r>
          </a:p>
        </p:txBody>
      </p:sp>
      <p:sp>
        <p:nvSpPr>
          <p:cNvPr id="13" name="下箭头 12"/>
          <p:cNvSpPr/>
          <p:nvPr/>
        </p:nvSpPr>
        <p:spPr>
          <a:xfrm>
            <a:off x="5319713" y="1085850"/>
            <a:ext cx="1562100" cy="1917700"/>
          </a:xfrm>
          <a:prstGeom prst="downArrow">
            <a:avLst>
              <a:gd name="adj1" fmla="val 53134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91188" y="1085850"/>
            <a:ext cx="822325" cy="16351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5843588" y="1539875"/>
            <a:ext cx="5159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下箭头 9"/>
          <p:cNvSpPr/>
          <p:nvPr/>
        </p:nvSpPr>
        <p:spPr>
          <a:xfrm rot="7200000">
            <a:off x="6980238" y="4002088"/>
            <a:ext cx="1562100" cy="1917700"/>
          </a:xfrm>
          <a:prstGeom prst="downArrow">
            <a:avLst>
              <a:gd name="adj1" fmla="val 53134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7200000">
            <a:off x="8108156" y="5318920"/>
            <a:ext cx="822325" cy="1635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41" name="TextBox 41"/>
          <p:cNvSpPr txBox="1">
            <a:spLocks noChangeArrowheads="1"/>
          </p:cNvSpPr>
          <p:nvPr/>
        </p:nvSpPr>
        <p:spPr bwMode="auto">
          <a:xfrm rot="-3600000">
            <a:off x="7541419" y="4566444"/>
            <a:ext cx="5143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 rot="14400000" flipH="1">
            <a:off x="3651250" y="4002088"/>
            <a:ext cx="1562100" cy="1917700"/>
          </a:xfrm>
          <a:prstGeom prst="downArrow">
            <a:avLst>
              <a:gd name="adj1" fmla="val 53134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14400000" flipH="1">
            <a:off x="3262312" y="5318126"/>
            <a:ext cx="822325" cy="165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44" name="TextBox 45"/>
          <p:cNvSpPr txBox="1">
            <a:spLocks noChangeArrowheads="1"/>
          </p:cNvSpPr>
          <p:nvPr/>
        </p:nvSpPr>
        <p:spPr bwMode="auto">
          <a:xfrm rot="3599874" flipH="1">
            <a:off x="4098132" y="4599781"/>
            <a:ext cx="5143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02488" y="1006475"/>
            <a:ext cx="2376487" cy="38417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4"/>
                </a:solidFill>
                <a:latin typeface="+mn-lt"/>
                <a:ea typeface="+mn-ea"/>
              </a:rPr>
              <a:t>请在此处添加小标题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991600" y="4400550"/>
            <a:ext cx="2378075" cy="385763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4"/>
                </a:solidFill>
                <a:latin typeface="+mn-lt"/>
                <a:ea typeface="+mn-ea"/>
              </a:rPr>
              <a:t>请在此处添加小标题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85813" y="4516438"/>
            <a:ext cx="2378075" cy="38417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algn="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4"/>
                </a:solidFill>
                <a:latin typeface="+mn-lt"/>
                <a:ea typeface="+mn-ea"/>
              </a:rPr>
              <a:t>请在此处添加小标题</a:t>
            </a:r>
          </a:p>
        </p:txBody>
      </p:sp>
      <p:grpSp>
        <p:nvGrpSpPr>
          <p:cNvPr id="18448" name="组合 29"/>
          <p:cNvGrpSpPr>
            <a:grpSpLocks/>
          </p:cNvGrpSpPr>
          <p:nvPr/>
        </p:nvGrpSpPr>
        <p:grpSpPr bwMode="auto">
          <a:xfrm>
            <a:off x="471488" y="231775"/>
            <a:ext cx="5037137" cy="584200"/>
            <a:chOff x="493006" y="224297"/>
            <a:chExt cx="5036574" cy="584777"/>
          </a:xfrm>
        </p:grpSpPr>
        <p:sp>
          <p:nvSpPr>
            <p:cNvPr id="18452" name="文本框 30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4698722" cy="584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请在此处添加幻灯片标题</a:t>
              </a: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478598" y="419858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3" name="文本框 25"/>
          <p:cNvSpPr txBox="1"/>
          <p:nvPr/>
        </p:nvSpPr>
        <p:spPr>
          <a:xfrm>
            <a:off x="1030288" y="4886325"/>
            <a:ext cx="2066925" cy="812800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34" name="文本框 25"/>
          <p:cNvSpPr txBox="1"/>
          <p:nvPr/>
        </p:nvSpPr>
        <p:spPr>
          <a:xfrm>
            <a:off x="7299325" y="1390650"/>
            <a:ext cx="2066925" cy="812800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35" name="文本框 25"/>
          <p:cNvSpPr txBox="1"/>
          <p:nvPr/>
        </p:nvSpPr>
        <p:spPr>
          <a:xfrm>
            <a:off x="9090025" y="4886325"/>
            <a:ext cx="2065338" cy="812800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2266950"/>
            <a:ext cx="328453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8" y="2266950"/>
            <a:ext cx="32861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2266950"/>
            <a:ext cx="3284537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1" name="组合 4"/>
          <p:cNvGrpSpPr>
            <a:grpSpLocks/>
          </p:cNvGrpSpPr>
          <p:nvPr/>
        </p:nvGrpSpPr>
        <p:grpSpPr bwMode="auto">
          <a:xfrm>
            <a:off x="627063" y="4522788"/>
            <a:ext cx="3284537" cy="473075"/>
            <a:chOff x="406306" y="2717043"/>
            <a:chExt cx="2500311" cy="360000"/>
          </a:xfrm>
        </p:grpSpPr>
        <p:sp>
          <p:nvSpPr>
            <p:cNvPr id="6" name="矩形 5"/>
            <p:cNvSpPr/>
            <p:nvPr/>
          </p:nvSpPr>
          <p:spPr>
            <a:xfrm>
              <a:off x="406306" y="2717043"/>
              <a:ext cx="2500311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19476" name="文本框 6"/>
            <p:cNvSpPr txBox="1">
              <a:spLocks noChangeArrowheads="1"/>
            </p:cNvSpPr>
            <p:nvPr/>
          </p:nvSpPr>
          <p:spPr bwMode="auto">
            <a:xfrm>
              <a:off x="962248" y="2787543"/>
              <a:ext cx="1458335" cy="245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50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请在此处添加小标题</a:t>
              </a:r>
            </a:p>
          </p:txBody>
        </p:sp>
      </p:grpSp>
      <p:grpSp>
        <p:nvGrpSpPr>
          <p:cNvPr id="19462" name="组合 9"/>
          <p:cNvGrpSpPr>
            <a:grpSpLocks/>
          </p:cNvGrpSpPr>
          <p:nvPr/>
        </p:nvGrpSpPr>
        <p:grpSpPr bwMode="auto">
          <a:xfrm>
            <a:off x="4452938" y="4522788"/>
            <a:ext cx="3286125" cy="473075"/>
            <a:chOff x="406306" y="2717043"/>
            <a:chExt cx="2500311" cy="360000"/>
          </a:xfrm>
        </p:grpSpPr>
        <p:sp>
          <p:nvSpPr>
            <p:cNvPr id="11" name="矩形 10"/>
            <p:cNvSpPr/>
            <p:nvPr/>
          </p:nvSpPr>
          <p:spPr>
            <a:xfrm>
              <a:off x="406306" y="2717043"/>
              <a:ext cx="2500311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19474" name="文本框 11"/>
            <p:cNvSpPr txBox="1">
              <a:spLocks noChangeArrowheads="1"/>
            </p:cNvSpPr>
            <p:nvPr/>
          </p:nvSpPr>
          <p:spPr bwMode="auto">
            <a:xfrm>
              <a:off x="962248" y="2787543"/>
              <a:ext cx="1458335" cy="245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50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请在此处添加小标题</a:t>
              </a:r>
            </a:p>
          </p:txBody>
        </p:sp>
      </p:grpSp>
      <p:grpSp>
        <p:nvGrpSpPr>
          <p:cNvPr id="19463" name="组合 13"/>
          <p:cNvGrpSpPr>
            <a:grpSpLocks/>
          </p:cNvGrpSpPr>
          <p:nvPr/>
        </p:nvGrpSpPr>
        <p:grpSpPr bwMode="auto">
          <a:xfrm>
            <a:off x="8280400" y="4522788"/>
            <a:ext cx="3284538" cy="473075"/>
            <a:chOff x="406306" y="2717043"/>
            <a:chExt cx="2500311" cy="360000"/>
          </a:xfrm>
        </p:grpSpPr>
        <p:sp>
          <p:nvSpPr>
            <p:cNvPr id="15" name="矩形 14"/>
            <p:cNvSpPr/>
            <p:nvPr/>
          </p:nvSpPr>
          <p:spPr>
            <a:xfrm>
              <a:off x="406306" y="2717043"/>
              <a:ext cx="2500311" cy="36000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19472" name="文本框 15"/>
            <p:cNvSpPr txBox="1">
              <a:spLocks noChangeArrowheads="1"/>
            </p:cNvSpPr>
            <p:nvPr/>
          </p:nvSpPr>
          <p:spPr bwMode="auto">
            <a:xfrm>
              <a:off x="962248" y="2787543"/>
              <a:ext cx="1458335" cy="245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50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请在此处添加小标题</a:t>
              </a:r>
            </a:p>
          </p:txBody>
        </p:sp>
      </p:grpSp>
      <p:grpSp>
        <p:nvGrpSpPr>
          <p:cNvPr id="19464" name="组合 21"/>
          <p:cNvGrpSpPr>
            <a:grpSpLocks/>
          </p:cNvGrpSpPr>
          <p:nvPr/>
        </p:nvGrpSpPr>
        <p:grpSpPr bwMode="auto">
          <a:xfrm>
            <a:off x="471488" y="231775"/>
            <a:ext cx="5037137" cy="584200"/>
            <a:chOff x="493006" y="224297"/>
            <a:chExt cx="5036574" cy="584777"/>
          </a:xfrm>
        </p:grpSpPr>
        <p:sp>
          <p:nvSpPr>
            <p:cNvPr id="19469" name="文本框 22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4698722" cy="584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请在此处添加幻灯片标题</a:t>
              </a:r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478598" y="419858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5" name="文本框 25"/>
          <p:cNvSpPr txBox="1"/>
          <p:nvPr/>
        </p:nvSpPr>
        <p:spPr>
          <a:xfrm>
            <a:off x="2917825" y="1376363"/>
            <a:ext cx="6356350" cy="331787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27063" y="5106988"/>
            <a:ext cx="3284537" cy="573087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452938" y="5106988"/>
            <a:ext cx="3286125" cy="573087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280400" y="5106988"/>
            <a:ext cx="3284538" cy="573087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2488" y="3922713"/>
            <a:ext cx="623887" cy="128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3" name="矩形 2"/>
          <p:cNvSpPr/>
          <p:nvPr/>
        </p:nvSpPr>
        <p:spPr>
          <a:xfrm>
            <a:off x="1749425" y="3617913"/>
            <a:ext cx="623888" cy="158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2646363" y="3706813"/>
            <a:ext cx="623887" cy="149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3541713" y="4176713"/>
            <a:ext cx="625475" cy="10287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4438650" y="3402013"/>
            <a:ext cx="623888" cy="180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5335588" y="3313113"/>
            <a:ext cx="623887" cy="1892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6232525" y="3706813"/>
            <a:ext cx="623888" cy="149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7129463" y="3922713"/>
            <a:ext cx="623887" cy="128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8024813" y="3617913"/>
            <a:ext cx="625475" cy="158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11" name="矩形 10"/>
          <p:cNvSpPr/>
          <p:nvPr/>
        </p:nvSpPr>
        <p:spPr>
          <a:xfrm>
            <a:off x="8921750" y="2690813"/>
            <a:ext cx="623888" cy="251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12" name="矩形 11"/>
          <p:cNvSpPr/>
          <p:nvPr/>
        </p:nvSpPr>
        <p:spPr>
          <a:xfrm>
            <a:off x="9818688" y="3021013"/>
            <a:ext cx="623887" cy="218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10715625" y="3313113"/>
            <a:ext cx="623888" cy="1892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0" y="5205413"/>
            <a:ext cx="12192000" cy="952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1511300" y="5586413"/>
            <a:ext cx="9169400" cy="561975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algn="ctr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请在此处添加正文并根据需要调整字体大小，建议采用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倍行距和居中对齐方式。请在此处添加正文并根据需要调整字体大小，建议采用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倍行距和居中对齐方式。</a:t>
            </a:r>
          </a:p>
        </p:txBody>
      </p:sp>
      <p:sp>
        <p:nvSpPr>
          <p:cNvPr id="17" name="TextBox 81"/>
          <p:cNvSpPr txBox="1"/>
          <p:nvPr/>
        </p:nvSpPr>
        <p:spPr>
          <a:xfrm>
            <a:off x="873125" y="1427163"/>
            <a:ext cx="2863850" cy="323850"/>
          </a:xfrm>
          <a:prstGeom prst="rect">
            <a:avLst/>
          </a:prstGeom>
          <a:noFill/>
        </p:spPr>
        <p:txBody>
          <a:bodyPr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accent4"/>
                </a:solidFill>
                <a:latin typeface="+mn-ea"/>
                <a:ea typeface="+mn-ea"/>
              </a:rPr>
              <a:t>在此处添加小标题</a:t>
            </a:r>
          </a:p>
        </p:txBody>
      </p:sp>
      <p:sp>
        <p:nvSpPr>
          <p:cNvPr id="20497" name="TextBox 82"/>
          <p:cNvSpPr txBox="1">
            <a:spLocks noChangeArrowheads="1"/>
          </p:cNvSpPr>
          <p:nvPr/>
        </p:nvSpPr>
        <p:spPr bwMode="auto">
          <a:xfrm>
            <a:off x="979488" y="1714500"/>
            <a:ext cx="275748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9" rIns="0" bIns="45719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在此添加正文并根据需要调整字体大小，建议采用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倍行距和两端对齐方式。</a:t>
            </a:r>
          </a:p>
        </p:txBody>
      </p:sp>
      <p:sp>
        <p:nvSpPr>
          <p:cNvPr id="20" name="TextBox 81"/>
          <p:cNvSpPr txBox="1"/>
          <p:nvPr/>
        </p:nvSpPr>
        <p:spPr>
          <a:xfrm>
            <a:off x="3990975" y="1427163"/>
            <a:ext cx="2865438" cy="323850"/>
          </a:xfrm>
          <a:prstGeom prst="rect">
            <a:avLst/>
          </a:prstGeom>
          <a:noFill/>
        </p:spPr>
        <p:txBody>
          <a:bodyPr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accent4"/>
                </a:solidFill>
                <a:latin typeface="+mn-ea"/>
                <a:ea typeface="+mn-ea"/>
              </a:rPr>
              <a:t>在此处添加小标题</a:t>
            </a:r>
          </a:p>
        </p:txBody>
      </p:sp>
      <p:sp>
        <p:nvSpPr>
          <p:cNvPr id="20499" name="TextBox 82"/>
          <p:cNvSpPr txBox="1">
            <a:spLocks noChangeArrowheads="1"/>
          </p:cNvSpPr>
          <p:nvPr/>
        </p:nvSpPr>
        <p:spPr bwMode="auto">
          <a:xfrm>
            <a:off x="4097338" y="1714500"/>
            <a:ext cx="27590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9" rIns="0" bIns="45719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在此添加正文并根据需要调整字体大小，建议采用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倍行距和两端对齐方式。</a:t>
            </a:r>
          </a:p>
        </p:txBody>
      </p:sp>
      <p:grpSp>
        <p:nvGrpSpPr>
          <p:cNvPr id="16" name="组合 21"/>
          <p:cNvGrpSpPr/>
          <p:nvPr/>
        </p:nvGrpSpPr>
        <p:grpSpPr>
          <a:xfrm>
            <a:off x="9169425" y="1102661"/>
            <a:ext cx="1298851" cy="1237181"/>
            <a:chOff x="6877069" y="1000125"/>
            <a:chExt cx="974138" cy="927886"/>
          </a:xfrm>
          <a:solidFill>
            <a:schemeClr val="bg1">
              <a:lumMod val="85000"/>
            </a:schemeClr>
          </a:solidFill>
        </p:grpSpPr>
        <p:sp>
          <p:nvSpPr>
            <p:cNvPr id="23" name="椭圆形标注 22"/>
            <p:cNvSpPr/>
            <p:nvPr/>
          </p:nvSpPr>
          <p:spPr>
            <a:xfrm>
              <a:off x="6877069" y="1000125"/>
              <a:ext cx="974138" cy="927886"/>
            </a:xfrm>
            <a:prstGeom prst="wedgeEllipseCallout">
              <a:avLst>
                <a:gd name="adj1" fmla="val -32566"/>
                <a:gd name="adj2" fmla="val 61466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075598" y="1204094"/>
              <a:ext cx="577081" cy="473207"/>
            </a:xfrm>
            <a:prstGeom prst="rect">
              <a:avLst/>
            </a:prstGeom>
            <a:grpFill/>
          </p:spPr>
          <p:txBody>
            <a:bodyPr wrap="none" lIns="0" rIns="0">
              <a:spAutoFit/>
            </a:bodyPr>
            <a:lstStyle/>
            <a:p>
              <a:pPr algn="ctr" defTabSz="914377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+mn-ea"/>
                  <a:ea typeface="+mn-ea"/>
                </a:rPr>
                <a:t>请在此处</a:t>
              </a:r>
              <a:endParaRPr lang="en-US" altLang="zh-CN" sz="1200" dirty="0">
                <a:latin typeface="+mn-ea"/>
                <a:ea typeface="+mn-ea"/>
              </a:endParaRPr>
            </a:p>
            <a:p>
              <a:pPr algn="ctr" defTabSz="914377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+mn-ea"/>
                  <a:ea typeface="+mn-ea"/>
                </a:rPr>
                <a:t>添加关键字</a:t>
              </a:r>
            </a:p>
          </p:txBody>
        </p:sp>
      </p:grpSp>
      <p:grpSp>
        <p:nvGrpSpPr>
          <p:cNvPr id="20501" name="组合 28"/>
          <p:cNvGrpSpPr>
            <a:grpSpLocks/>
          </p:cNvGrpSpPr>
          <p:nvPr/>
        </p:nvGrpSpPr>
        <p:grpSpPr bwMode="auto">
          <a:xfrm>
            <a:off x="471488" y="231775"/>
            <a:ext cx="5037137" cy="584200"/>
            <a:chOff x="493006" y="224297"/>
            <a:chExt cx="5036574" cy="584777"/>
          </a:xfrm>
        </p:grpSpPr>
        <p:sp>
          <p:nvSpPr>
            <p:cNvPr id="20502" name="文本框 29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4698722" cy="584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请在此处添加幻灯片标题</a:t>
              </a: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478598" y="419858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12192000" cy="13811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39" name="矩形 40"/>
          <p:cNvSpPr>
            <a:spLocks noChangeArrowheads="1"/>
          </p:cNvSpPr>
          <p:nvPr/>
        </p:nvSpPr>
        <p:spPr bwMode="auto">
          <a:xfrm>
            <a:off x="4666200" y="-114300"/>
            <a:ext cx="2646875" cy="156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9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6" name="矩形 15"/>
          <p:cNvSpPr/>
          <p:nvPr/>
        </p:nvSpPr>
        <p:spPr>
          <a:xfrm>
            <a:off x="1565275" y="2447925"/>
            <a:ext cx="720725" cy="720725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98625" y="2484438"/>
            <a:ext cx="455613" cy="646112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zh-CN" altLang="en-US" sz="36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14575" y="2608263"/>
            <a:ext cx="1542406" cy="400108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+mn-ea"/>
                <a:ea typeface="+mn-ea"/>
              </a:rPr>
              <a:t>研究的目的</a:t>
            </a:r>
          </a:p>
        </p:txBody>
      </p:sp>
      <p:sp>
        <p:nvSpPr>
          <p:cNvPr id="21" name="矩形 20"/>
          <p:cNvSpPr/>
          <p:nvPr/>
        </p:nvSpPr>
        <p:spPr>
          <a:xfrm>
            <a:off x="1565275" y="3711575"/>
            <a:ext cx="720725" cy="720725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98625" y="3749675"/>
            <a:ext cx="455613" cy="646113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zh-CN" altLang="en-US" sz="36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14575" y="3871913"/>
            <a:ext cx="1617747" cy="400108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FFFFFF"/>
                </a:solidFill>
                <a:latin typeface="+mn-ea"/>
                <a:ea typeface="+mn-ea"/>
              </a:rPr>
              <a:t>  研究的意义</a:t>
            </a:r>
          </a:p>
        </p:txBody>
      </p:sp>
      <p:sp>
        <p:nvSpPr>
          <p:cNvPr id="25" name="矩形 24"/>
          <p:cNvSpPr/>
          <p:nvPr/>
        </p:nvSpPr>
        <p:spPr>
          <a:xfrm>
            <a:off x="1565275" y="4976813"/>
            <a:ext cx="720725" cy="719137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98625" y="5013325"/>
            <a:ext cx="455613" cy="646113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FFFFFF"/>
                </a:solidFill>
                <a:latin typeface="+mn-ea"/>
                <a:ea typeface="+mn-ea"/>
              </a:rPr>
              <a:t>3</a:t>
            </a:r>
            <a:endParaRPr lang="zh-CN" altLang="en-US" sz="36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14575" y="5135563"/>
            <a:ext cx="2055367" cy="400108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+mn-ea"/>
                <a:ea typeface="+mn-ea"/>
              </a:rPr>
              <a:t>系统的总体设计</a:t>
            </a:r>
          </a:p>
        </p:txBody>
      </p:sp>
      <p:sp>
        <p:nvSpPr>
          <p:cNvPr id="29" name="矩形 28"/>
          <p:cNvSpPr/>
          <p:nvPr/>
        </p:nvSpPr>
        <p:spPr>
          <a:xfrm>
            <a:off x="7004050" y="2447925"/>
            <a:ext cx="720725" cy="720725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37400" y="2484438"/>
            <a:ext cx="455613" cy="646112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FFFFFF"/>
                </a:solidFill>
                <a:latin typeface="+mn-ea"/>
                <a:ea typeface="+mn-ea"/>
              </a:rPr>
              <a:t>4</a:t>
            </a:r>
            <a:endParaRPr lang="zh-CN" altLang="en-US" sz="36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753350" y="2608263"/>
            <a:ext cx="2568328" cy="400108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+mn-ea"/>
                <a:ea typeface="+mn-ea"/>
              </a:rPr>
              <a:t>实现的可能技术方案</a:t>
            </a:r>
            <a:endParaRPr lang="en-US" altLang="zh-CN" sz="20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04050" y="3711575"/>
            <a:ext cx="720725" cy="720725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37400" y="3749675"/>
            <a:ext cx="455613" cy="646113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FFFFFF"/>
                </a:solidFill>
                <a:latin typeface="+mn-ea"/>
                <a:ea typeface="+mn-ea"/>
              </a:rPr>
              <a:t>5</a:t>
            </a:r>
            <a:endParaRPr lang="zh-CN" altLang="en-US" sz="36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753350" y="3871913"/>
            <a:ext cx="627091" cy="400108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FFFFFF"/>
                </a:solidFill>
                <a:latin typeface="+mn-ea"/>
                <a:ea typeface="+mn-ea"/>
              </a:rPr>
              <a:t>----</a:t>
            </a:r>
            <a:endParaRPr lang="zh-CN" altLang="en-US" sz="20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04050" y="4976813"/>
            <a:ext cx="720725" cy="719137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137400" y="5013325"/>
            <a:ext cx="455613" cy="646113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FFFFFF"/>
                </a:solidFill>
                <a:latin typeface="+mn-ea"/>
                <a:ea typeface="+mn-ea"/>
              </a:rPr>
              <a:t>6</a:t>
            </a:r>
            <a:endParaRPr lang="zh-CN" altLang="en-US" sz="36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753350" y="5135563"/>
            <a:ext cx="848305" cy="400108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FFFFFF"/>
                </a:solidFill>
                <a:latin typeface="+mn-ea"/>
                <a:ea typeface="+mn-ea"/>
              </a:rPr>
              <a:t>------</a:t>
            </a:r>
            <a:endParaRPr lang="zh-CN" altLang="en-US" sz="20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6763" y="3513138"/>
            <a:ext cx="3203575" cy="4556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/>
          </a:p>
        </p:txBody>
      </p:sp>
      <p:sp>
        <p:nvSpPr>
          <p:cNvPr id="21507" name="文本框 3"/>
          <p:cNvSpPr txBox="1">
            <a:spLocks noChangeArrowheads="1"/>
          </p:cNvSpPr>
          <p:nvPr/>
        </p:nvSpPr>
        <p:spPr bwMode="auto">
          <a:xfrm>
            <a:off x="1333500" y="3570288"/>
            <a:ext cx="20605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50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请在此处添加小标题</a:t>
            </a:r>
          </a:p>
        </p:txBody>
      </p:sp>
      <p:pic>
        <p:nvPicPr>
          <p:cNvPr id="21508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"/>
          <a:stretch>
            <a:fillRect/>
          </a:stretch>
        </p:blipFill>
        <p:spPr bwMode="auto">
          <a:xfrm>
            <a:off x="4232275" y="922338"/>
            <a:ext cx="36957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5" y="922338"/>
            <a:ext cx="3205163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3970338"/>
            <a:ext cx="3203575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8188325" y="3059113"/>
            <a:ext cx="3205163" cy="4540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/>
          </a:p>
        </p:txBody>
      </p:sp>
      <p:sp>
        <p:nvSpPr>
          <p:cNvPr id="21512" name="文本框 9"/>
          <p:cNvSpPr txBox="1">
            <a:spLocks noChangeArrowheads="1"/>
          </p:cNvSpPr>
          <p:nvPr/>
        </p:nvSpPr>
        <p:spPr bwMode="auto">
          <a:xfrm>
            <a:off x="8761413" y="3132138"/>
            <a:ext cx="20605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50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请在此处添加小标题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188325" y="3565525"/>
            <a:ext cx="3205163" cy="803275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algn="just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倍行距和两端对齐方式。建议采用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倍行距和两端对齐方式。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62000" y="2352675"/>
            <a:ext cx="3205163" cy="803275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algn="just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倍行距和两端对齐方式。建议采用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倍行距和两端对齐方式。</a:t>
            </a:r>
          </a:p>
        </p:txBody>
      </p:sp>
      <p:grpSp>
        <p:nvGrpSpPr>
          <p:cNvPr id="21515" name="组合 12"/>
          <p:cNvGrpSpPr>
            <a:grpSpLocks/>
          </p:cNvGrpSpPr>
          <p:nvPr/>
        </p:nvGrpSpPr>
        <p:grpSpPr bwMode="auto">
          <a:xfrm flipH="1">
            <a:off x="8188325" y="5611813"/>
            <a:ext cx="474663" cy="493712"/>
            <a:chOff x="3561716" y="1094740"/>
            <a:chExt cx="36513" cy="38100"/>
          </a:xfrm>
        </p:grpSpPr>
        <p:sp>
          <p:nvSpPr>
            <p:cNvPr id="21523" name="Line 181"/>
            <p:cNvSpPr>
              <a:spLocks noChangeShapeType="1"/>
            </p:cNvSpPr>
            <p:nvPr/>
          </p:nvSpPr>
          <p:spPr bwMode="auto">
            <a:xfrm flipV="1">
              <a:off x="3561716" y="1094740"/>
              <a:ext cx="36512" cy="36980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Freeform 182"/>
            <p:cNvSpPr>
              <a:spLocks/>
            </p:cNvSpPr>
            <p:nvPr/>
          </p:nvSpPr>
          <p:spPr bwMode="auto">
            <a:xfrm>
              <a:off x="3561716" y="1094740"/>
              <a:ext cx="36513" cy="38100"/>
            </a:xfrm>
            <a:custGeom>
              <a:avLst/>
              <a:gdLst>
                <a:gd name="T0" fmla="*/ 0 w 23"/>
                <a:gd name="T1" fmla="*/ 0 h 24"/>
                <a:gd name="T2" fmla="*/ 2147483647 w 23"/>
                <a:gd name="T3" fmla="*/ 0 h 24"/>
                <a:gd name="T4" fmla="*/ 2147483647 w 23"/>
                <a:gd name="T5" fmla="*/ 2147483647 h 24"/>
                <a:gd name="T6" fmla="*/ 0 60000 65536"/>
                <a:gd name="T7" fmla="*/ 0 60000 65536"/>
                <a:gd name="T8" fmla="*/ 0 60000 65536"/>
                <a:gd name="T9" fmla="*/ 0 w 23"/>
                <a:gd name="T10" fmla="*/ 0 h 24"/>
                <a:gd name="T11" fmla="*/ 23 w 23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" h="24">
                  <a:moveTo>
                    <a:pt x="0" y="0"/>
                  </a:moveTo>
                  <a:lnTo>
                    <a:pt x="23" y="0"/>
                  </a:lnTo>
                  <a:lnTo>
                    <a:pt x="23" y="24"/>
                  </a:lnTo>
                </a:path>
              </a:pathLst>
            </a:custGeom>
            <a:noFill/>
            <a:ln w="12700">
              <a:solidFill>
                <a:srgbClr val="FFC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8820150" y="5299075"/>
            <a:ext cx="2573338" cy="803275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algn="just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倍行距和两端对齐方式。</a:t>
            </a:r>
          </a:p>
        </p:txBody>
      </p:sp>
      <p:grpSp>
        <p:nvGrpSpPr>
          <p:cNvPr id="21517" name="组合 16"/>
          <p:cNvGrpSpPr>
            <a:grpSpLocks/>
          </p:cNvGrpSpPr>
          <p:nvPr/>
        </p:nvGrpSpPr>
        <p:grpSpPr bwMode="auto">
          <a:xfrm>
            <a:off x="1909763" y="1346200"/>
            <a:ext cx="909637" cy="908050"/>
            <a:chOff x="1219200" y="952501"/>
            <a:chExt cx="720000" cy="720000"/>
          </a:xfrm>
        </p:grpSpPr>
        <p:sp>
          <p:nvSpPr>
            <p:cNvPr id="18" name="Freeform 77"/>
            <p:cNvSpPr>
              <a:spLocks noEditPoints="1"/>
            </p:cNvSpPr>
            <p:nvPr/>
          </p:nvSpPr>
          <p:spPr bwMode="auto">
            <a:xfrm>
              <a:off x="1346111" y="1111102"/>
              <a:ext cx="487540" cy="333567"/>
            </a:xfrm>
            <a:custGeom>
              <a:avLst/>
              <a:gdLst>
                <a:gd name="T0" fmla="*/ 340 w 413"/>
                <a:gd name="T1" fmla="*/ 283 h 283"/>
                <a:gd name="T2" fmla="*/ 73 w 413"/>
                <a:gd name="T3" fmla="*/ 283 h 283"/>
                <a:gd name="T4" fmla="*/ 72 w 413"/>
                <a:gd name="T5" fmla="*/ 283 h 283"/>
                <a:gd name="T6" fmla="*/ 0 w 413"/>
                <a:gd name="T7" fmla="*/ 209 h 283"/>
                <a:gd name="T8" fmla="*/ 70 w 413"/>
                <a:gd name="T9" fmla="*/ 135 h 283"/>
                <a:gd name="T10" fmla="*/ 66 w 413"/>
                <a:gd name="T11" fmla="*/ 107 h 283"/>
                <a:gd name="T12" fmla="*/ 173 w 413"/>
                <a:gd name="T13" fmla="*/ 0 h 283"/>
                <a:gd name="T14" fmla="*/ 273 w 413"/>
                <a:gd name="T15" fmla="*/ 69 h 283"/>
                <a:gd name="T16" fmla="*/ 273 w 413"/>
                <a:gd name="T17" fmla="*/ 69 h 283"/>
                <a:gd name="T18" fmla="*/ 346 w 413"/>
                <a:gd name="T19" fmla="*/ 135 h 283"/>
                <a:gd name="T20" fmla="*/ 413 w 413"/>
                <a:gd name="T21" fmla="*/ 209 h 283"/>
                <a:gd name="T22" fmla="*/ 341 w 413"/>
                <a:gd name="T23" fmla="*/ 283 h 283"/>
                <a:gd name="T24" fmla="*/ 340 w 413"/>
                <a:gd name="T25" fmla="*/ 283 h 283"/>
                <a:gd name="T26" fmla="*/ 73 w 413"/>
                <a:gd name="T27" fmla="*/ 268 h 283"/>
                <a:gd name="T28" fmla="*/ 339 w 413"/>
                <a:gd name="T29" fmla="*/ 268 h 283"/>
                <a:gd name="T30" fmla="*/ 340 w 413"/>
                <a:gd name="T31" fmla="*/ 268 h 283"/>
                <a:gd name="T32" fmla="*/ 398 w 413"/>
                <a:gd name="T33" fmla="*/ 209 h 283"/>
                <a:gd name="T34" fmla="*/ 339 w 413"/>
                <a:gd name="T35" fmla="*/ 150 h 283"/>
                <a:gd name="T36" fmla="*/ 332 w 413"/>
                <a:gd name="T37" fmla="*/ 142 h 283"/>
                <a:gd name="T38" fmla="*/ 273 w 413"/>
                <a:gd name="T39" fmla="*/ 83 h 283"/>
                <a:gd name="T40" fmla="*/ 268 w 413"/>
                <a:gd name="T41" fmla="*/ 84 h 283"/>
                <a:gd name="T42" fmla="*/ 261 w 413"/>
                <a:gd name="T43" fmla="*/ 79 h 283"/>
                <a:gd name="T44" fmla="*/ 173 w 413"/>
                <a:gd name="T45" fmla="*/ 15 h 283"/>
                <a:gd name="T46" fmla="*/ 81 w 413"/>
                <a:gd name="T47" fmla="*/ 107 h 283"/>
                <a:gd name="T48" fmla="*/ 87 w 413"/>
                <a:gd name="T49" fmla="*/ 140 h 283"/>
                <a:gd name="T50" fmla="*/ 86 w 413"/>
                <a:gd name="T51" fmla="*/ 147 h 283"/>
                <a:gd name="T52" fmla="*/ 79 w 413"/>
                <a:gd name="T53" fmla="*/ 150 h 283"/>
                <a:gd name="T54" fmla="*/ 73 w 413"/>
                <a:gd name="T55" fmla="*/ 150 h 283"/>
                <a:gd name="T56" fmla="*/ 14 w 413"/>
                <a:gd name="T57" fmla="*/ 209 h 283"/>
                <a:gd name="T58" fmla="*/ 73 w 413"/>
                <a:gd name="T59" fmla="*/ 268 h 283"/>
                <a:gd name="T60" fmla="*/ 73 w 413"/>
                <a:gd name="T61" fmla="*/ 26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3" h="283">
                  <a:moveTo>
                    <a:pt x="340" y="283"/>
                  </a:moveTo>
                  <a:cubicBezTo>
                    <a:pt x="73" y="283"/>
                    <a:pt x="73" y="283"/>
                    <a:pt x="73" y="283"/>
                  </a:cubicBezTo>
                  <a:cubicBezTo>
                    <a:pt x="73" y="283"/>
                    <a:pt x="72" y="283"/>
                    <a:pt x="72" y="283"/>
                  </a:cubicBezTo>
                  <a:cubicBezTo>
                    <a:pt x="32" y="282"/>
                    <a:pt x="0" y="249"/>
                    <a:pt x="0" y="209"/>
                  </a:cubicBezTo>
                  <a:cubicBezTo>
                    <a:pt x="0" y="169"/>
                    <a:pt x="31" y="137"/>
                    <a:pt x="70" y="135"/>
                  </a:cubicBezTo>
                  <a:cubicBezTo>
                    <a:pt x="67" y="126"/>
                    <a:pt x="66" y="117"/>
                    <a:pt x="66" y="107"/>
                  </a:cubicBezTo>
                  <a:cubicBezTo>
                    <a:pt x="66" y="48"/>
                    <a:pt x="114" y="0"/>
                    <a:pt x="173" y="0"/>
                  </a:cubicBezTo>
                  <a:cubicBezTo>
                    <a:pt x="217" y="0"/>
                    <a:pt x="257" y="27"/>
                    <a:pt x="273" y="69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311" y="69"/>
                    <a:pt x="343" y="98"/>
                    <a:pt x="346" y="135"/>
                  </a:cubicBezTo>
                  <a:cubicBezTo>
                    <a:pt x="384" y="139"/>
                    <a:pt x="413" y="171"/>
                    <a:pt x="413" y="209"/>
                  </a:cubicBezTo>
                  <a:cubicBezTo>
                    <a:pt x="413" y="249"/>
                    <a:pt x="381" y="282"/>
                    <a:pt x="341" y="283"/>
                  </a:cubicBezTo>
                  <a:cubicBezTo>
                    <a:pt x="340" y="283"/>
                    <a:pt x="340" y="283"/>
                    <a:pt x="340" y="283"/>
                  </a:cubicBezTo>
                  <a:close/>
                  <a:moveTo>
                    <a:pt x="73" y="268"/>
                  </a:moveTo>
                  <a:cubicBezTo>
                    <a:pt x="339" y="268"/>
                    <a:pt x="339" y="268"/>
                    <a:pt x="339" y="268"/>
                  </a:cubicBezTo>
                  <a:cubicBezTo>
                    <a:pt x="339" y="268"/>
                    <a:pt x="340" y="268"/>
                    <a:pt x="340" y="268"/>
                  </a:cubicBezTo>
                  <a:cubicBezTo>
                    <a:pt x="372" y="268"/>
                    <a:pt x="398" y="241"/>
                    <a:pt x="398" y="209"/>
                  </a:cubicBezTo>
                  <a:cubicBezTo>
                    <a:pt x="398" y="176"/>
                    <a:pt x="372" y="150"/>
                    <a:pt x="339" y="150"/>
                  </a:cubicBezTo>
                  <a:cubicBezTo>
                    <a:pt x="335" y="150"/>
                    <a:pt x="332" y="146"/>
                    <a:pt x="332" y="142"/>
                  </a:cubicBezTo>
                  <a:cubicBezTo>
                    <a:pt x="332" y="110"/>
                    <a:pt x="305" y="83"/>
                    <a:pt x="273" y="83"/>
                  </a:cubicBezTo>
                  <a:cubicBezTo>
                    <a:pt x="271" y="83"/>
                    <a:pt x="270" y="83"/>
                    <a:pt x="268" y="84"/>
                  </a:cubicBezTo>
                  <a:cubicBezTo>
                    <a:pt x="265" y="84"/>
                    <a:pt x="262" y="82"/>
                    <a:pt x="261" y="79"/>
                  </a:cubicBezTo>
                  <a:cubicBezTo>
                    <a:pt x="248" y="40"/>
                    <a:pt x="213" y="15"/>
                    <a:pt x="173" y="15"/>
                  </a:cubicBezTo>
                  <a:cubicBezTo>
                    <a:pt x="122" y="15"/>
                    <a:pt x="81" y="56"/>
                    <a:pt x="81" y="107"/>
                  </a:cubicBezTo>
                  <a:cubicBezTo>
                    <a:pt x="81" y="118"/>
                    <a:pt x="83" y="129"/>
                    <a:pt x="87" y="140"/>
                  </a:cubicBezTo>
                  <a:cubicBezTo>
                    <a:pt x="88" y="142"/>
                    <a:pt x="87" y="145"/>
                    <a:pt x="86" y="147"/>
                  </a:cubicBezTo>
                  <a:cubicBezTo>
                    <a:pt x="84" y="149"/>
                    <a:pt x="82" y="150"/>
                    <a:pt x="79" y="150"/>
                  </a:cubicBezTo>
                  <a:cubicBezTo>
                    <a:pt x="77" y="150"/>
                    <a:pt x="75" y="150"/>
                    <a:pt x="73" y="150"/>
                  </a:cubicBezTo>
                  <a:cubicBezTo>
                    <a:pt x="41" y="150"/>
                    <a:pt x="14" y="176"/>
                    <a:pt x="14" y="209"/>
                  </a:cubicBezTo>
                  <a:cubicBezTo>
                    <a:pt x="14" y="241"/>
                    <a:pt x="41" y="268"/>
                    <a:pt x="73" y="268"/>
                  </a:cubicBezTo>
                  <a:cubicBezTo>
                    <a:pt x="73" y="268"/>
                    <a:pt x="73" y="268"/>
                    <a:pt x="73" y="2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4"/>
              </a:solidFill>
            </a:ln>
          </p:spPr>
          <p:txBody>
            <a:bodyPr lIns="68571" tIns="34286" rIns="68571" bIns="34286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+mn-lt"/>
                <a:ea typeface="+mn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219200" y="952501"/>
              <a:ext cx="720000" cy="7200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</p:grpSp>
      <p:grpSp>
        <p:nvGrpSpPr>
          <p:cNvPr id="21518" name="组合 23"/>
          <p:cNvGrpSpPr>
            <a:grpSpLocks/>
          </p:cNvGrpSpPr>
          <p:nvPr/>
        </p:nvGrpSpPr>
        <p:grpSpPr bwMode="auto">
          <a:xfrm>
            <a:off x="471488" y="231775"/>
            <a:ext cx="5037137" cy="584200"/>
            <a:chOff x="493006" y="224297"/>
            <a:chExt cx="5036574" cy="584777"/>
          </a:xfrm>
        </p:grpSpPr>
        <p:sp>
          <p:nvSpPr>
            <p:cNvPr id="21519" name="文本框 24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4698722" cy="584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请在此处添加幻灯片标题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478598" y="419858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18714" y="962304"/>
            <a:ext cx="4910023" cy="2029965"/>
            <a:chOff x="3176589" y="1285879"/>
            <a:chExt cx="3771900" cy="1362075"/>
          </a:xfrm>
          <a:solidFill>
            <a:srgbClr val="4472C4"/>
          </a:solidFill>
        </p:grpSpPr>
        <p:sp>
          <p:nvSpPr>
            <p:cNvPr id="3" name="右箭头 1"/>
            <p:cNvSpPr/>
            <p:nvPr/>
          </p:nvSpPr>
          <p:spPr>
            <a:xfrm rot="905815">
              <a:off x="3176589" y="1285879"/>
              <a:ext cx="3771900" cy="1362075"/>
            </a:xfrm>
            <a:custGeom>
              <a:avLst/>
              <a:gdLst>
                <a:gd name="connsiteX0" fmla="*/ 0 w 3981450"/>
                <a:gd name="connsiteY0" fmla="*/ 373856 h 1495425"/>
                <a:gd name="connsiteX1" fmla="*/ 3233738 w 3981450"/>
                <a:gd name="connsiteY1" fmla="*/ 373856 h 1495425"/>
                <a:gd name="connsiteX2" fmla="*/ 3233738 w 3981450"/>
                <a:gd name="connsiteY2" fmla="*/ 0 h 1495425"/>
                <a:gd name="connsiteX3" fmla="*/ 3981450 w 3981450"/>
                <a:gd name="connsiteY3" fmla="*/ 747713 h 1495425"/>
                <a:gd name="connsiteX4" fmla="*/ 3233738 w 3981450"/>
                <a:gd name="connsiteY4" fmla="*/ 1495425 h 1495425"/>
                <a:gd name="connsiteX5" fmla="*/ 3233738 w 3981450"/>
                <a:gd name="connsiteY5" fmla="*/ 1121569 h 1495425"/>
                <a:gd name="connsiteX6" fmla="*/ 0 w 3981450"/>
                <a:gd name="connsiteY6" fmla="*/ 1121569 h 1495425"/>
                <a:gd name="connsiteX7" fmla="*/ 0 w 3981450"/>
                <a:gd name="connsiteY7" fmla="*/ 373856 h 1495425"/>
                <a:gd name="connsiteX0" fmla="*/ 0 w 3981450"/>
                <a:gd name="connsiteY0" fmla="*/ 1121569 h 1495425"/>
                <a:gd name="connsiteX1" fmla="*/ 3233738 w 3981450"/>
                <a:gd name="connsiteY1" fmla="*/ 373856 h 1495425"/>
                <a:gd name="connsiteX2" fmla="*/ 3233738 w 3981450"/>
                <a:gd name="connsiteY2" fmla="*/ 0 h 1495425"/>
                <a:gd name="connsiteX3" fmla="*/ 3981450 w 3981450"/>
                <a:gd name="connsiteY3" fmla="*/ 747713 h 1495425"/>
                <a:gd name="connsiteX4" fmla="*/ 3233738 w 3981450"/>
                <a:gd name="connsiteY4" fmla="*/ 1495425 h 1495425"/>
                <a:gd name="connsiteX5" fmla="*/ 3233738 w 3981450"/>
                <a:gd name="connsiteY5" fmla="*/ 1121569 h 1495425"/>
                <a:gd name="connsiteX6" fmla="*/ 0 w 3981450"/>
                <a:gd name="connsiteY6" fmla="*/ 1121569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3186113 w 3933825"/>
                <a:gd name="connsiteY4" fmla="*/ 1495425 h 1495425"/>
                <a:gd name="connsiteX5" fmla="*/ 31861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3186113 w 3933825"/>
                <a:gd name="connsiteY4" fmla="*/ 1495425 h 1495425"/>
                <a:gd name="connsiteX5" fmla="*/ 31861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3186113 w 3933825"/>
                <a:gd name="connsiteY4" fmla="*/ 1495425 h 1495425"/>
                <a:gd name="connsiteX5" fmla="*/ 31861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3186113 w 3933825"/>
                <a:gd name="connsiteY4" fmla="*/ 1495425 h 1495425"/>
                <a:gd name="connsiteX5" fmla="*/ 30718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2995613 w 3933825"/>
                <a:gd name="connsiteY4" fmla="*/ 1495425 h 1495425"/>
                <a:gd name="connsiteX5" fmla="*/ 30718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73919 h 1485900"/>
                <a:gd name="connsiteX1" fmla="*/ 3186113 w 3933825"/>
                <a:gd name="connsiteY1" fmla="*/ 364331 h 1485900"/>
                <a:gd name="connsiteX2" fmla="*/ 3290888 w 3933825"/>
                <a:gd name="connsiteY2" fmla="*/ 0 h 1485900"/>
                <a:gd name="connsiteX3" fmla="*/ 3933825 w 3933825"/>
                <a:gd name="connsiteY3" fmla="*/ 738188 h 1485900"/>
                <a:gd name="connsiteX4" fmla="*/ 2995613 w 3933825"/>
                <a:gd name="connsiteY4" fmla="*/ 1485900 h 1485900"/>
                <a:gd name="connsiteX5" fmla="*/ 3071813 w 3933825"/>
                <a:gd name="connsiteY5" fmla="*/ 1112044 h 1485900"/>
                <a:gd name="connsiteX6" fmla="*/ 0 w 3933825"/>
                <a:gd name="connsiteY6" fmla="*/ 873919 h 1485900"/>
                <a:gd name="connsiteX0" fmla="*/ 0 w 3771900"/>
                <a:gd name="connsiteY0" fmla="*/ 873919 h 1485900"/>
                <a:gd name="connsiteX1" fmla="*/ 3186113 w 3771900"/>
                <a:gd name="connsiteY1" fmla="*/ 364331 h 1485900"/>
                <a:gd name="connsiteX2" fmla="*/ 3290888 w 3771900"/>
                <a:gd name="connsiteY2" fmla="*/ 0 h 1485900"/>
                <a:gd name="connsiteX3" fmla="*/ 3771900 w 3771900"/>
                <a:gd name="connsiteY3" fmla="*/ 938213 h 1485900"/>
                <a:gd name="connsiteX4" fmla="*/ 2995613 w 3771900"/>
                <a:gd name="connsiteY4" fmla="*/ 1485900 h 1485900"/>
                <a:gd name="connsiteX5" fmla="*/ 3071813 w 3771900"/>
                <a:gd name="connsiteY5" fmla="*/ 1112044 h 1485900"/>
                <a:gd name="connsiteX6" fmla="*/ 0 w 3771900"/>
                <a:gd name="connsiteY6" fmla="*/ 873919 h 1485900"/>
                <a:gd name="connsiteX0" fmla="*/ 0 w 3771900"/>
                <a:gd name="connsiteY0" fmla="*/ 873919 h 1485900"/>
                <a:gd name="connsiteX1" fmla="*/ 3186113 w 3771900"/>
                <a:gd name="connsiteY1" fmla="*/ 364331 h 1485900"/>
                <a:gd name="connsiteX2" fmla="*/ 3271838 w 3771900"/>
                <a:gd name="connsiteY2" fmla="*/ 0 h 1485900"/>
                <a:gd name="connsiteX3" fmla="*/ 3771900 w 3771900"/>
                <a:gd name="connsiteY3" fmla="*/ 938213 h 1485900"/>
                <a:gd name="connsiteX4" fmla="*/ 2995613 w 3771900"/>
                <a:gd name="connsiteY4" fmla="*/ 1485900 h 1485900"/>
                <a:gd name="connsiteX5" fmla="*/ 3071813 w 3771900"/>
                <a:gd name="connsiteY5" fmla="*/ 1112044 h 1485900"/>
                <a:gd name="connsiteX6" fmla="*/ 0 w 3771900"/>
                <a:gd name="connsiteY6" fmla="*/ 873919 h 1485900"/>
                <a:gd name="connsiteX0" fmla="*/ 0 w 3771900"/>
                <a:gd name="connsiteY0" fmla="*/ 826294 h 1438275"/>
                <a:gd name="connsiteX1" fmla="*/ 3186113 w 3771900"/>
                <a:gd name="connsiteY1" fmla="*/ 316706 h 1438275"/>
                <a:gd name="connsiteX2" fmla="*/ 3243263 w 3771900"/>
                <a:gd name="connsiteY2" fmla="*/ 0 h 1438275"/>
                <a:gd name="connsiteX3" fmla="*/ 3771900 w 3771900"/>
                <a:gd name="connsiteY3" fmla="*/ 890588 h 1438275"/>
                <a:gd name="connsiteX4" fmla="*/ 2995613 w 3771900"/>
                <a:gd name="connsiteY4" fmla="*/ 1438275 h 1438275"/>
                <a:gd name="connsiteX5" fmla="*/ 3071813 w 3771900"/>
                <a:gd name="connsiteY5" fmla="*/ 1064419 h 1438275"/>
                <a:gd name="connsiteX6" fmla="*/ 0 w 3771900"/>
                <a:gd name="connsiteY6" fmla="*/ 826294 h 1438275"/>
                <a:gd name="connsiteX0" fmla="*/ 0 w 3771900"/>
                <a:gd name="connsiteY0" fmla="*/ 826294 h 1362075"/>
                <a:gd name="connsiteX1" fmla="*/ 3186113 w 3771900"/>
                <a:gd name="connsiteY1" fmla="*/ 316706 h 1362075"/>
                <a:gd name="connsiteX2" fmla="*/ 3243263 w 3771900"/>
                <a:gd name="connsiteY2" fmla="*/ 0 h 1362075"/>
                <a:gd name="connsiteX3" fmla="*/ 3771900 w 3771900"/>
                <a:gd name="connsiteY3" fmla="*/ 890588 h 1362075"/>
                <a:gd name="connsiteX4" fmla="*/ 2995613 w 3771900"/>
                <a:gd name="connsiteY4" fmla="*/ 1362075 h 1362075"/>
                <a:gd name="connsiteX5" fmla="*/ 3071813 w 3771900"/>
                <a:gd name="connsiteY5" fmla="*/ 1064419 h 1362075"/>
                <a:gd name="connsiteX6" fmla="*/ 0 w 3771900"/>
                <a:gd name="connsiteY6" fmla="*/ 826294 h 1362075"/>
                <a:gd name="connsiteX0" fmla="*/ 0 w 3771900"/>
                <a:gd name="connsiteY0" fmla="*/ 826294 h 1362075"/>
                <a:gd name="connsiteX1" fmla="*/ 3186113 w 3771900"/>
                <a:gd name="connsiteY1" fmla="*/ 316706 h 1362075"/>
                <a:gd name="connsiteX2" fmla="*/ 3243263 w 3771900"/>
                <a:gd name="connsiteY2" fmla="*/ 0 h 1362075"/>
                <a:gd name="connsiteX3" fmla="*/ 3771900 w 3771900"/>
                <a:gd name="connsiteY3" fmla="*/ 890588 h 1362075"/>
                <a:gd name="connsiteX4" fmla="*/ 2995613 w 3771900"/>
                <a:gd name="connsiteY4" fmla="*/ 1362075 h 1362075"/>
                <a:gd name="connsiteX5" fmla="*/ 3052763 w 3771900"/>
                <a:gd name="connsiteY5" fmla="*/ 1045369 h 1362075"/>
                <a:gd name="connsiteX6" fmla="*/ 0 w 3771900"/>
                <a:gd name="connsiteY6" fmla="*/ 826294 h 1362075"/>
                <a:gd name="connsiteX0" fmla="*/ 0 w 3771900"/>
                <a:gd name="connsiteY0" fmla="*/ 826294 h 1362075"/>
                <a:gd name="connsiteX1" fmla="*/ 3186113 w 3771900"/>
                <a:gd name="connsiteY1" fmla="*/ 316706 h 1362075"/>
                <a:gd name="connsiteX2" fmla="*/ 3243263 w 3771900"/>
                <a:gd name="connsiteY2" fmla="*/ 0 h 1362075"/>
                <a:gd name="connsiteX3" fmla="*/ 3771900 w 3771900"/>
                <a:gd name="connsiteY3" fmla="*/ 833438 h 1362075"/>
                <a:gd name="connsiteX4" fmla="*/ 2995613 w 3771900"/>
                <a:gd name="connsiteY4" fmla="*/ 1362075 h 1362075"/>
                <a:gd name="connsiteX5" fmla="*/ 3052763 w 3771900"/>
                <a:gd name="connsiteY5" fmla="*/ 1045369 h 1362075"/>
                <a:gd name="connsiteX6" fmla="*/ 0 w 3771900"/>
                <a:gd name="connsiteY6" fmla="*/ 826294 h 1362075"/>
                <a:gd name="connsiteX0" fmla="*/ 0 w 3771900"/>
                <a:gd name="connsiteY0" fmla="*/ 826294 h 1362075"/>
                <a:gd name="connsiteX1" fmla="*/ 3186113 w 3771900"/>
                <a:gd name="connsiteY1" fmla="*/ 316706 h 1362075"/>
                <a:gd name="connsiteX2" fmla="*/ 3243263 w 3771900"/>
                <a:gd name="connsiteY2" fmla="*/ 0 h 1362075"/>
                <a:gd name="connsiteX3" fmla="*/ 3771900 w 3771900"/>
                <a:gd name="connsiteY3" fmla="*/ 833438 h 1362075"/>
                <a:gd name="connsiteX4" fmla="*/ 2995613 w 3771900"/>
                <a:gd name="connsiteY4" fmla="*/ 1362075 h 1362075"/>
                <a:gd name="connsiteX5" fmla="*/ 3052763 w 3771900"/>
                <a:gd name="connsiteY5" fmla="*/ 1045369 h 1362075"/>
                <a:gd name="connsiteX6" fmla="*/ 0 w 3771900"/>
                <a:gd name="connsiteY6" fmla="*/ 826294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1900" h="1362075">
                  <a:moveTo>
                    <a:pt x="0" y="826294"/>
                  </a:moveTo>
                  <a:cubicBezTo>
                    <a:pt x="1163638" y="335756"/>
                    <a:pt x="2174875" y="273844"/>
                    <a:pt x="3186113" y="316706"/>
                  </a:cubicBezTo>
                  <a:lnTo>
                    <a:pt x="3243263" y="0"/>
                  </a:lnTo>
                  <a:lnTo>
                    <a:pt x="3771900" y="833438"/>
                  </a:lnTo>
                  <a:lnTo>
                    <a:pt x="2995613" y="1362075"/>
                  </a:lnTo>
                  <a:lnTo>
                    <a:pt x="3052763" y="1045369"/>
                  </a:lnTo>
                  <a:cubicBezTo>
                    <a:pt x="2212975" y="838994"/>
                    <a:pt x="1363663" y="718344"/>
                    <a:pt x="0" y="8262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4" name="文本框 3"/>
            <p:cNvSpPr txBox="1"/>
            <p:nvPr/>
          </p:nvSpPr>
          <p:spPr>
            <a:xfrm rot="1212081">
              <a:off x="4959974" y="1941941"/>
              <a:ext cx="1418611" cy="227164"/>
            </a:xfrm>
            <a:prstGeom prst="rect">
              <a:avLst/>
            </a:prstGeom>
            <a:grpFill/>
          </p:spPr>
          <p:txBody>
            <a:bodyPr wrap="none" lIns="0" rIns="0">
              <a:spAutoFit/>
            </a:bodyPr>
            <a:lstStyle/>
            <a:p>
              <a:pPr algn="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</a:rPr>
                <a:t>请在此处添加关键字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41609" y="2027131"/>
            <a:ext cx="4910023" cy="2004451"/>
            <a:chOff x="2195511" y="1906532"/>
            <a:chExt cx="3771900" cy="1362075"/>
          </a:xfrm>
          <a:solidFill>
            <a:schemeClr val="accent4"/>
          </a:solidFill>
        </p:grpSpPr>
        <p:sp>
          <p:nvSpPr>
            <p:cNvPr id="6" name="右箭头 1"/>
            <p:cNvSpPr/>
            <p:nvPr/>
          </p:nvSpPr>
          <p:spPr>
            <a:xfrm rot="905815" flipH="1" flipV="1">
              <a:off x="2195511" y="1906532"/>
              <a:ext cx="3771900" cy="1362075"/>
            </a:xfrm>
            <a:custGeom>
              <a:avLst/>
              <a:gdLst>
                <a:gd name="connsiteX0" fmla="*/ 0 w 3981450"/>
                <a:gd name="connsiteY0" fmla="*/ 373856 h 1495425"/>
                <a:gd name="connsiteX1" fmla="*/ 3233738 w 3981450"/>
                <a:gd name="connsiteY1" fmla="*/ 373856 h 1495425"/>
                <a:gd name="connsiteX2" fmla="*/ 3233738 w 3981450"/>
                <a:gd name="connsiteY2" fmla="*/ 0 h 1495425"/>
                <a:gd name="connsiteX3" fmla="*/ 3981450 w 3981450"/>
                <a:gd name="connsiteY3" fmla="*/ 747713 h 1495425"/>
                <a:gd name="connsiteX4" fmla="*/ 3233738 w 3981450"/>
                <a:gd name="connsiteY4" fmla="*/ 1495425 h 1495425"/>
                <a:gd name="connsiteX5" fmla="*/ 3233738 w 3981450"/>
                <a:gd name="connsiteY5" fmla="*/ 1121569 h 1495425"/>
                <a:gd name="connsiteX6" fmla="*/ 0 w 3981450"/>
                <a:gd name="connsiteY6" fmla="*/ 1121569 h 1495425"/>
                <a:gd name="connsiteX7" fmla="*/ 0 w 3981450"/>
                <a:gd name="connsiteY7" fmla="*/ 373856 h 1495425"/>
                <a:gd name="connsiteX0" fmla="*/ 0 w 3981450"/>
                <a:gd name="connsiteY0" fmla="*/ 1121569 h 1495425"/>
                <a:gd name="connsiteX1" fmla="*/ 3233738 w 3981450"/>
                <a:gd name="connsiteY1" fmla="*/ 373856 h 1495425"/>
                <a:gd name="connsiteX2" fmla="*/ 3233738 w 3981450"/>
                <a:gd name="connsiteY2" fmla="*/ 0 h 1495425"/>
                <a:gd name="connsiteX3" fmla="*/ 3981450 w 3981450"/>
                <a:gd name="connsiteY3" fmla="*/ 747713 h 1495425"/>
                <a:gd name="connsiteX4" fmla="*/ 3233738 w 3981450"/>
                <a:gd name="connsiteY4" fmla="*/ 1495425 h 1495425"/>
                <a:gd name="connsiteX5" fmla="*/ 3233738 w 3981450"/>
                <a:gd name="connsiteY5" fmla="*/ 1121569 h 1495425"/>
                <a:gd name="connsiteX6" fmla="*/ 0 w 3981450"/>
                <a:gd name="connsiteY6" fmla="*/ 1121569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3186113 w 3933825"/>
                <a:gd name="connsiteY4" fmla="*/ 1495425 h 1495425"/>
                <a:gd name="connsiteX5" fmla="*/ 31861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3186113 w 3933825"/>
                <a:gd name="connsiteY4" fmla="*/ 1495425 h 1495425"/>
                <a:gd name="connsiteX5" fmla="*/ 31861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3186113 w 3933825"/>
                <a:gd name="connsiteY4" fmla="*/ 1495425 h 1495425"/>
                <a:gd name="connsiteX5" fmla="*/ 31861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3186113 w 3933825"/>
                <a:gd name="connsiteY4" fmla="*/ 1495425 h 1495425"/>
                <a:gd name="connsiteX5" fmla="*/ 30718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2995613 w 3933825"/>
                <a:gd name="connsiteY4" fmla="*/ 1495425 h 1495425"/>
                <a:gd name="connsiteX5" fmla="*/ 30718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73919 h 1485900"/>
                <a:gd name="connsiteX1" fmla="*/ 3186113 w 3933825"/>
                <a:gd name="connsiteY1" fmla="*/ 364331 h 1485900"/>
                <a:gd name="connsiteX2" fmla="*/ 3290888 w 3933825"/>
                <a:gd name="connsiteY2" fmla="*/ 0 h 1485900"/>
                <a:gd name="connsiteX3" fmla="*/ 3933825 w 3933825"/>
                <a:gd name="connsiteY3" fmla="*/ 738188 h 1485900"/>
                <a:gd name="connsiteX4" fmla="*/ 2995613 w 3933825"/>
                <a:gd name="connsiteY4" fmla="*/ 1485900 h 1485900"/>
                <a:gd name="connsiteX5" fmla="*/ 3071813 w 3933825"/>
                <a:gd name="connsiteY5" fmla="*/ 1112044 h 1485900"/>
                <a:gd name="connsiteX6" fmla="*/ 0 w 3933825"/>
                <a:gd name="connsiteY6" fmla="*/ 873919 h 1485900"/>
                <a:gd name="connsiteX0" fmla="*/ 0 w 3771900"/>
                <a:gd name="connsiteY0" fmla="*/ 873919 h 1485900"/>
                <a:gd name="connsiteX1" fmla="*/ 3186113 w 3771900"/>
                <a:gd name="connsiteY1" fmla="*/ 364331 h 1485900"/>
                <a:gd name="connsiteX2" fmla="*/ 3290888 w 3771900"/>
                <a:gd name="connsiteY2" fmla="*/ 0 h 1485900"/>
                <a:gd name="connsiteX3" fmla="*/ 3771900 w 3771900"/>
                <a:gd name="connsiteY3" fmla="*/ 938213 h 1485900"/>
                <a:gd name="connsiteX4" fmla="*/ 2995613 w 3771900"/>
                <a:gd name="connsiteY4" fmla="*/ 1485900 h 1485900"/>
                <a:gd name="connsiteX5" fmla="*/ 3071813 w 3771900"/>
                <a:gd name="connsiteY5" fmla="*/ 1112044 h 1485900"/>
                <a:gd name="connsiteX6" fmla="*/ 0 w 3771900"/>
                <a:gd name="connsiteY6" fmla="*/ 873919 h 1485900"/>
                <a:gd name="connsiteX0" fmla="*/ 0 w 3771900"/>
                <a:gd name="connsiteY0" fmla="*/ 873919 h 1485900"/>
                <a:gd name="connsiteX1" fmla="*/ 3186113 w 3771900"/>
                <a:gd name="connsiteY1" fmla="*/ 364331 h 1485900"/>
                <a:gd name="connsiteX2" fmla="*/ 3271838 w 3771900"/>
                <a:gd name="connsiteY2" fmla="*/ 0 h 1485900"/>
                <a:gd name="connsiteX3" fmla="*/ 3771900 w 3771900"/>
                <a:gd name="connsiteY3" fmla="*/ 938213 h 1485900"/>
                <a:gd name="connsiteX4" fmla="*/ 2995613 w 3771900"/>
                <a:gd name="connsiteY4" fmla="*/ 1485900 h 1485900"/>
                <a:gd name="connsiteX5" fmla="*/ 3071813 w 3771900"/>
                <a:gd name="connsiteY5" fmla="*/ 1112044 h 1485900"/>
                <a:gd name="connsiteX6" fmla="*/ 0 w 3771900"/>
                <a:gd name="connsiteY6" fmla="*/ 873919 h 1485900"/>
                <a:gd name="connsiteX0" fmla="*/ 0 w 3771900"/>
                <a:gd name="connsiteY0" fmla="*/ 826294 h 1438275"/>
                <a:gd name="connsiteX1" fmla="*/ 3186113 w 3771900"/>
                <a:gd name="connsiteY1" fmla="*/ 316706 h 1438275"/>
                <a:gd name="connsiteX2" fmla="*/ 3243263 w 3771900"/>
                <a:gd name="connsiteY2" fmla="*/ 0 h 1438275"/>
                <a:gd name="connsiteX3" fmla="*/ 3771900 w 3771900"/>
                <a:gd name="connsiteY3" fmla="*/ 890588 h 1438275"/>
                <a:gd name="connsiteX4" fmla="*/ 2995613 w 3771900"/>
                <a:gd name="connsiteY4" fmla="*/ 1438275 h 1438275"/>
                <a:gd name="connsiteX5" fmla="*/ 3071813 w 3771900"/>
                <a:gd name="connsiteY5" fmla="*/ 1064419 h 1438275"/>
                <a:gd name="connsiteX6" fmla="*/ 0 w 3771900"/>
                <a:gd name="connsiteY6" fmla="*/ 826294 h 1438275"/>
                <a:gd name="connsiteX0" fmla="*/ 0 w 3771900"/>
                <a:gd name="connsiteY0" fmla="*/ 826294 h 1362075"/>
                <a:gd name="connsiteX1" fmla="*/ 3186113 w 3771900"/>
                <a:gd name="connsiteY1" fmla="*/ 316706 h 1362075"/>
                <a:gd name="connsiteX2" fmla="*/ 3243263 w 3771900"/>
                <a:gd name="connsiteY2" fmla="*/ 0 h 1362075"/>
                <a:gd name="connsiteX3" fmla="*/ 3771900 w 3771900"/>
                <a:gd name="connsiteY3" fmla="*/ 890588 h 1362075"/>
                <a:gd name="connsiteX4" fmla="*/ 2995613 w 3771900"/>
                <a:gd name="connsiteY4" fmla="*/ 1362075 h 1362075"/>
                <a:gd name="connsiteX5" fmla="*/ 3071813 w 3771900"/>
                <a:gd name="connsiteY5" fmla="*/ 1064419 h 1362075"/>
                <a:gd name="connsiteX6" fmla="*/ 0 w 3771900"/>
                <a:gd name="connsiteY6" fmla="*/ 826294 h 1362075"/>
                <a:gd name="connsiteX0" fmla="*/ 0 w 3771900"/>
                <a:gd name="connsiteY0" fmla="*/ 826294 h 1362075"/>
                <a:gd name="connsiteX1" fmla="*/ 3186113 w 3771900"/>
                <a:gd name="connsiteY1" fmla="*/ 316706 h 1362075"/>
                <a:gd name="connsiteX2" fmla="*/ 3243263 w 3771900"/>
                <a:gd name="connsiteY2" fmla="*/ 0 h 1362075"/>
                <a:gd name="connsiteX3" fmla="*/ 3771900 w 3771900"/>
                <a:gd name="connsiteY3" fmla="*/ 890588 h 1362075"/>
                <a:gd name="connsiteX4" fmla="*/ 2995613 w 3771900"/>
                <a:gd name="connsiteY4" fmla="*/ 1362075 h 1362075"/>
                <a:gd name="connsiteX5" fmla="*/ 3052763 w 3771900"/>
                <a:gd name="connsiteY5" fmla="*/ 1045369 h 1362075"/>
                <a:gd name="connsiteX6" fmla="*/ 0 w 3771900"/>
                <a:gd name="connsiteY6" fmla="*/ 826294 h 1362075"/>
                <a:gd name="connsiteX0" fmla="*/ 0 w 3771900"/>
                <a:gd name="connsiteY0" fmla="*/ 826294 h 1362075"/>
                <a:gd name="connsiteX1" fmla="*/ 3186113 w 3771900"/>
                <a:gd name="connsiteY1" fmla="*/ 316706 h 1362075"/>
                <a:gd name="connsiteX2" fmla="*/ 3243263 w 3771900"/>
                <a:gd name="connsiteY2" fmla="*/ 0 h 1362075"/>
                <a:gd name="connsiteX3" fmla="*/ 3771900 w 3771900"/>
                <a:gd name="connsiteY3" fmla="*/ 833438 h 1362075"/>
                <a:gd name="connsiteX4" fmla="*/ 2995613 w 3771900"/>
                <a:gd name="connsiteY4" fmla="*/ 1362075 h 1362075"/>
                <a:gd name="connsiteX5" fmla="*/ 3052763 w 3771900"/>
                <a:gd name="connsiteY5" fmla="*/ 1045369 h 1362075"/>
                <a:gd name="connsiteX6" fmla="*/ 0 w 3771900"/>
                <a:gd name="connsiteY6" fmla="*/ 826294 h 1362075"/>
                <a:gd name="connsiteX0" fmla="*/ 0 w 3771900"/>
                <a:gd name="connsiteY0" fmla="*/ 826294 h 1362075"/>
                <a:gd name="connsiteX1" fmla="*/ 3186113 w 3771900"/>
                <a:gd name="connsiteY1" fmla="*/ 316706 h 1362075"/>
                <a:gd name="connsiteX2" fmla="*/ 3243263 w 3771900"/>
                <a:gd name="connsiteY2" fmla="*/ 0 h 1362075"/>
                <a:gd name="connsiteX3" fmla="*/ 3771900 w 3771900"/>
                <a:gd name="connsiteY3" fmla="*/ 833438 h 1362075"/>
                <a:gd name="connsiteX4" fmla="*/ 2995613 w 3771900"/>
                <a:gd name="connsiteY4" fmla="*/ 1362075 h 1362075"/>
                <a:gd name="connsiteX5" fmla="*/ 3052763 w 3771900"/>
                <a:gd name="connsiteY5" fmla="*/ 1045369 h 1362075"/>
                <a:gd name="connsiteX6" fmla="*/ 0 w 3771900"/>
                <a:gd name="connsiteY6" fmla="*/ 826294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1900" h="1362075">
                  <a:moveTo>
                    <a:pt x="0" y="826294"/>
                  </a:moveTo>
                  <a:cubicBezTo>
                    <a:pt x="1163638" y="335756"/>
                    <a:pt x="2174875" y="273844"/>
                    <a:pt x="3186113" y="316706"/>
                  </a:cubicBezTo>
                  <a:lnTo>
                    <a:pt x="3243263" y="0"/>
                  </a:lnTo>
                  <a:lnTo>
                    <a:pt x="3771900" y="833438"/>
                  </a:lnTo>
                  <a:lnTo>
                    <a:pt x="2995613" y="1362075"/>
                  </a:lnTo>
                  <a:lnTo>
                    <a:pt x="3052763" y="1045369"/>
                  </a:lnTo>
                  <a:cubicBezTo>
                    <a:pt x="2212975" y="838994"/>
                    <a:pt x="1363663" y="718344"/>
                    <a:pt x="0" y="8262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7" name="文本框 6"/>
            <p:cNvSpPr txBox="1"/>
            <p:nvPr/>
          </p:nvSpPr>
          <p:spPr>
            <a:xfrm rot="1309175">
              <a:off x="2686925" y="2356340"/>
              <a:ext cx="1418611" cy="230056"/>
            </a:xfrm>
            <a:prstGeom prst="rect">
              <a:avLst/>
            </a:prstGeom>
            <a:grpFill/>
          </p:spPr>
          <p:txBody>
            <a:bodyPr wrap="none" lIns="0" rIns="0">
              <a:spAutoFit/>
            </a:bodyPr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</a:rPr>
                <a:t>请在此处添加关键字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374188" y="1363663"/>
            <a:ext cx="2017712" cy="1508125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algn="just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+mn-ea"/>
                <a:ea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  <a:ea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  <a:ea typeface="+mn-ea"/>
              </a:rPr>
              <a:t>倍行距和两端对齐方式。请在此添加正文并根据需要调整字体大小，建议采用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  <a:ea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  <a:ea typeface="+mn-ea"/>
              </a:rPr>
              <a:t>倍行距和两端对齐方式。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69950" y="1363663"/>
            <a:ext cx="2017713" cy="1508125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algn="just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+mn-ea"/>
                <a:ea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  <a:ea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  <a:ea typeface="+mn-ea"/>
              </a:rPr>
              <a:t>倍行距和两端对齐方式。请在此添加正文并根据需要调整字体大小，建议采用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  <a:ea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  <a:ea typeface="+mn-ea"/>
              </a:rPr>
              <a:t>倍行距和两端对齐方式。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871538" y="4586288"/>
            <a:ext cx="233362" cy="234950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8" tIns="45719" rIns="91438" bIns="45719"/>
          <a:lstStyle/>
          <a:p>
            <a:pPr defTabSz="914377">
              <a:defRPr/>
            </a:pPr>
            <a:endParaRPr lang="zh-CN" altLang="en-US" sz="120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1147763" y="4505325"/>
            <a:ext cx="4052887" cy="385763"/>
          </a:xfrm>
          <a:prstGeom prst="rect">
            <a:avLst/>
          </a:prstGeom>
          <a:noFill/>
        </p:spPr>
        <p:txBody>
          <a:bodyPr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  <a:latin typeface="+mn-ea"/>
                <a:ea typeface="+mn-ea"/>
              </a:rPr>
              <a:t>在此处添加小标题</a:t>
            </a:r>
          </a:p>
        </p:txBody>
      </p:sp>
      <p:sp>
        <p:nvSpPr>
          <p:cNvPr id="22536" name="TextBox 82"/>
          <p:cNvSpPr txBox="1">
            <a:spLocks noChangeArrowheads="1"/>
          </p:cNvSpPr>
          <p:nvPr/>
        </p:nvSpPr>
        <p:spPr bwMode="auto">
          <a:xfrm>
            <a:off x="1252538" y="4860925"/>
            <a:ext cx="39878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9" rIns="0" bIns="45719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请在此添加正文并根据需要调整字体大小，建议采用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倍行距和两端对齐方式。请在此添加正文并根据需要调整字体大小，建议采用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倍行距和两端对齐方式。</a:t>
            </a:r>
          </a:p>
        </p:txBody>
      </p:sp>
      <p:sp>
        <p:nvSpPr>
          <p:cNvPr id="15" name="椭圆 14"/>
          <p:cNvSpPr/>
          <p:nvPr/>
        </p:nvSpPr>
        <p:spPr bwMode="auto">
          <a:xfrm>
            <a:off x="7023100" y="4586288"/>
            <a:ext cx="233363" cy="234950"/>
          </a:xfrm>
          <a:prstGeom prst="ellipse">
            <a:avLst/>
          </a:prstGeom>
          <a:solidFill>
            <a:schemeClr val="accent5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8" tIns="45719" rIns="91438" bIns="45719"/>
          <a:lstStyle/>
          <a:p>
            <a:pPr defTabSz="914377">
              <a:defRPr/>
            </a:pPr>
            <a:endParaRPr lang="zh-CN" altLang="en-US" sz="120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6" name="TextBox 81"/>
          <p:cNvSpPr txBox="1"/>
          <p:nvPr/>
        </p:nvSpPr>
        <p:spPr>
          <a:xfrm>
            <a:off x="7299325" y="4505325"/>
            <a:ext cx="4052888" cy="338138"/>
          </a:xfrm>
          <a:prstGeom prst="rect">
            <a:avLst/>
          </a:prstGeom>
          <a:noFill/>
        </p:spPr>
        <p:txBody>
          <a:bodyPr lIns="91438" tIns="45719" rIns="91438" bIns="45719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+mn-ea"/>
                <a:ea typeface="+mn-ea"/>
              </a:rPr>
              <a:t>在此处添加小标题</a:t>
            </a:r>
          </a:p>
        </p:txBody>
      </p:sp>
      <p:sp>
        <p:nvSpPr>
          <p:cNvPr id="22539" name="TextBox 82"/>
          <p:cNvSpPr txBox="1">
            <a:spLocks noChangeArrowheads="1"/>
          </p:cNvSpPr>
          <p:nvPr/>
        </p:nvSpPr>
        <p:spPr bwMode="auto">
          <a:xfrm>
            <a:off x="7404100" y="4860925"/>
            <a:ext cx="39878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9" rIns="0" bIns="45719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请在此添加正文并根据需要调整字体大小，建议采用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倍行距和两端对齐方式。请在此添加正文并根据需要调整字体大小，建议采用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倍行距和两端对齐方式。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6159500" y="4505325"/>
            <a:ext cx="0" cy="173831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41" name="组合 22"/>
          <p:cNvGrpSpPr>
            <a:grpSpLocks/>
          </p:cNvGrpSpPr>
          <p:nvPr/>
        </p:nvGrpSpPr>
        <p:grpSpPr bwMode="auto">
          <a:xfrm>
            <a:off x="471488" y="231775"/>
            <a:ext cx="5037137" cy="584200"/>
            <a:chOff x="493006" y="224297"/>
            <a:chExt cx="5036574" cy="584777"/>
          </a:xfrm>
        </p:grpSpPr>
        <p:sp>
          <p:nvSpPr>
            <p:cNvPr id="22542" name="文本框 23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4698722" cy="584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请在此处添加幻灯片标题</a:t>
              </a: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478598" y="419858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5"/>
          <p:cNvGrpSpPr>
            <a:grpSpLocks/>
          </p:cNvGrpSpPr>
          <p:nvPr/>
        </p:nvGrpSpPr>
        <p:grpSpPr bwMode="auto">
          <a:xfrm>
            <a:off x="8666163" y="5126038"/>
            <a:ext cx="687387" cy="687387"/>
            <a:chOff x="671649" y="4012622"/>
            <a:chExt cx="468008" cy="468008"/>
          </a:xfrm>
        </p:grpSpPr>
        <p:sp>
          <p:nvSpPr>
            <p:cNvPr id="7" name="矩形 6"/>
            <p:cNvSpPr/>
            <p:nvPr/>
          </p:nvSpPr>
          <p:spPr>
            <a:xfrm>
              <a:off x="671649" y="4012622"/>
              <a:ext cx="468008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45" name="Freeform 217"/>
            <p:cNvSpPr>
              <a:spLocks noChangeAspect="1" noEditPoints="1"/>
            </p:cNvSpPr>
            <p:nvPr/>
          </p:nvSpPr>
          <p:spPr bwMode="auto">
            <a:xfrm>
              <a:off x="759348" y="4100382"/>
              <a:ext cx="292609" cy="291112"/>
            </a:xfrm>
            <a:custGeom>
              <a:avLst/>
              <a:gdLst>
                <a:gd name="T0" fmla="*/ 2147483647 w 87"/>
                <a:gd name="T1" fmla="*/ 2147483647 h 87"/>
                <a:gd name="T2" fmla="*/ 2147483647 w 87"/>
                <a:gd name="T3" fmla="*/ 2147483647 h 87"/>
                <a:gd name="T4" fmla="*/ 2147483647 w 87"/>
                <a:gd name="T5" fmla="*/ 2147483647 h 87"/>
                <a:gd name="T6" fmla="*/ 2147483647 w 87"/>
                <a:gd name="T7" fmla="*/ 2147483647 h 87"/>
                <a:gd name="T8" fmla="*/ 2147483647 w 87"/>
                <a:gd name="T9" fmla="*/ 2147483647 h 87"/>
                <a:gd name="T10" fmla="*/ 2147483647 w 87"/>
                <a:gd name="T11" fmla="*/ 2147483647 h 87"/>
                <a:gd name="T12" fmla="*/ 2147483647 w 87"/>
                <a:gd name="T13" fmla="*/ 2147483647 h 87"/>
                <a:gd name="T14" fmla="*/ 2147483647 w 87"/>
                <a:gd name="T15" fmla="*/ 2147483647 h 87"/>
                <a:gd name="T16" fmla="*/ 2147483647 w 87"/>
                <a:gd name="T17" fmla="*/ 2147483647 h 87"/>
                <a:gd name="T18" fmla="*/ 2147483647 w 87"/>
                <a:gd name="T19" fmla="*/ 2147483647 h 87"/>
                <a:gd name="T20" fmla="*/ 2147483647 w 87"/>
                <a:gd name="T21" fmla="*/ 2147483647 h 87"/>
                <a:gd name="T22" fmla="*/ 2147483647 w 87"/>
                <a:gd name="T23" fmla="*/ 2147483647 h 87"/>
                <a:gd name="T24" fmla="*/ 2147483647 w 87"/>
                <a:gd name="T25" fmla="*/ 2147483647 h 87"/>
                <a:gd name="T26" fmla="*/ 2147483647 w 87"/>
                <a:gd name="T27" fmla="*/ 2147483647 h 87"/>
                <a:gd name="T28" fmla="*/ 2147483647 w 87"/>
                <a:gd name="T29" fmla="*/ 2147483647 h 87"/>
                <a:gd name="T30" fmla="*/ 2147483647 w 87"/>
                <a:gd name="T31" fmla="*/ 2147483647 h 87"/>
                <a:gd name="T32" fmla="*/ 2147483647 w 87"/>
                <a:gd name="T33" fmla="*/ 2147483647 h 87"/>
                <a:gd name="T34" fmla="*/ 2147483647 w 87"/>
                <a:gd name="T35" fmla="*/ 2147483647 h 87"/>
                <a:gd name="T36" fmla="*/ 2147483647 w 87"/>
                <a:gd name="T37" fmla="*/ 2147483647 h 87"/>
                <a:gd name="T38" fmla="*/ 2147483647 w 87"/>
                <a:gd name="T39" fmla="*/ 2147483647 h 87"/>
                <a:gd name="T40" fmla="*/ 2147483647 w 87"/>
                <a:gd name="T41" fmla="*/ 2147483647 h 87"/>
                <a:gd name="T42" fmla="*/ 2147483647 w 87"/>
                <a:gd name="T43" fmla="*/ 2147483647 h 87"/>
                <a:gd name="T44" fmla="*/ 2147483647 w 87"/>
                <a:gd name="T45" fmla="*/ 2147483647 h 87"/>
                <a:gd name="T46" fmla="*/ 2147483647 w 87"/>
                <a:gd name="T47" fmla="*/ 2147483647 h 87"/>
                <a:gd name="T48" fmla="*/ 2147483647 w 87"/>
                <a:gd name="T49" fmla="*/ 2147483647 h 87"/>
                <a:gd name="T50" fmla="*/ 2147483647 w 87"/>
                <a:gd name="T51" fmla="*/ 0 h 87"/>
                <a:gd name="T52" fmla="*/ 2147483647 w 87"/>
                <a:gd name="T53" fmla="*/ 2147483647 h 87"/>
                <a:gd name="T54" fmla="*/ 2147483647 w 87"/>
                <a:gd name="T55" fmla="*/ 2147483647 h 87"/>
                <a:gd name="T56" fmla="*/ 2147483647 w 87"/>
                <a:gd name="T57" fmla="*/ 2147483647 h 87"/>
                <a:gd name="T58" fmla="*/ 2147483647 w 87"/>
                <a:gd name="T59" fmla="*/ 2147483647 h 87"/>
                <a:gd name="T60" fmla="*/ 2147483647 w 87"/>
                <a:gd name="T61" fmla="*/ 2147483647 h 87"/>
                <a:gd name="T62" fmla="*/ 2147483647 w 87"/>
                <a:gd name="T63" fmla="*/ 2147483647 h 87"/>
                <a:gd name="T64" fmla="*/ 2147483647 w 87"/>
                <a:gd name="T65" fmla="*/ 0 h 87"/>
                <a:gd name="T66" fmla="*/ 2147483647 w 87"/>
                <a:gd name="T67" fmla="*/ 0 h 87"/>
                <a:gd name="T68" fmla="*/ 2147483647 w 87"/>
                <a:gd name="T69" fmla="*/ 2147483647 h 87"/>
                <a:gd name="T70" fmla="*/ 2147483647 w 87"/>
                <a:gd name="T71" fmla="*/ 2147483647 h 87"/>
                <a:gd name="T72" fmla="*/ 2147483647 w 87"/>
                <a:gd name="T73" fmla="*/ 2147483647 h 87"/>
                <a:gd name="T74" fmla="*/ 2147483647 w 87"/>
                <a:gd name="T75" fmla="*/ 2147483647 h 87"/>
                <a:gd name="T76" fmla="*/ 2147483647 w 87"/>
                <a:gd name="T77" fmla="*/ 2147483647 h 87"/>
                <a:gd name="T78" fmla="*/ 0 w 87"/>
                <a:gd name="T79" fmla="*/ 2147483647 h 87"/>
                <a:gd name="T80" fmla="*/ 2147483647 w 87"/>
                <a:gd name="T81" fmla="*/ 2147483647 h 87"/>
                <a:gd name="T82" fmla="*/ 2147483647 w 87"/>
                <a:gd name="T83" fmla="*/ 2147483647 h 87"/>
                <a:gd name="T84" fmla="*/ 2147483647 w 87"/>
                <a:gd name="T85" fmla="*/ 2147483647 h 87"/>
                <a:gd name="T86" fmla="*/ 2147483647 w 87"/>
                <a:gd name="T87" fmla="*/ 2147483647 h 87"/>
                <a:gd name="T88" fmla="*/ 2147483647 w 87"/>
                <a:gd name="T89" fmla="*/ 2147483647 h 87"/>
                <a:gd name="T90" fmla="*/ 2147483647 w 87"/>
                <a:gd name="T91" fmla="*/ 2147483647 h 87"/>
                <a:gd name="T92" fmla="*/ 2147483647 w 87"/>
                <a:gd name="T93" fmla="*/ 2147483647 h 87"/>
                <a:gd name="T94" fmla="*/ 2147483647 w 87"/>
                <a:gd name="T95" fmla="*/ 2147483647 h 87"/>
                <a:gd name="T96" fmla="*/ 2147483647 w 87"/>
                <a:gd name="T97" fmla="*/ 2147483647 h 87"/>
                <a:gd name="T98" fmla="*/ 2147483647 w 87"/>
                <a:gd name="T99" fmla="*/ 2147483647 h 87"/>
                <a:gd name="T100" fmla="*/ 2147483647 w 87"/>
                <a:gd name="T101" fmla="*/ 2147483647 h 87"/>
                <a:gd name="T102" fmla="*/ 2147483647 w 87"/>
                <a:gd name="T103" fmla="*/ 2147483647 h 87"/>
                <a:gd name="T104" fmla="*/ 2147483647 w 87"/>
                <a:gd name="T105" fmla="*/ 2147483647 h 8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87"/>
                <a:gd name="T160" fmla="*/ 0 h 87"/>
                <a:gd name="T161" fmla="*/ 87 w 87"/>
                <a:gd name="T162" fmla="*/ 87 h 8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87" h="87">
                  <a:moveTo>
                    <a:pt x="72" y="33"/>
                  </a:moveTo>
                  <a:cubicBezTo>
                    <a:pt x="59" y="45"/>
                    <a:pt x="59" y="45"/>
                    <a:pt x="59" y="45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29"/>
                    <a:pt x="58" y="28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6"/>
                    <a:pt x="54" y="26"/>
                    <a:pt x="53" y="27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72" y="33"/>
                    <a:pt x="72" y="33"/>
                    <a:pt x="72" y="33"/>
                  </a:cubicBezTo>
                  <a:close/>
                  <a:moveTo>
                    <a:pt x="45" y="60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0" y="67"/>
                    <a:pt x="18" y="67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5"/>
                    <a:pt x="16" y="64"/>
                    <a:pt x="17" y="63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6" y="79"/>
                    <a:pt x="26" y="79"/>
                    <a:pt x="26" y="79"/>
                  </a:cubicBezTo>
                  <a:lnTo>
                    <a:pt x="45" y="60"/>
                  </a:lnTo>
                  <a:close/>
                  <a:moveTo>
                    <a:pt x="76" y="29"/>
                  </a:moveTo>
                  <a:cubicBezTo>
                    <a:pt x="87" y="17"/>
                    <a:pt x="87" y="17"/>
                    <a:pt x="87" y="17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76" y="29"/>
                  </a:lnTo>
                  <a:close/>
                  <a:moveTo>
                    <a:pt x="66" y="51"/>
                  </a:moveTo>
                  <a:cubicBezTo>
                    <a:pt x="65" y="51"/>
                    <a:pt x="64" y="51"/>
                    <a:pt x="62" y="51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3" y="7"/>
                    <a:pt x="25" y="11"/>
                    <a:pt x="25" y="15"/>
                  </a:cubicBezTo>
                  <a:cubicBezTo>
                    <a:pt x="25" y="20"/>
                    <a:pt x="21" y="25"/>
                    <a:pt x="15" y="25"/>
                  </a:cubicBezTo>
                  <a:cubicBezTo>
                    <a:pt x="10" y="25"/>
                    <a:pt x="5" y="21"/>
                    <a:pt x="4" y="16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5"/>
                    <a:pt x="0" y="17"/>
                    <a:pt x="0" y="18"/>
                  </a:cubicBezTo>
                  <a:cubicBezTo>
                    <a:pt x="0" y="28"/>
                    <a:pt x="9" y="36"/>
                    <a:pt x="18" y="36"/>
                  </a:cubicBezTo>
                  <a:cubicBezTo>
                    <a:pt x="20" y="36"/>
                    <a:pt x="22" y="36"/>
                    <a:pt x="23" y="36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4"/>
                    <a:pt x="49" y="67"/>
                    <a:pt x="49" y="69"/>
                  </a:cubicBezTo>
                  <a:cubicBezTo>
                    <a:pt x="49" y="79"/>
                    <a:pt x="57" y="87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2" y="80"/>
                    <a:pt x="60" y="77"/>
                    <a:pt x="60" y="73"/>
                  </a:cubicBezTo>
                  <a:cubicBezTo>
                    <a:pt x="60" y="67"/>
                    <a:pt x="64" y="62"/>
                    <a:pt x="70" y="62"/>
                  </a:cubicBezTo>
                  <a:cubicBezTo>
                    <a:pt x="75" y="62"/>
                    <a:pt x="80" y="66"/>
                    <a:pt x="80" y="71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4" y="73"/>
                    <a:pt x="85" y="71"/>
                    <a:pt x="84" y="69"/>
                  </a:cubicBezTo>
                  <a:cubicBezTo>
                    <a:pt x="84" y="59"/>
                    <a:pt x="76" y="51"/>
                    <a:pt x="66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11" name="组合 8"/>
          <p:cNvGrpSpPr>
            <a:grpSpLocks/>
          </p:cNvGrpSpPr>
          <p:nvPr/>
        </p:nvGrpSpPr>
        <p:grpSpPr bwMode="auto">
          <a:xfrm>
            <a:off x="9645650" y="5124450"/>
            <a:ext cx="739775" cy="688975"/>
            <a:chOff x="1197283" y="4012622"/>
            <a:chExt cx="502669" cy="468008"/>
          </a:xfrm>
        </p:grpSpPr>
        <p:sp>
          <p:nvSpPr>
            <p:cNvPr id="10" name="矩形 9"/>
            <p:cNvSpPr/>
            <p:nvPr/>
          </p:nvSpPr>
          <p:spPr>
            <a:xfrm>
              <a:off x="1231801" y="4012622"/>
              <a:ext cx="468151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7443" name="Picture 2" descr="\\MAGNUM\Projects\Microsoft\Cloud Power FY12\Design\ICONS_PNG\Building.png"/>
            <p:cNvPicPr>
              <a:picLocks noChangeAspect="1" noChangeArrowheads="1"/>
            </p:cNvPicPr>
            <p:nvPr/>
          </p:nvPicPr>
          <p:blipFill>
            <a:blip r:embed="rId2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283" y="4012622"/>
              <a:ext cx="489073" cy="429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412" name="组合 11"/>
          <p:cNvGrpSpPr>
            <a:grpSpLocks/>
          </p:cNvGrpSpPr>
          <p:nvPr/>
        </p:nvGrpSpPr>
        <p:grpSpPr bwMode="auto">
          <a:xfrm>
            <a:off x="10707688" y="5124450"/>
            <a:ext cx="736600" cy="688975"/>
            <a:chOff x="1775328" y="4012622"/>
            <a:chExt cx="501830" cy="468008"/>
          </a:xfrm>
        </p:grpSpPr>
        <p:sp>
          <p:nvSpPr>
            <p:cNvPr id="13" name="矩形 12"/>
            <p:cNvSpPr/>
            <p:nvPr/>
          </p:nvSpPr>
          <p:spPr>
            <a:xfrm>
              <a:off x="1792632" y="4012622"/>
              <a:ext cx="467221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7441" name="Picture 2" descr="\\MAGNUM\Projects\Microsoft\Cloud Power FY12\Design\Icons\PNGs\Cloud_on_your_terms.png"/>
            <p:cNvPicPr>
              <a:picLocks noChangeAspect="1" noChangeArrowheads="1"/>
            </p:cNvPicPr>
            <p:nvPr/>
          </p:nvPicPr>
          <p:blipFill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5328" y="4026372"/>
              <a:ext cx="501830" cy="440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流程图: 数据 31"/>
          <p:cNvSpPr/>
          <p:nvPr/>
        </p:nvSpPr>
        <p:spPr>
          <a:xfrm>
            <a:off x="3292475" y="3314700"/>
            <a:ext cx="3176588" cy="636588"/>
          </a:xfrm>
          <a:prstGeom prst="flowChartInputOut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流程图: 数据 27"/>
          <p:cNvSpPr/>
          <p:nvPr/>
        </p:nvSpPr>
        <p:spPr>
          <a:xfrm>
            <a:off x="5834063" y="2257425"/>
            <a:ext cx="3176587" cy="63500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5" name="文本框 40"/>
          <p:cNvSpPr txBox="1">
            <a:spLocks noChangeArrowheads="1"/>
          </p:cNvSpPr>
          <p:nvPr/>
        </p:nvSpPr>
        <p:spPr bwMode="auto">
          <a:xfrm>
            <a:off x="1141413" y="1576388"/>
            <a:ext cx="23780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请在此处添加小标题</a:t>
            </a:r>
          </a:p>
        </p:txBody>
      </p:sp>
      <p:grpSp>
        <p:nvGrpSpPr>
          <p:cNvPr id="17416" name="组合 50"/>
          <p:cNvGrpSpPr>
            <a:grpSpLocks/>
          </p:cNvGrpSpPr>
          <p:nvPr/>
        </p:nvGrpSpPr>
        <p:grpSpPr bwMode="auto">
          <a:xfrm>
            <a:off x="750888" y="4373563"/>
            <a:ext cx="3176587" cy="636587"/>
            <a:chOff x="751383" y="4374208"/>
            <a:chExt cx="3176332" cy="635266"/>
          </a:xfrm>
        </p:grpSpPr>
        <p:sp>
          <p:nvSpPr>
            <p:cNvPr id="36" name="流程图: 数据 35"/>
            <p:cNvSpPr/>
            <p:nvPr/>
          </p:nvSpPr>
          <p:spPr>
            <a:xfrm>
              <a:off x="751383" y="4374208"/>
              <a:ext cx="3176332" cy="635266"/>
            </a:xfrm>
            <a:prstGeom prst="flowChartInputOutpu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39" name="文本框 42"/>
            <p:cNvSpPr txBox="1">
              <a:spLocks noChangeArrowheads="1"/>
            </p:cNvSpPr>
            <p:nvPr/>
          </p:nvSpPr>
          <p:spPr bwMode="auto">
            <a:xfrm>
              <a:off x="1281019" y="4525307"/>
              <a:ext cx="1826141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请在此添加关键字</a:t>
              </a:r>
            </a:p>
          </p:txBody>
        </p:sp>
      </p:grpSp>
      <p:grpSp>
        <p:nvGrpSpPr>
          <p:cNvPr id="17417" name="组合 51"/>
          <p:cNvGrpSpPr>
            <a:grpSpLocks/>
          </p:cNvGrpSpPr>
          <p:nvPr/>
        </p:nvGrpSpPr>
        <p:grpSpPr bwMode="auto">
          <a:xfrm>
            <a:off x="3292475" y="3463925"/>
            <a:ext cx="2422525" cy="1546225"/>
            <a:chOff x="3292519" y="3463787"/>
            <a:chExt cx="2421837" cy="1545689"/>
          </a:xfrm>
        </p:grpSpPr>
        <p:sp>
          <p:nvSpPr>
            <p:cNvPr id="33" name="矩形 12"/>
            <p:cNvSpPr/>
            <p:nvPr/>
          </p:nvSpPr>
          <p:spPr>
            <a:xfrm flipH="1" flipV="1">
              <a:off x="3292519" y="3950981"/>
              <a:ext cx="634820" cy="1058495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矩形 12"/>
            <p:cNvSpPr/>
            <p:nvPr/>
          </p:nvSpPr>
          <p:spPr>
            <a:xfrm rot="16200000" flipH="1" flipV="1">
              <a:off x="3292534" y="3954140"/>
              <a:ext cx="476085" cy="4761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37" name="文本框 43"/>
            <p:cNvSpPr txBox="1">
              <a:spLocks noChangeArrowheads="1"/>
            </p:cNvSpPr>
            <p:nvPr/>
          </p:nvSpPr>
          <p:spPr bwMode="auto">
            <a:xfrm>
              <a:off x="3888216" y="3463787"/>
              <a:ext cx="1826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请在此添加关键字</a:t>
              </a:r>
            </a:p>
          </p:txBody>
        </p:sp>
      </p:grpSp>
      <p:grpSp>
        <p:nvGrpSpPr>
          <p:cNvPr id="17418" name="组合 52"/>
          <p:cNvGrpSpPr>
            <a:grpSpLocks/>
          </p:cNvGrpSpPr>
          <p:nvPr/>
        </p:nvGrpSpPr>
        <p:grpSpPr bwMode="auto">
          <a:xfrm>
            <a:off x="5834063" y="2400300"/>
            <a:ext cx="2420937" cy="1550988"/>
            <a:chOff x="5833656" y="2399780"/>
            <a:chExt cx="2421837" cy="1550918"/>
          </a:xfrm>
        </p:grpSpPr>
        <p:sp>
          <p:nvSpPr>
            <p:cNvPr id="29" name="矩形 12"/>
            <p:cNvSpPr/>
            <p:nvPr/>
          </p:nvSpPr>
          <p:spPr>
            <a:xfrm flipH="1" flipV="1">
              <a:off x="5833656" y="2891883"/>
              <a:ext cx="635236" cy="1058815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12"/>
            <p:cNvSpPr/>
            <p:nvPr/>
          </p:nvSpPr>
          <p:spPr>
            <a:xfrm rot="16200000" flipH="1" flipV="1">
              <a:off x="5833755" y="2893371"/>
              <a:ext cx="476229" cy="476427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34" name="文本框 44"/>
            <p:cNvSpPr txBox="1">
              <a:spLocks noChangeArrowheads="1"/>
            </p:cNvSpPr>
            <p:nvPr/>
          </p:nvSpPr>
          <p:spPr bwMode="auto">
            <a:xfrm>
              <a:off x="6429352" y="2399780"/>
              <a:ext cx="18261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请在此添加关键字</a:t>
              </a:r>
            </a:p>
          </p:txBody>
        </p:sp>
      </p:grpSp>
      <p:grpSp>
        <p:nvGrpSpPr>
          <p:cNvPr id="17419" name="组合 53"/>
          <p:cNvGrpSpPr>
            <a:grpSpLocks/>
          </p:cNvGrpSpPr>
          <p:nvPr/>
        </p:nvGrpSpPr>
        <p:grpSpPr bwMode="auto">
          <a:xfrm>
            <a:off x="8374063" y="1198563"/>
            <a:ext cx="3176587" cy="1693862"/>
            <a:chOff x="8374792" y="1197876"/>
            <a:chExt cx="3176332" cy="1694045"/>
          </a:xfrm>
        </p:grpSpPr>
        <p:sp>
          <p:nvSpPr>
            <p:cNvPr id="24" name="流程图: 数据 23"/>
            <p:cNvSpPr/>
            <p:nvPr/>
          </p:nvSpPr>
          <p:spPr>
            <a:xfrm>
              <a:off x="8374792" y="1197876"/>
              <a:ext cx="3176332" cy="635069"/>
            </a:xfrm>
            <a:prstGeom prst="flowChartInputOutp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矩形 12"/>
            <p:cNvSpPr/>
            <p:nvPr/>
          </p:nvSpPr>
          <p:spPr>
            <a:xfrm flipH="1" flipV="1">
              <a:off x="8374792" y="1832945"/>
              <a:ext cx="634949" cy="1058976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矩形 12"/>
            <p:cNvSpPr/>
            <p:nvPr/>
          </p:nvSpPr>
          <p:spPr>
            <a:xfrm rot="16200000" flipH="1" flipV="1">
              <a:off x="8374747" y="1832989"/>
              <a:ext cx="476301" cy="47621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31" name="文本框 45"/>
            <p:cNvSpPr txBox="1">
              <a:spLocks noChangeArrowheads="1"/>
            </p:cNvSpPr>
            <p:nvPr/>
          </p:nvSpPr>
          <p:spPr bwMode="auto">
            <a:xfrm>
              <a:off x="9092055" y="1318996"/>
              <a:ext cx="18261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请在此添加关键字</a:t>
              </a:r>
            </a:p>
          </p:txBody>
        </p:sp>
      </p:grpSp>
      <p:grpSp>
        <p:nvGrpSpPr>
          <p:cNvPr id="17420" name="组合 60"/>
          <p:cNvGrpSpPr>
            <a:grpSpLocks/>
          </p:cNvGrpSpPr>
          <p:nvPr/>
        </p:nvGrpSpPr>
        <p:grpSpPr bwMode="auto">
          <a:xfrm>
            <a:off x="471488" y="231775"/>
            <a:ext cx="2574399" cy="584775"/>
            <a:chOff x="493006" y="224297"/>
            <a:chExt cx="2574113" cy="585353"/>
          </a:xfrm>
        </p:grpSpPr>
        <p:sp>
          <p:nvSpPr>
            <p:cNvPr id="17426" name="文本框 61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2236261" cy="585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研究的目的</a:t>
              </a:r>
            </a:p>
          </p:txBody>
        </p:sp>
        <p:sp>
          <p:nvSpPr>
            <p:cNvPr id="63" name="等腰三角形 62"/>
            <p:cNvSpPr/>
            <p:nvPr/>
          </p:nvSpPr>
          <p:spPr>
            <a:xfrm rot="5400000">
              <a:off x="478598" y="419858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1266825" y="2079625"/>
            <a:ext cx="3111500" cy="573088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algn="just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倍行距和两端对齐方式。</a:t>
            </a:r>
          </a:p>
        </p:txBody>
      </p:sp>
      <p:sp>
        <p:nvSpPr>
          <p:cNvPr id="65" name="文本框 25"/>
          <p:cNvSpPr txBox="1"/>
          <p:nvPr/>
        </p:nvSpPr>
        <p:spPr>
          <a:xfrm>
            <a:off x="860425" y="5238750"/>
            <a:ext cx="2298700" cy="812800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68" name="文本框 25"/>
          <p:cNvSpPr txBox="1"/>
          <p:nvPr/>
        </p:nvSpPr>
        <p:spPr>
          <a:xfrm>
            <a:off x="3530600" y="4206875"/>
            <a:ext cx="2298700" cy="812800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69" name="文本框 25"/>
          <p:cNvSpPr txBox="1"/>
          <p:nvPr/>
        </p:nvSpPr>
        <p:spPr>
          <a:xfrm>
            <a:off x="6072188" y="3138488"/>
            <a:ext cx="2297112" cy="812800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70" name="文本框 25"/>
          <p:cNvSpPr txBox="1"/>
          <p:nvPr/>
        </p:nvSpPr>
        <p:spPr>
          <a:xfrm>
            <a:off x="8648700" y="1954213"/>
            <a:ext cx="2298700" cy="812800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</p:spTree>
    <p:extLst>
      <p:ext uri="{BB962C8B-B14F-4D97-AF65-F5344CB8AC3E}">
        <p14:creationId xmlns:p14="http://schemas.microsoft.com/office/powerpoint/2010/main" val="411954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5"/>
          <p:cNvGrpSpPr>
            <a:grpSpLocks/>
          </p:cNvGrpSpPr>
          <p:nvPr/>
        </p:nvGrpSpPr>
        <p:grpSpPr bwMode="auto">
          <a:xfrm>
            <a:off x="8666163" y="5126038"/>
            <a:ext cx="687387" cy="687387"/>
            <a:chOff x="671649" y="4012622"/>
            <a:chExt cx="468008" cy="468008"/>
          </a:xfrm>
        </p:grpSpPr>
        <p:sp>
          <p:nvSpPr>
            <p:cNvPr id="7" name="矩形 6"/>
            <p:cNvSpPr/>
            <p:nvPr/>
          </p:nvSpPr>
          <p:spPr>
            <a:xfrm>
              <a:off x="671649" y="4012622"/>
              <a:ext cx="468008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45" name="Freeform 217"/>
            <p:cNvSpPr>
              <a:spLocks noChangeAspect="1" noEditPoints="1"/>
            </p:cNvSpPr>
            <p:nvPr/>
          </p:nvSpPr>
          <p:spPr bwMode="auto">
            <a:xfrm>
              <a:off x="759348" y="4100382"/>
              <a:ext cx="292609" cy="291112"/>
            </a:xfrm>
            <a:custGeom>
              <a:avLst/>
              <a:gdLst>
                <a:gd name="T0" fmla="*/ 2147483647 w 87"/>
                <a:gd name="T1" fmla="*/ 2147483647 h 87"/>
                <a:gd name="T2" fmla="*/ 2147483647 w 87"/>
                <a:gd name="T3" fmla="*/ 2147483647 h 87"/>
                <a:gd name="T4" fmla="*/ 2147483647 w 87"/>
                <a:gd name="T5" fmla="*/ 2147483647 h 87"/>
                <a:gd name="T6" fmla="*/ 2147483647 w 87"/>
                <a:gd name="T7" fmla="*/ 2147483647 h 87"/>
                <a:gd name="T8" fmla="*/ 2147483647 w 87"/>
                <a:gd name="T9" fmla="*/ 2147483647 h 87"/>
                <a:gd name="T10" fmla="*/ 2147483647 w 87"/>
                <a:gd name="T11" fmla="*/ 2147483647 h 87"/>
                <a:gd name="T12" fmla="*/ 2147483647 w 87"/>
                <a:gd name="T13" fmla="*/ 2147483647 h 87"/>
                <a:gd name="T14" fmla="*/ 2147483647 w 87"/>
                <a:gd name="T15" fmla="*/ 2147483647 h 87"/>
                <a:gd name="T16" fmla="*/ 2147483647 w 87"/>
                <a:gd name="T17" fmla="*/ 2147483647 h 87"/>
                <a:gd name="T18" fmla="*/ 2147483647 w 87"/>
                <a:gd name="T19" fmla="*/ 2147483647 h 87"/>
                <a:gd name="T20" fmla="*/ 2147483647 w 87"/>
                <a:gd name="T21" fmla="*/ 2147483647 h 87"/>
                <a:gd name="T22" fmla="*/ 2147483647 w 87"/>
                <a:gd name="T23" fmla="*/ 2147483647 h 87"/>
                <a:gd name="T24" fmla="*/ 2147483647 w 87"/>
                <a:gd name="T25" fmla="*/ 2147483647 h 87"/>
                <a:gd name="T26" fmla="*/ 2147483647 w 87"/>
                <a:gd name="T27" fmla="*/ 2147483647 h 87"/>
                <a:gd name="T28" fmla="*/ 2147483647 w 87"/>
                <a:gd name="T29" fmla="*/ 2147483647 h 87"/>
                <a:gd name="T30" fmla="*/ 2147483647 w 87"/>
                <a:gd name="T31" fmla="*/ 2147483647 h 87"/>
                <a:gd name="T32" fmla="*/ 2147483647 w 87"/>
                <a:gd name="T33" fmla="*/ 2147483647 h 87"/>
                <a:gd name="T34" fmla="*/ 2147483647 w 87"/>
                <a:gd name="T35" fmla="*/ 2147483647 h 87"/>
                <a:gd name="T36" fmla="*/ 2147483647 w 87"/>
                <a:gd name="T37" fmla="*/ 2147483647 h 87"/>
                <a:gd name="T38" fmla="*/ 2147483647 w 87"/>
                <a:gd name="T39" fmla="*/ 2147483647 h 87"/>
                <a:gd name="T40" fmla="*/ 2147483647 w 87"/>
                <a:gd name="T41" fmla="*/ 2147483647 h 87"/>
                <a:gd name="T42" fmla="*/ 2147483647 w 87"/>
                <a:gd name="T43" fmla="*/ 2147483647 h 87"/>
                <a:gd name="T44" fmla="*/ 2147483647 w 87"/>
                <a:gd name="T45" fmla="*/ 2147483647 h 87"/>
                <a:gd name="T46" fmla="*/ 2147483647 w 87"/>
                <a:gd name="T47" fmla="*/ 2147483647 h 87"/>
                <a:gd name="T48" fmla="*/ 2147483647 w 87"/>
                <a:gd name="T49" fmla="*/ 2147483647 h 87"/>
                <a:gd name="T50" fmla="*/ 2147483647 w 87"/>
                <a:gd name="T51" fmla="*/ 0 h 87"/>
                <a:gd name="T52" fmla="*/ 2147483647 w 87"/>
                <a:gd name="T53" fmla="*/ 2147483647 h 87"/>
                <a:gd name="T54" fmla="*/ 2147483647 w 87"/>
                <a:gd name="T55" fmla="*/ 2147483647 h 87"/>
                <a:gd name="T56" fmla="*/ 2147483647 w 87"/>
                <a:gd name="T57" fmla="*/ 2147483647 h 87"/>
                <a:gd name="T58" fmla="*/ 2147483647 w 87"/>
                <a:gd name="T59" fmla="*/ 2147483647 h 87"/>
                <a:gd name="T60" fmla="*/ 2147483647 w 87"/>
                <a:gd name="T61" fmla="*/ 2147483647 h 87"/>
                <a:gd name="T62" fmla="*/ 2147483647 w 87"/>
                <a:gd name="T63" fmla="*/ 2147483647 h 87"/>
                <a:gd name="T64" fmla="*/ 2147483647 w 87"/>
                <a:gd name="T65" fmla="*/ 0 h 87"/>
                <a:gd name="T66" fmla="*/ 2147483647 w 87"/>
                <a:gd name="T67" fmla="*/ 0 h 87"/>
                <a:gd name="T68" fmla="*/ 2147483647 w 87"/>
                <a:gd name="T69" fmla="*/ 2147483647 h 87"/>
                <a:gd name="T70" fmla="*/ 2147483647 w 87"/>
                <a:gd name="T71" fmla="*/ 2147483647 h 87"/>
                <a:gd name="T72" fmla="*/ 2147483647 w 87"/>
                <a:gd name="T73" fmla="*/ 2147483647 h 87"/>
                <a:gd name="T74" fmla="*/ 2147483647 w 87"/>
                <a:gd name="T75" fmla="*/ 2147483647 h 87"/>
                <a:gd name="T76" fmla="*/ 2147483647 w 87"/>
                <a:gd name="T77" fmla="*/ 2147483647 h 87"/>
                <a:gd name="T78" fmla="*/ 0 w 87"/>
                <a:gd name="T79" fmla="*/ 2147483647 h 87"/>
                <a:gd name="T80" fmla="*/ 2147483647 w 87"/>
                <a:gd name="T81" fmla="*/ 2147483647 h 87"/>
                <a:gd name="T82" fmla="*/ 2147483647 w 87"/>
                <a:gd name="T83" fmla="*/ 2147483647 h 87"/>
                <a:gd name="T84" fmla="*/ 2147483647 w 87"/>
                <a:gd name="T85" fmla="*/ 2147483647 h 87"/>
                <a:gd name="T86" fmla="*/ 2147483647 w 87"/>
                <a:gd name="T87" fmla="*/ 2147483647 h 87"/>
                <a:gd name="T88" fmla="*/ 2147483647 w 87"/>
                <a:gd name="T89" fmla="*/ 2147483647 h 87"/>
                <a:gd name="T90" fmla="*/ 2147483647 w 87"/>
                <a:gd name="T91" fmla="*/ 2147483647 h 87"/>
                <a:gd name="T92" fmla="*/ 2147483647 w 87"/>
                <a:gd name="T93" fmla="*/ 2147483647 h 87"/>
                <a:gd name="T94" fmla="*/ 2147483647 w 87"/>
                <a:gd name="T95" fmla="*/ 2147483647 h 87"/>
                <a:gd name="T96" fmla="*/ 2147483647 w 87"/>
                <a:gd name="T97" fmla="*/ 2147483647 h 87"/>
                <a:gd name="T98" fmla="*/ 2147483647 w 87"/>
                <a:gd name="T99" fmla="*/ 2147483647 h 87"/>
                <a:gd name="T100" fmla="*/ 2147483647 w 87"/>
                <a:gd name="T101" fmla="*/ 2147483647 h 87"/>
                <a:gd name="T102" fmla="*/ 2147483647 w 87"/>
                <a:gd name="T103" fmla="*/ 2147483647 h 87"/>
                <a:gd name="T104" fmla="*/ 2147483647 w 87"/>
                <a:gd name="T105" fmla="*/ 2147483647 h 8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87"/>
                <a:gd name="T160" fmla="*/ 0 h 87"/>
                <a:gd name="T161" fmla="*/ 87 w 87"/>
                <a:gd name="T162" fmla="*/ 87 h 8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87" h="87">
                  <a:moveTo>
                    <a:pt x="72" y="33"/>
                  </a:moveTo>
                  <a:cubicBezTo>
                    <a:pt x="59" y="45"/>
                    <a:pt x="59" y="45"/>
                    <a:pt x="59" y="45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29"/>
                    <a:pt x="58" y="28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6"/>
                    <a:pt x="54" y="26"/>
                    <a:pt x="53" y="27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72" y="33"/>
                    <a:pt x="72" y="33"/>
                    <a:pt x="72" y="33"/>
                  </a:cubicBezTo>
                  <a:close/>
                  <a:moveTo>
                    <a:pt x="45" y="60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0" y="67"/>
                    <a:pt x="18" y="67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5"/>
                    <a:pt x="16" y="64"/>
                    <a:pt x="17" y="63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6" y="79"/>
                    <a:pt x="26" y="79"/>
                    <a:pt x="26" y="79"/>
                  </a:cubicBezTo>
                  <a:lnTo>
                    <a:pt x="45" y="60"/>
                  </a:lnTo>
                  <a:close/>
                  <a:moveTo>
                    <a:pt x="76" y="29"/>
                  </a:moveTo>
                  <a:cubicBezTo>
                    <a:pt x="87" y="17"/>
                    <a:pt x="87" y="17"/>
                    <a:pt x="87" y="17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76" y="29"/>
                  </a:lnTo>
                  <a:close/>
                  <a:moveTo>
                    <a:pt x="66" y="51"/>
                  </a:moveTo>
                  <a:cubicBezTo>
                    <a:pt x="65" y="51"/>
                    <a:pt x="64" y="51"/>
                    <a:pt x="62" y="51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3" y="7"/>
                    <a:pt x="25" y="11"/>
                    <a:pt x="25" y="15"/>
                  </a:cubicBezTo>
                  <a:cubicBezTo>
                    <a:pt x="25" y="20"/>
                    <a:pt x="21" y="25"/>
                    <a:pt x="15" y="25"/>
                  </a:cubicBezTo>
                  <a:cubicBezTo>
                    <a:pt x="10" y="25"/>
                    <a:pt x="5" y="21"/>
                    <a:pt x="4" y="16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5"/>
                    <a:pt x="0" y="17"/>
                    <a:pt x="0" y="18"/>
                  </a:cubicBezTo>
                  <a:cubicBezTo>
                    <a:pt x="0" y="28"/>
                    <a:pt x="9" y="36"/>
                    <a:pt x="18" y="36"/>
                  </a:cubicBezTo>
                  <a:cubicBezTo>
                    <a:pt x="20" y="36"/>
                    <a:pt x="22" y="36"/>
                    <a:pt x="23" y="36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4"/>
                    <a:pt x="49" y="67"/>
                    <a:pt x="49" y="69"/>
                  </a:cubicBezTo>
                  <a:cubicBezTo>
                    <a:pt x="49" y="79"/>
                    <a:pt x="57" y="87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2" y="80"/>
                    <a:pt x="60" y="77"/>
                    <a:pt x="60" y="73"/>
                  </a:cubicBezTo>
                  <a:cubicBezTo>
                    <a:pt x="60" y="67"/>
                    <a:pt x="64" y="62"/>
                    <a:pt x="70" y="62"/>
                  </a:cubicBezTo>
                  <a:cubicBezTo>
                    <a:pt x="75" y="62"/>
                    <a:pt x="80" y="66"/>
                    <a:pt x="80" y="71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4" y="73"/>
                    <a:pt x="85" y="71"/>
                    <a:pt x="84" y="69"/>
                  </a:cubicBezTo>
                  <a:cubicBezTo>
                    <a:pt x="84" y="59"/>
                    <a:pt x="76" y="51"/>
                    <a:pt x="66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11" name="组合 8"/>
          <p:cNvGrpSpPr>
            <a:grpSpLocks/>
          </p:cNvGrpSpPr>
          <p:nvPr/>
        </p:nvGrpSpPr>
        <p:grpSpPr bwMode="auto">
          <a:xfrm>
            <a:off x="9645650" y="5124450"/>
            <a:ext cx="739775" cy="688975"/>
            <a:chOff x="1197283" y="4012622"/>
            <a:chExt cx="502669" cy="468008"/>
          </a:xfrm>
        </p:grpSpPr>
        <p:sp>
          <p:nvSpPr>
            <p:cNvPr id="10" name="矩形 9"/>
            <p:cNvSpPr/>
            <p:nvPr/>
          </p:nvSpPr>
          <p:spPr>
            <a:xfrm>
              <a:off x="1231801" y="4012622"/>
              <a:ext cx="468151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7443" name="Picture 2" descr="\\MAGNUM\Projects\Microsoft\Cloud Power FY12\Design\ICONS_PNG\Building.png"/>
            <p:cNvPicPr>
              <a:picLocks noChangeAspect="1" noChangeArrowheads="1"/>
            </p:cNvPicPr>
            <p:nvPr/>
          </p:nvPicPr>
          <p:blipFill>
            <a:blip r:embed="rId2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283" y="4012622"/>
              <a:ext cx="489073" cy="429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412" name="组合 11"/>
          <p:cNvGrpSpPr>
            <a:grpSpLocks/>
          </p:cNvGrpSpPr>
          <p:nvPr/>
        </p:nvGrpSpPr>
        <p:grpSpPr bwMode="auto">
          <a:xfrm>
            <a:off x="10707688" y="5124450"/>
            <a:ext cx="736600" cy="688975"/>
            <a:chOff x="1775328" y="4012622"/>
            <a:chExt cx="501830" cy="468008"/>
          </a:xfrm>
        </p:grpSpPr>
        <p:sp>
          <p:nvSpPr>
            <p:cNvPr id="13" name="矩形 12"/>
            <p:cNvSpPr/>
            <p:nvPr/>
          </p:nvSpPr>
          <p:spPr>
            <a:xfrm>
              <a:off x="1792632" y="4012622"/>
              <a:ext cx="467221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7441" name="Picture 2" descr="\\MAGNUM\Projects\Microsoft\Cloud Power FY12\Design\Icons\PNGs\Cloud_on_your_terms.png"/>
            <p:cNvPicPr>
              <a:picLocks noChangeAspect="1" noChangeArrowheads="1"/>
            </p:cNvPicPr>
            <p:nvPr/>
          </p:nvPicPr>
          <p:blipFill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5328" y="4026372"/>
              <a:ext cx="501830" cy="440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流程图: 数据 31"/>
          <p:cNvSpPr/>
          <p:nvPr/>
        </p:nvSpPr>
        <p:spPr>
          <a:xfrm>
            <a:off x="3292475" y="3314700"/>
            <a:ext cx="3176588" cy="636588"/>
          </a:xfrm>
          <a:prstGeom prst="flowChartInputOut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流程图: 数据 27"/>
          <p:cNvSpPr/>
          <p:nvPr/>
        </p:nvSpPr>
        <p:spPr>
          <a:xfrm>
            <a:off x="5834063" y="2257425"/>
            <a:ext cx="3176587" cy="63500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5" name="文本框 40"/>
          <p:cNvSpPr txBox="1">
            <a:spLocks noChangeArrowheads="1"/>
          </p:cNvSpPr>
          <p:nvPr/>
        </p:nvSpPr>
        <p:spPr bwMode="auto">
          <a:xfrm>
            <a:off x="1141413" y="1576388"/>
            <a:ext cx="23780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请在此处添加小标题</a:t>
            </a:r>
          </a:p>
        </p:txBody>
      </p:sp>
      <p:grpSp>
        <p:nvGrpSpPr>
          <p:cNvPr id="17416" name="组合 50"/>
          <p:cNvGrpSpPr>
            <a:grpSpLocks/>
          </p:cNvGrpSpPr>
          <p:nvPr/>
        </p:nvGrpSpPr>
        <p:grpSpPr bwMode="auto">
          <a:xfrm>
            <a:off x="750888" y="4373563"/>
            <a:ext cx="3176587" cy="636587"/>
            <a:chOff x="751383" y="4374208"/>
            <a:chExt cx="3176332" cy="635266"/>
          </a:xfrm>
        </p:grpSpPr>
        <p:sp>
          <p:nvSpPr>
            <p:cNvPr id="36" name="流程图: 数据 35"/>
            <p:cNvSpPr/>
            <p:nvPr/>
          </p:nvSpPr>
          <p:spPr>
            <a:xfrm>
              <a:off x="751383" y="4374208"/>
              <a:ext cx="3176332" cy="635266"/>
            </a:xfrm>
            <a:prstGeom prst="flowChartInputOutpu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39" name="文本框 42"/>
            <p:cNvSpPr txBox="1">
              <a:spLocks noChangeArrowheads="1"/>
            </p:cNvSpPr>
            <p:nvPr/>
          </p:nvSpPr>
          <p:spPr bwMode="auto">
            <a:xfrm>
              <a:off x="1281019" y="4525307"/>
              <a:ext cx="1826141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请在此添加关键字</a:t>
              </a:r>
            </a:p>
          </p:txBody>
        </p:sp>
      </p:grpSp>
      <p:grpSp>
        <p:nvGrpSpPr>
          <p:cNvPr id="17417" name="组合 51"/>
          <p:cNvGrpSpPr>
            <a:grpSpLocks/>
          </p:cNvGrpSpPr>
          <p:nvPr/>
        </p:nvGrpSpPr>
        <p:grpSpPr bwMode="auto">
          <a:xfrm>
            <a:off x="3292475" y="3463925"/>
            <a:ext cx="2422525" cy="1546225"/>
            <a:chOff x="3292519" y="3463787"/>
            <a:chExt cx="2421837" cy="1545689"/>
          </a:xfrm>
        </p:grpSpPr>
        <p:sp>
          <p:nvSpPr>
            <p:cNvPr id="33" name="矩形 12"/>
            <p:cNvSpPr/>
            <p:nvPr/>
          </p:nvSpPr>
          <p:spPr>
            <a:xfrm flipH="1" flipV="1">
              <a:off x="3292519" y="3950981"/>
              <a:ext cx="634820" cy="1058495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矩形 12"/>
            <p:cNvSpPr/>
            <p:nvPr/>
          </p:nvSpPr>
          <p:spPr>
            <a:xfrm rot="16200000" flipH="1" flipV="1">
              <a:off x="3292534" y="3954140"/>
              <a:ext cx="476085" cy="4761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37" name="文本框 43"/>
            <p:cNvSpPr txBox="1">
              <a:spLocks noChangeArrowheads="1"/>
            </p:cNvSpPr>
            <p:nvPr/>
          </p:nvSpPr>
          <p:spPr bwMode="auto">
            <a:xfrm>
              <a:off x="3888216" y="3463787"/>
              <a:ext cx="1826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请在此添加关键字</a:t>
              </a:r>
            </a:p>
          </p:txBody>
        </p:sp>
      </p:grpSp>
      <p:grpSp>
        <p:nvGrpSpPr>
          <p:cNvPr id="17418" name="组合 52"/>
          <p:cNvGrpSpPr>
            <a:grpSpLocks/>
          </p:cNvGrpSpPr>
          <p:nvPr/>
        </p:nvGrpSpPr>
        <p:grpSpPr bwMode="auto">
          <a:xfrm>
            <a:off x="5834063" y="2400300"/>
            <a:ext cx="2420937" cy="1550988"/>
            <a:chOff x="5833656" y="2399780"/>
            <a:chExt cx="2421837" cy="1550918"/>
          </a:xfrm>
        </p:grpSpPr>
        <p:sp>
          <p:nvSpPr>
            <p:cNvPr id="29" name="矩形 12"/>
            <p:cNvSpPr/>
            <p:nvPr/>
          </p:nvSpPr>
          <p:spPr>
            <a:xfrm flipH="1" flipV="1">
              <a:off x="5833656" y="2891883"/>
              <a:ext cx="635236" cy="1058815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12"/>
            <p:cNvSpPr/>
            <p:nvPr/>
          </p:nvSpPr>
          <p:spPr>
            <a:xfrm rot="16200000" flipH="1" flipV="1">
              <a:off x="5833755" y="2893371"/>
              <a:ext cx="476229" cy="476427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34" name="文本框 44"/>
            <p:cNvSpPr txBox="1">
              <a:spLocks noChangeArrowheads="1"/>
            </p:cNvSpPr>
            <p:nvPr/>
          </p:nvSpPr>
          <p:spPr bwMode="auto">
            <a:xfrm>
              <a:off x="6429352" y="2399780"/>
              <a:ext cx="18261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请在此添加关键字</a:t>
              </a:r>
            </a:p>
          </p:txBody>
        </p:sp>
      </p:grpSp>
      <p:grpSp>
        <p:nvGrpSpPr>
          <p:cNvPr id="17419" name="组合 53"/>
          <p:cNvGrpSpPr>
            <a:grpSpLocks/>
          </p:cNvGrpSpPr>
          <p:nvPr/>
        </p:nvGrpSpPr>
        <p:grpSpPr bwMode="auto">
          <a:xfrm>
            <a:off x="8374063" y="1198563"/>
            <a:ext cx="3176587" cy="1693862"/>
            <a:chOff x="8374792" y="1197876"/>
            <a:chExt cx="3176332" cy="1694045"/>
          </a:xfrm>
        </p:grpSpPr>
        <p:sp>
          <p:nvSpPr>
            <p:cNvPr id="24" name="流程图: 数据 23"/>
            <p:cNvSpPr/>
            <p:nvPr/>
          </p:nvSpPr>
          <p:spPr>
            <a:xfrm>
              <a:off x="8374792" y="1197876"/>
              <a:ext cx="3176332" cy="635069"/>
            </a:xfrm>
            <a:prstGeom prst="flowChartInputOutp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矩形 12"/>
            <p:cNvSpPr/>
            <p:nvPr/>
          </p:nvSpPr>
          <p:spPr>
            <a:xfrm flipH="1" flipV="1">
              <a:off x="8374792" y="1832945"/>
              <a:ext cx="634949" cy="1058976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矩形 12"/>
            <p:cNvSpPr/>
            <p:nvPr/>
          </p:nvSpPr>
          <p:spPr>
            <a:xfrm rot="16200000" flipH="1" flipV="1">
              <a:off x="8374747" y="1832989"/>
              <a:ext cx="476301" cy="47621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31" name="文本框 45"/>
            <p:cNvSpPr txBox="1">
              <a:spLocks noChangeArrowheads="1"/>
            </p:cNvSpPr>
            <p:nvPr/>
          </p:nvSpPr>
          <p:spPr bwMode="auto">
            <a:xfrm>
              <a:off x="9092055" y="1318996"/>
              <a:ext cx="18261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请在此添加关键字</a:t>
              </a:r>
            </a:p>
          </p:txBody>
        </p:sp>
      </p:grpSp>
      <p:grpSp>
        <p:nvGrpSpPr>
          <p:cNvPr id="17420" name="组合 60"/>
          <p:cNvGrpSpPr>
            <a:grpSpLocks/>
          </p:cNvGrpSpPr>
          <p:nvPr/>
        </p:nvGrpSpPr>
        <p:grpSpPr bwMode="auto">
          <a:xfrm>
            <a:off x="471488" y="231775"/>
            <a:ext cx="2574399" cy="584775"/>
            <a:chOff x="493006" y="224297"/>
            <a:chExt cx="2574113" cy="585353"/>
          </a:xfrm>
        </p:grpSpPr>
        <p:sp>
          <p:nvSpPr>
            <p:cNvPr id="17426" name="文本框 61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2236261" cy="585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研究的意义</a:t>
              </a:r>
            </a:p>
          </p:txBody>
        </p:sp>
        <p:sp>
          <p:nvSpPr>
            <p:cNvPr id="63" name="等腰三角形 62"/>
            <p:cNvSpPr/>
            <p:nvPr/>
          </p:nvSpPr>
          <p:spPr>
            <a:xfrm rot="5400000">
              <a:off x="478598" y="419858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1266825" y="2079625"/>
            <a:ext cx="3111500" cy="573088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/>
          <a:p>
            <a:pPr algn="just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倍行距和两端对齐方式。</a:t>
            </a:r>
          </a:p>
        </p:txBody>
      </p:sp>
      <p:sp>
        <p:nvSpPr>
          <p:cNvPr id="65" name="文本框 25"/>
          <p:cNvSpPr txBox="1"/>
          <p:nvPr/>
        </p:nvSpPr>
        <p:spPr>
          <a:xfrm>
            <a:off x="860425" y="5238750"/>
            <a:ext cx="2298700" cy="812800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68" name="文本框 25"/>
          <p:cNvSpPr txBox="1"/>
          <p:nvPr/>
        </p:nvSpPr>
        <p:spPr>
          <a:xfrm>
            <a:off x="3530600" y="4206875"/>
            <a:ext cx="2298700" cy="812800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69" name="文本框 25"/>
          <p:cNvSpPr txBox="1"/>
          <p:nvPr/>
        </p:nvSpPr>
        <p:spPr>
          <a:xfrm>
            <a:off x="6072188" y="3138488"/>
            <a:ext cx="2297112" cy="812800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70" name="文本框 25"/>
          <p:cNvSpPr txBox="1"/>
          <p:nvPr/>
        </p:nvSpPr>
        <p:spPr>
          <a:xfrm>
            <a:off x="8648700" y="1954213"/>
            <a:ext cx="2298700" cy="812800"/>
          </a:xfrm>
          <a:prstGeom prst="rect">
            <a:avLst/>
          </a:prstGeom>
          <a:noFill/>
        </p:spPr>
        <p:txBody>
          <a:bodyPr lIns="0" tIns="45719" rIns="0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</p:spTree>
    <p:extLst>
      <p:ext uri="{BB962C8B-B14F-4D97-AF65-F5344CB8AC3E}">
        <p14:creationId xmlns:p14="http://schemas.microsoft.com/office/powerpoint/2010/main" val="123443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471488" y="231775"/>
            <a:ext cx="5037137" cy="584200"/>
            <a:chOff x="493006" y="224297"/>
            <a:chExt cx="5036574" cy="584777"/>
          </a:xfrm>
        </p:grpSpPr>
        <p:sp>
          <p:nvSpPr>
            <p:cNvPr id="3" name="文本框 21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4698722" cy="584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请在此处添加幻灯片标题</a:t>
              </a: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78598" y="419858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22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471488" y="231775"/>
            <a:ext cx="5037137" cy="584200"/>
            <a:chOff x="493006" y="224297"/>
            <a:chExt cx="5036574" cy="584777"/>
          </a:xfrm>
        </p:grpSpPr>
        <p:sp>
          <p:nvSpPr>
            <p:cNvPr id="3" name="文本框 21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4698722" cy="584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请在此处添加幻灯片标题</a:t>
              </a: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78598" y="419858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086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471488" y="231775"/>
            <a:ext cx="5037137" cy="584200"/>
            <a:chOff x="493006" y="224297"/>
            <a:chExt cx="5036574" cy="584777"/>
          </a:xfrm>
        </p:grpSpPr>
        <p:sp>
          <p:nvSpPr>
            <p:cNvPr id="3" name="文本框 21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4698722" cy="584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请在此处添加幻灯片标题</a:t>
              </a: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78598" y="419858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22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471488" y="231775"/>
            <a:ext cx="5037137" cy="584200"/>
            <a:chOff x="493006" y="224297"/>
            <a:chExt cx="5036574" cy="584777"/>
          </a:xfrm>
        </p:grpSpPr>
        <p:sp>
          <p:nvSpPr>
            <p:cNvPr id="3" name="文本框 21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4698722" cy="584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请在此处添加幻灯片标题</a:t>
              </a: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78598" y="419858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17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471488" y="247541"/>
            <a:ext cx="5037137" cy="584200"/>
            <a:chOff x="493006" y="224297"/>
            <a:chExt cx="5036574" cy="584777"/>
          </a:xfrm>
        </p:grpSpPr>
        <p:sp>
          <p:nvSpPr>
            <p:cNvPr id="3" name="文本框 21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4698722" cy="584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请在此处添加幻灯片标题</a:t>
              </a: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78598" y="419858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769281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1277</Words>
  <Application>Microsoft Office PowerPoint</Application>
  <PresentationFormat>宽屏</PresentationFormat>
  <Paragraphs>138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微软雅黑</vt:lpstr>
      <vt:lpstr>宋体</vt:lpstr>
      <vt:lpstr>Calibri</vt:lpstr>
      <vt:lpstr>Arial</vt:lpstr>
      <vt:lpstr>Century Gothic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Administrator</cp:lastModifiedBy>
  <cp:revision>66</cp:revision>
  <dcterms:created xsi:type="dcterms:W3CDTF">2014-12-24T03:19:07Z</dcterms:created>
  <dcterms:modified xsi:type="dcterms:W3CDTF">2016-10-06T13:50:23Z</dcterms:modified>
</cp:coreProperties>
</file>