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7" r:id="rId12"/>
    <p:sldId id="266" r:id="rId13"/>
    <p:sldId id="269" r:id="rId14"/>
    <p:sldId id="272" r:id="rId15"/>
    <p:sldId id="270" r:id="rId16"/>
    <p:sldId id="271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7E6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606" autoAdjust="0"/>
  </p:normalViewPr>
  <p:slideViewPr>
    <p:cSldViewPr snapToGrid="0">
      <p:cViewPr varScale="1">
        <p:scale>
          <a:sx n="79" d="100"/>
          <a:sy n="79" d="100"/>
        </p:scale>
        <p:origin x="773" y="67"/>
      </p:cViewPr>
      <p:guideLst/>
    </p:cSldViewPr>
  </p:slideViewPr>
  <p:outlineViewPr>
    <p:cViewPr>
      <p:scale>
        <a:sx n="33" d="100"/>
        <a:sy n="33" d="100"/>
      </p:scale>
      <p:origin x="0" y="-66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A0EC94-D1ED-4311-9EC1-2A227A1BB348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3DD3CABC-3096-4246-B416-F31281736D2D}">
      <dgm:prSet phldrT="[Text]"/>
      <dgm:spPr/>
      <dgm:t>
        <a:bodyPr/>
        <a:lstStyle/>
        <a:p>
          <a:r>
            <a:rPr lang="en-IN" dirty="0" err="1" smtClean="0"/>
            <a:t>Scikit</a:t>
          </a:r>
          <a:r>
            <a:rPr lang="en-IN" dirty="0" smtClean="0"/>
            <a:t>-learn</a:t>
          </a:r>
          <a:endParaRPr lang="en-IN" dirty="0"/>
        </a:p>
      </dgm:t>
    </dgm:pt>
    <dgm:pt modelId="{829C140D-1316-43B1-8F84-761D5C9E38BC}" type="parTrans" cxnId="{8AC2FFF0-27C0-41AF-AC1D-3F4D075EBCBD}">
      <dgm:prSet/>
      <dgm:spPr/>
      <dgm:t>
        <a:bodyPr/>
        <a:lstStyle/>
        <a:p>
          <a:endParaRPr lang="en-IN"/>
        </a:p>
      </dgm:t>
    </dgm:pt>
    <dgm:pt modelId="{F1DE9C11-C95F-4E7A-A933-813246A44FBE}" type="sibTrans" cxnId="{8AC2FFF0-27C0-41AF-AC1D-3F4D075EBCBD}">
      <dgm:prSet/>
      <dgm:spPr/>
      <dgm:t>
        <a:bodyPr/>
        <a:lstStyle/>
        <a:p>
          <a:endParaRPr lang="en-IN"/>
        </a:p>
      </dgm:t>
    </dgm:pt>
    <dgm:pt modelId="{5A942367-87C6-4031-83B8-B73149D4D3A6}">
      <dgm:prSet phldrT="[Text]"/>
      <dgm:spPr/>
      <dgm:t>
        <a:bodyPr/>
        <a:lstStyle/>
        <a:p>
          <a:r>
            <a:rPr lang="en-IN" dirty="0" smtClean="0"/>
            <a:t>Pre-processing</a:t>
          </a:r>
          <a:endParaRPr lang="en-IN" dirty="0"/>
        </a:p>
      </dgm:t>
    </dgm:pt>
    <dgm:pt modelId="{ABEF11E6-C951-4F57-ACD0-AEBC1F7482AF}" type="parTrans" cxnId="{EFAD9447-EB1B-412C-A6AF-CA4EEF8A5148}">
      <dgm:prSet/>
      <dgm:spPr/>
      <dgm:t>
        <a:bodyPr/>
        <a:lstStyle/>
        <a:p>
          <a:endParaRPr lang="en-IN"/>
        </a:p>
      </dgm:t>
    </dgm:pt>
    <dgm:pt modelId="{FA1C30D5-9ECF-49D1-B6FA-5C19F08BB8AC}" type="sibTrans" cxnId="{EFAD9447-EB1B-412C-A6AF-CA4EEF8A5148}">
      <dgm:prSet/>
      <dgm:spPr/>
      <dgm:t>
        <a:bodyPr/>
        <a:lstStyle/>
        <a:p>
          <a:endParaRPr lang="en-IN"/>
        </a:p>
      </dgm:t>
    </dgm:pt>
    <dgm:pt modelId="{A38E0A72-C1EB-4266-80F6-9C6DC7431A38}">
      <dgm:prSet phldrT="[Text]"/>
      <dgm:spPr/>
      <dgm:t>
        <a:bodyPr/>
        <a:lstStyle/>
        <a:p>
          <a:r>
            <a:rPr lang="en-IN" dirty="0" smtClean="0"/>
            <a:t>Model Selection</a:t>
          </a:r>
          <a:endParaRPr lang="en-IN" dirty="0"/>
        </a:p>
      </dgm:t>
    </dgm:pt>
    <dgm:pt modelId="{7A5AE87D-D3C4-42E0-BF5A-A660E0F1BFB4}" type="parTrans" cxnId="{22B594E0-F0DA-45AC-B8F9-18AF57CCCC98}">
      <dgm:prSet/>
      <dgm:spPr/>
      <dgm:t>
        <a:bodyPr/>
        <a:lstStyle/>
        <a:p>
          <a:endParaRPr lang="en-IN"/>
        </a:p>
      </dgm:t>
    </dgm:pt>
    <dgm:pt modelId="{6065A030-7728-41CF-8744-C4D2FA48B8F7}" type="sibTrans" cxnId="{22B594E0-F0DA-45AC-B8F9-18AF57CCCC98}">
      <dgm:prSet/>
      <dgm:spPr/>
      <dgm:t>
        <a:bodyPr/>
        <a:lstStyle/>
        <a:p>
          <a:endParaRPr lang="en-IN"/>
        </a:p>
      </dgm:t>
    </dgm:pt>
    <dgm:pt modelId="{22871BF3-1FF3-466C-8DDF-E722571E6808}">
      <dgm:prSet phldrT="[Text]"/>
      <dgm:spPr/>
      <dgm:t>
        <a:bodyPr/>
        <a:lstStyle/>
        <a:p>
          <a:r>
            <a:rPr lang="en-IN" dirty="0" smtClean="0"/>
            <a:t>Tree</a:t>
          </a:r>
          <a:endParaRPr lang="en-IN" dirty="0"/>
        </a:p>
      </dgm:t>
    </dgm:pt>
    <dgm:pt modelId="{FE8A2349-BA70-4466-AEDB-632839EEB6BB}" type="parTrans" cxnId="{1362F92E-C7FF-4EA7-A420-6052A58F1AD4}">
      <dgm:prSet/>
      <dgm:spPr/>
      <dgm:t>
        <a:bodyPr/>
        <a:lstStyle/>
        <a:p>
          <a:endParaRPr lang="en-IN"/>
        </a:p>
      </dgm:t>
    </dgm:pt>
    <dgm:pt modelId="{29DD9C2C-F912-4C72-A317-6B194F76E58B}" type="sibTrans" cxnId="{1362F92E-C7FF-4EA7-A420-6052A58F1AD4}">
      <dgm:prSet/>
      <dgm:spPr/>
      <dgm:t>
        <a:bodyPr/>
        <a:lstStyle/>
        <a:p>
          <a:endParaRPr lang="en-IN"/>
        </a:p>
      </dgm:t>
    </dgm:pt>
    <dgm:pt modelId="{8BBBF948-AFAA-423D-A982-32D19A1C781B}">
      <dgm:prSet phldrT="[Text]"/>
      <dgm:spPr/>
      <dgm:t>
        <a:bodyPr/>
        <a:lstStyle/>
        <a:p>
          <a:r>
            <a:rPr lang="en-IN" dirty="0" smtClean="0"/>
            <a:t>Metrics</a:t>
          </a:r>
          <a:endParaRPr lang="en-IN" dirty="0"/>
        </a:p>
      </dgm:t>
    </dgm:pt>
    <dgm:pt modelId="{11A0B505-611F-4BFE-94FF-DBFB9864DB07}" type="parTrans" cxnId="{86C9CE94-BA22-484C-BE2F-E8BC45E12D34}">
      <dgm:prSet/>
      <dgm:spPr/>
      <dgm:t>
        <a:bodyPr/>
        <a:lstStyle/>
        <a:p>
          <a:endParaRPr lang="en-IN"/>
        </a:p>
      </dgm:t>
    </dgm:pt>
    <dgm:pt modelId="{AF14455D-B1F5-4481-943E-4C3D1D78CD5E}" type="sibTrans" cxnId="{86C9CE94-BA22-484C-BE2F-E8BC45E12D34}">
      <dgm:prSet/>
      <dgm:spPr/>
      <dgm:t>
        <a:bodyPr/>
        <a:lstStyle/>
        <a:p>
          <a:endParaRPr lang="en-IN"/>
        </a:p>
      </dgm:t>
    </dgm:pt>
    <dgm:pt modelId="{67EDCA07-6560-41D0-B2D9-1A7DAC79CF30}">
      <dgm:prSet phldrT="[Text]"/>
      <dgm:spPr/>
      <dgm:t>
        <a:bodyPr/>
        <a:lstStyle/>
        <a:p>
          <a:r>
            <a:rPr lang="en-IN" dirty="0" smtClean="0"/>
            <a:t>SVM</a:t>
          </a:r>
          <a:endParaRPr lang="en-IN" dirty="0"/>
        </a:p>
      </dgm:t>
    </dgm:pt>
    <dgm:pt modelId="{13951961-DDA9-41AF-A548-C21B97A44C20}" type="parTrans" cxnId="{6FC17BD0-0158-49E5-BA63-E5812042589B}">
      <dgm:prSet/>
      <dgm:spPr/>
      <dgm:t>
        <a:bodyPr/>
        <a:lstStyle/>
        <a:p>
          <a:endParaRPr lang="en-IN"/>
        </a:p>
      </dgm:t>
    </dgm:pt>
    <dgm:pt modelId="{288119A9-B333-4EEA-983B-8BAAF99B5560}" type="sibTrans" cxnId="{6FC17BD0-0158-49E5-BA63-E5812042589B}">
      <dgm:prSet/>
      <dgm:spPr/>
      <dgm:t>
        <a:bodyPr/>
        <a:lstStyle/>
        <a:p>
          <a:endParaRPr lang="en-IN"/>
        </a:p>
      </dgm:t>
    </dgm:pt>
    <dgm:pt modelId="{2FB308F6-C196-4619-94AF-277F68FC0844}">
      <dgm:prSet phldrT="[Text]"/>
      <dgm:spPr/>
      <dgm:t>
        <a:bodyPr/>
        <a:lstStyle/>
        <a:p>
          <a:r>
            <a:rPr lang="en-IN" smtClean="0"/>
            <a:t>Linear Model</a:t>
          </a:r>
          <a:endParaRPr lang="en-IN" dirty="0"/>
        </a:p>
      </dgm:t>
    </dgm:pt>
    <dgm:pt modelId="{C0353C5B-DFAA-4B75-A697-12B0022C17B3}" type="parTrans" cxnId="{7ADF06F7-D047-49FD-BAA7-D56A0908E78C}">
      <dgm:prSet/>
      <dgm:spPr/>
      <dgm:t>
        <a:bodyPr/>
        <a:lstStyle/>
        <a:p>
          <a:endParaRPr lang="en-IN"/>
        </a:p>
      </dgm:t>
    </dgm:pt>
    <dgm:pt modelId="{3F8DB617-2DF9-47D4-9BF0-2F2BF9F6581E}" type="sibTrans" cxnId="{7ADF06F7-D047-49FD-BAA7-D56A0908E78C}">
      <dgm:prSet/>
      <dgm:spPr/>
      <dgm:t>
        <a:bodyPr/>
        <a:lstStyle/>
        <a:p>
          <a:endParaRPr lang="en-IN"/>
        </a:p>
      </dgm:t>
    </dgm:pt>
    <dgm:pt modelId="{DB52023F-96BE-4600-A681-63150CA32C7C}" type="pres">
      <dgm:prSet presAssocID="{73A0EC94-D1ED-4311-9EC1-2A227A1BB34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63D02B55-1463-4359-ADEC-44D2B70D61A2}" type="pres">
      <dgm:prSet presAssocID="{3DD3CABC-3096-4246-B416-F31281736D2D}" presName="hierRoot1" presStyleCnt="0"/>
      <dgm:spPr/>
    </dgm:pt>
    <dgm:pt modelId="{E62AF8B2-08AF-4725-99B4-3F3F5BF5AD30}" type="pres">
      <dgm:prSet presAssocID="{3DD3CABC-3096-4246-B416-F31281736D2D}" presName="composite" presStyleCnt="0"/>
      <dgm:spPr/>
    </dgm:pt>
    <dgm:pt modelId="{C7E889CF-F35C-4453-8C30-F01D8B8FC5D8}" type="pres">
      <dgm:prSet presAssocID="{3DD3CABC-3096-4246-B416-F31281736D2D}" presName="background" presStyleLbl="node0" presStyleIdx="0" presStyleCnt="1"/>
      <dgm:spPr/>
    </dgm:pt>
    <dgm:pt modelId="{D58F916A-2350-4CC2-83CA-38E20442D650}" type="pres">
      <dgm:prSet presAssocID="{3DD3CABC-3096-4246-B416-F31281736D2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A6DA1C8-00BA-4DDC-BA42-B6FD751CD74B}" type="pres">
      <dgm:prSet presAssocID="{3DD3CABC-3096-4246-B416-F31281736D2D}" presName="hierChild2" presStyleCnt="0"/>
      <dgm:spPr/>
    </dgm:pt>
    <dgm:pt modelId="{42DA08C1-4C46-4FBF-A25B-9F319801A659}" type="pres">
      <dgm:prSet presAssocID="{ABEF11E6-C951-4F57-ACD0-AEBC1F7482AF}" presName="Name10" presStyleLbl="parChTrans1D2" presStyleIdx="0" presStyleCnt="6"/>
      <dgm:spPr/>
      <dgm:t>
        <a:bodyPr/>
        <a:lstStyle/>
        <a:p>
          <a:endParaRPr lang="en-IN"/>
        </a:p>
      </dgm:t>
    </dgm:pt>
    <dgm:pt modelId="{09830705-05D1-4361-BE9E-9B9D440CA12A}" type="pres">
      <dgm:prSet presAssocID="{5A942367-87C6-4031-83B8-B73149D4D3A6}" presName="hierRoot2" presStyleCnt="0"/>
      <dgm:spPr/>
    </dgm:pt>
    <dgm:pt modelId="{E790920E-8CD4-4EDE-BE13-F4EBF82A6263}" type="pres">
      <dgm:prSet presAssocID="{5A942367-87C6-4031-83B8-B73149D4D3A6}" presName="composite2" presStyleCnt="0"/>
      <dgm:spPr/>
    </dgm:pt>
    <dgm:pt modelId="{5053FF49-5381-4E72-A9B2-E5804C93AFFF}" type="pres">
      <dgm:prSet presAssocID="{5A942367-87C6-4031-83B8-B73149D4D3A6}" presName="background2" presStyleLbl="node2" presStyleIdx="0" presStyleCnt="6"/>
      <dgm:spPr/>
    </dgm:pt>
    <dgm:pt modelId="{6ED7DA51-BD2C-4A8C-A4A3-1E72441D6C09}" type="pres">
      <dgm:prSet presAssocID="{5A942367-87C6-4031-83B8-B73149D4D3A6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910DE2A-04AC-45B6-9F20-55FC56EB46E3}" type="pres">
      <dgm:prSet presAssocID="{5A942367-87C6-4031-83B8-B73149D4D3A6}" presName="hierChild3" presStyleCnt="0"/>
      <dgm:spPr/>
    </dgm:pt>
    <dgm:pt modelId="{E5F54147-D63A-48BB-9FDA-5F9C37DF1A35}" type="pres">
      <dgm:prSet presAssocID="{7A5AE87D-D3C4-42E0-BF5A-A660E0F1BFB4}" presName="Name10" presStyleLbl="parChTrans1D2" presStyleIdx="1" presStyleCnt="6"/>
      <dgm:spPr/>
      <dgm:t>
        <a:bodyPr/>
        <a:lstStyle/>
        <a:p>
          <a:endParaRPr lang="en-IN"/>
        </a:p>
      </dgm:t>
    </dgm:pt>
    <dgm:pt modelId="{A010F1BD-3BCA-462A-8021-026B3A34CF40}" type="pres">
      <dgm:prSet presAssocID="{A38E0A72-C1EB-4266-80F6-9C6DC7431A38}" presName="hierRoot2" presStyleCnt="0"/>
      <dgm:spPr/>
    </dgm:pt>
    <dgm:pt modelId="{2FE917E8-31F0-48C7-BF82-58426B7F9130}" type="pres">
      <dgm:prSet presAssocID="{A38E0A72-C1EB-4266-80F6-9C6DC7431A38}" presName="composite2" presStyleCnt="0"/>
      <dgm:spPr/>
    </dgm:pt>
    <dgm:pt modelId="{8D371CB9-01BD-47C2-BDE1-05DF9313D927}" type="pres">
      <dgm:prSet presAssocID="{A38E0A72-C1EB-4266-80F6-9C6DC7431A38}" presName="background2" presStyleLbl="node2" presStyleIdx="1" presStyleCnt="6"/>
      <dgm:spPr/>
    </dgm:pt>
    <dgm:pt modelId="{F7D8246B-D7C1-4C89-A634-50A86A65F58E}" type="pres">
      <dgm:prSet presAssocID="{A38E0A72-C1EB-4266-80F6-9C6DC7431A38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B3973E5-9E1F-4615-937E-C15D25157A5E}" type="pres">
      <dgm:prSet presAssocID="{A38E0A72-C1EB-4266-80F6-9C6DC7431A38}" presName="hierChild3" presStyleCnt="0"/>
      <dgm:spPr/>
    </dgm:pt>
    <dgm:pt modelId="{6E31B05E-4F1B-488A-AD19-BE23C5B654AD}" type="pres">
      <dgm:prSet presAssocID="{FE8A2349-BA70-4466-AEDB-632839EEB6BB}" presName="Name10" presStyleLbl="parChTrans1D2" presStyleIdx="2" presStyleCnt="6"/>
      <dgm:spPr/>
      <dgm:t>
        <a:bodyPr/>
        <a:lstStyle/>
        <a:p>
          <a:endParaRPr lang="en-IN"/>
        </a:p>
      </dgm:t>
    </dgm:pt>
    <dgm:pt modelId="{D7AE0420-419B-47D0-B9E7-323EDF250622}" type="pres">
      <dgm:prSet presAssocID="{22871BF3-1FF3-466C-8DDF-E722571E6808}" presName="hierRoot2" presStyleCnt="0"/>
      <dgm:spPr/>
    </dgm:pt>
    <dgm:pt modelId="{2A2A8B6E-A150-4C79-BA86-0759759378BC}" type="pres">
      <dgm:prSet presAssocID="{22871BF3-1FF3-466C-8DDF-E722571E6808}" presName="composite2" presStyleCnt="0"/>
      <dgm:spPr/>
    </dgm:pt>
    <dgm:pt modelId="{85870FD5-232F-4EED-9B6A-5138F3625279}" type="pres">
      <dgm:prSet presAssocID="{22871BF3-1FF3-466C-8DDF-E722571E6808}" presName="background2" presStyleLbl="node2" presStyleIdx="2" presStyleCnt="6"/>
      <dgm:spPr/>
    </dgm:pt>
    <dgm:pt modelId="{F85FF1BB-9408-4CF8-B0E8-719628167991}" type="pres">
      <dgm:prSet presAssocID="{22871BF3-1FF3-466C-8DDF-E722571E6808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CC2AEA4-9886-46EB-9E3A-CE0CA0434043}" type="pres">
      <dgm:prSet presAssocID="{22871BF3-1FF3-466C-8DDF-E722571E6808}" presName="hierChild3" presStyleCnt="0"/>
      <dgm:spPr/>
    </dgm:pt>
    <dgm:pt modelId="{2B4CCAB6-5624-4123-A482-67D3E9353BC5}" type="pres">
      <dgm:prSet presAssocID="{11A0B505-611F-4BFE-94FF-DBFB9864DB07}" presName="Name10" presStyleLbl="parChTrans1D2" presStyleIdx="3" presStyleCnt="6"/>
      <dgm:spPr/>
      <dgm:t>
        <a:bodyPr/>
        <a:lstStyle/>
        <a:p>
          <a:endParaRPr lang="en-IN"/>
        </a:p>
      </dgm:t>
    </dgm:pt>
    <dgm:pt modelId="{4B7FFE20-F504-476B-840F-7B7877FE7C34}" type="pres">
      <dgm:prSet presAssocID="{8BBBF948-AFAA-423D-A982-32D19A1C781B}" presName="hierRoot2" presStyleCnt="0"/>
      <dgm:spPr/>
    </dgm:pt>
    <dgm:pt modelId="{98119E60-8632-40C3-BF55-3A19841EBC38}" type="pres">
      <dgm:prSet presAssocID="{8BBBF948-AFAA-423D-A982-32D19A1C781B}" presName="composite2" presStyleCnt="0"/>
      <dgm:spPr/>
    </dgm:pt>
    <dgm:pt modelId="{1EF95588-496A-4712-BB23-002A841EC89C}" type="pres">
      <dgm:prSet presAssocID="{8BBBF948-AFAA-423D-A982-32D19A1C781B}" presName="background2" presStyleLbl="node2" presStyleIdx="3" presStyleCnt="6"/>
      <dgm:spPr/>
    </dgm:pt>
    <dgm:pt modelId="{842561E7-94C1-48BC-82D7-31A3976A4353}" type="pres">
      <dgm:prSet presAssocID="{8BBBF948-AFAA-423D-A982-32D19A1C781B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1A7E1A3-9254-4BA9-A717-2DDFFA6E2D8E}" type="pres">
      <dgm:prSet presAssocID="{8BBBF948-AFAA-423D-A982-32D19A1C781B}" presName="hierChild3" presStyleCnt="0"/>
      <dgm:spPr/>
    </dgm:pt>
    <dgm:pt modelId="{674F0CEE-950B-4FF4-BC04-B4641FE73D4E}" type="pres">
      <dgm:prSet presAssocID="{C0353C5B-DFAA-4B75-A697-12B0022C17B3}" presName="Name10" presStyleLbl="parChTrans1D2" presStyleIdx="4" presStyleCnt="6"/>
      <dgm:spPr/>
      <dgm:t>
        <a:bodyPr/>
        <a:lstStyle/>
        <a:p>
          <a:endParaRPr lang="en-IN"/>
        </a:p>
      </dgm:t>
    </dgm:pt>
    <dgm:pt modelId="{5758A647-F8D3-4D9B-B5F4-80D7C9659B2A}" type="pres">
      <dgm:prSet presAssocID="{2FB308F6-C196-4619-94AF-277F68FC0844}" presName="hierRoot2" presStyleCnt="0"/>
      <dgm:spPr/>
    </dgm:pt>
    <dgm:pt modelId="{734A1726-5082-4362-8D41-64A08DBDFDDC}" type="pres">
      <dgm:prSet presAssocID="{2FB308F6-C196-4619-94AF-277F68FC0844}" presName="composite2" presStyleCnt="0"/>
      <dgm:spPr/>
    </dgm:pt>
    <dgm:pt modelId="{F1A53F8B-7688-4B1A-964F-968EF446E818}" type="pres">
      <dgm:prSet presAssocID="{2FB308F6-C196-4619-94AF-277F68FC0844}" presName="background2" presStyleLbl="node2" presStyleIdx="4" presStyleCnt="6"/>
      <dgm:spPr/>
    </dgm:pt>
    <dgm:pt modelId="{5785BF70-3B7A-4D7F-974E-D3A7F19F5841}" type="pres">
      <dgm:prSet presAssocID="{2FB308F6-C196-4619-94AF-277F68FC0844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2EA34DE-3443-419D-BB9A-D92A0104F382}" type="pres">
      <dgm:prSet presAssocID="{2FB308F6-C196-4619-94AF-277F68FC0844}" presName="hierChild3" presStyleCnt="0"/>
      <dgm:spPr/>
    </dgm:pt>
    <dgm:pt modelId="{A972D807-B9FA-48C8-BC49-D121FF02EAFE}" type="pres">
      <dgm:prSet presAssocID="{13951961-DDA9-41AF-A548-C21B97A44C20}" presName="Name10" presStyleLbl="parChTrans1D2" presStyleIdx="5" presStyleCnt="6"/>
      <dgm:spPr/>
      <dgm:t>
        <a:bodyPr/>
        <a:lstStyle/>
        <a:p>
          <a:endParaRPr lang="en-IN"/>
        </a:p>
      </dgm:t>
    </dgm:pt>
    <dgm:pt modelId="{D56791A2-43D3-431B-840E-288B26D49B11}" type="pres">
      <dgm:prSet presAssocID="{67EDCA07-6560-41D0-B2D9-1A7DAC79CF30}" presName="hierRoot2" presStyleCnt="0"/>
      <dgm:spPr/>
    </dgm:pt>
    <dgm:pt modelId="{BC83D8A9-70CC-422C-AFBD-26838E98D9EB}" type="pres">
      <dgm:prSet presAssocID="{67EDCA07-6560-41D0-B2D9-1A7DAC79CF30}" presName="composite2" presStyleCnt="0"/>
      <dgm:spPr/>
    </dgm:pt>
    <dgm:pt modelId="{822C7522-FD99-474C-ACF0-DE7C021E34AA}" type="pres">
      <dgm:prSet presAssocID="{67EDCA07-6560-41D0-B2D9-1A7DAC79CF30}" presName="background2" presStyleLbl="node2" presStyleIdx="5" presStyleCnt="6"/>
      <dgm:spPr/>
    </dgm:pt>
    <dgm:pt modelId="{9A098D49-BFAE-4ABC-A00E-C62349258B98}" type="pres">
      <dgm:prSet presAssocID="{67EDCA07-6560-41D0-B2D9-1A7DAC79CF30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FDE63B5-72C4-4B7C-A46E-9E0675D6FDB0}" type="pres">
      <dgm:prSet presAssocID="{67EDCA07-6560-41D0-B2D9-1A7DAC79CF30}" presName="hierChild3" presStyleCnt="0"/>
      <dgm:spPr/>
    </dgm:pt>
  </dgm:ptLst>
  <dgm:cxnLst>
    <dgm:cxn modelId="{1A6A2234-CDE9-49F5-B4D7-A4EFE2509420}" type="presOf" srcId="{5A942367-87C6-4031-83B8-B73149D4D3A6}" destId="{6ED7DA51-BD2C-4A8C-A4A3-1E72441D6C09}" srcOrd="0" destOrd="0" presId="urn:microsoft.com/office/officeart/2005/8/layout/hierarchy1"/>
    <dgm:cxn modelId="{1362F92E-C7FF-4EA7-A420-6052A58F1AD4}" srcId="{3DD3CABC-3096-4246-B416-F31281736D2D}" destId="{22871BF3-1FF3-466C-8DDF-E722571E6808}" srcOrd="2" destOrd="0" parTransId="{FE8A2349-BA70-4466-AEDB-632839EEB6BB}" sibTransId="{29DD9C2C-F912-4C72-A317-6B194F76E58B}"/>
    <dgm:cxn modelId="{EFAD9447-EB1B-412C-A6AF-CA4EEF8A5148}" srcId="{3DD3CABC-3096-4246-B416-F31281736D2D}" destId="{5A942367-87C6-4031-83B8-B73149D4D3A6}" srcOrd="0" destOrd="0" parTransId="{ABEF11E6-C951-4F57-ACD0-AEBC1F7482AF}" sibTransId="{FA1C30D5-9ECF-49D1-B6FA-5C19F08BB8AC}"/>
    <dgm:cxn modelId="{7ADF06F7-D047-49FD-BAA7-D56A0908E78C}" srcId="{3DD3CABC-3096-4246-B416-F31281736D2D}" destId="{2FB308F6-C196-4619-94AF-277F68FC0844}" srcOrd="4" destOrd="0" parTransId="{C0353C5B-DFAA-4B75-A697-12B0022C17B3}" sibTransId="{3F8DB617-2DF9-47D4-9BF0-2F2BF9F6581E}"/>
    <dgm:cxn modelId="{22B594E0-F0DA-45AC-B8F9-18AF57CCCC98}" srcId="{3DD3CABC-3096-4246-B416-F31281736D2D}" destId="{A38E0A72-C1EB-4266-80F6-9C6DC7431A38}" srcOrd="1" destOrd="0" parTransId="{7A5AE87D-D3C4-42E0-BF5A-A660E0F1BFB4}" sibTransId="{6065A030-7728-41CF-8744-C4D2FA48B8F7}"/>
    <dgm:cxn modelId="{87A698CC-FBF2-4733-BD3B-441157D3C640}" type="presOf" srcId="{A38E0A72-C1EB-4266-80F6-9C6DC7431A38}" destId="{F7D8246B-D7C1-4C89-A634-50A86A65F58E}" srcOrd="0" destOrd="0" presId="urn:microsoft.com/office/officeart/2005/8/layout/hierarchy1"/>
    <dgm:cxn modelId="{6FC17BD0-0158-49E5-BA63-E5812042589B}" srcId="{3DD3CABC-3096-4246-B416-F31281736D2D}" destId="{67EDCA07-6560-41D0-B2D9-1A7DAC79CF30}" srcOrd="5" destOrd="0" parTransId="{13951961-DDA9-41AF-A548-C21B97A44C20}" sibTransId="{288119A9-B333-4EEA-983B-8BAAF99B5560}"/>
    <dgm:cxn modelId="{2DADCC7E-F101-478F-8F72-3A4E3DDB7F02}" type="presOf" srcId="{7A5AE87D-D3C4-42E0-BF5A-A660E0F1BFB4}" destId="{E5F54147-D63A-48BB-9FDA-5F9C37DF1A35}" srcOrd="0" destOrd="0" presId="urn:microsoft.com/office/officeart/2005/8/layout/hierarchy1"/>
    <dgm:cxn modelId="{132C8AAE-F017-41F8-A26D-3592FAE398AE}" type="presOf" srcId="{22871BF3-1FF3-466C-8DDF-E722571E6808}" destId="{F85FF1BB-9408-4CF8-B0E8-719628167991}" srcOrd="0" destOrd="0" presId="urn:microsoft.com/office/officeart/2005/8/layout/hierarchy1"/>
    <dgm:cxn modelId="{54E3D679-AD6F-4606-B54D-C135E0B961AF}" type="presOf" srcId="{67EDCA07-6560-41D0-B2D9-1A7DAC79CF30}" destId="{9A098D49-BFAE-4ABC-A00E-C62349258B98}" srcOrd="0" destOrd="0" presId="urn:microsoft.com/office/officeart/2005/8/layout/hierarchy1"/>
    <dgm:cxn modelId="{EE5638B5-907A-4620-BF3C-2446B509AD26}" type="presOf" srcId="{11A0B505-611F-4BFE-94FF-DBFB9864DB07}" destId="{2B4CCAB6-5624-4123-A482-67D3E9353BC5}" srcOrd="0" destOrd="0" presId="urn:microsoft.com/office/officeart/2005/8/layout/hierarchy1"/>
    <dgm:cxn modelId="{66993B07-804C-4F7F-AA3F-0FD43239DDD4}" type="presOf" srcId="{C0353C5B-DFAA-4B75-A697-12B0022C17B3}" destId="{674F0CEE-950B-4FF4-BC04-B4641FE73D4E}" srcOrd="0" destOrd="0" presId="urn:microsoft.com/office/officeart/2005/8/layout/hierarchy1"/>
    <dgm:cxn modelId="{C4DF5F28-2AF1-42E3-833C-6064C88494FE}" type="presOf" srcId="{2FB308F6-C196-4619-94AF-277F68FC0844}" destId="{5785BF70-3B7A-4D7F-974E-D3A7F19F5841}" srcOrd="0" destOrd="0" presId="urn:microsoft.com/office/officeart/2005/8/layout/hierarchy1"/>
    <dgm:cxn modelId="{A6DEFFE5-8C90-42D3-B86B-360913DCFC4C}" type="presOf" srcId="{ABEF11E6-C951-4F57-ACD0-AEBC1F7482AF}" destId="{42DA08C1-4C46-4FBF-A25B-9F319801A659}" srcOrd="0" destOrd="0" presId="urn:microsoft.com/office/officeart/2005/8/layout/hierarchy1"/>
    <dgm:cxn modelId="{FDA6AC85-755B-4287-8D37-C35B46CD44CA}" type="presOf" srcId="{73A0EC94-D1ED-4311-9EC1-2A227A1BB348}" destId="{DB52023F-96BE-4600-A681-63150CA32C7C}" srcOrd="0" destOrd="0" presId="urn:microsoft.com/office/officeart/2005/8/layout/hierarchy1"/>
    <dgm:cxn modelId="{8AC2FFF0-27C0-41AF-AC1D-3F4D075EBCBD}" srcId="{73A0EC94-D1ED-4311-9EC1-2A227A1BB348}" destId="{3DD3CABC-3096-4246-B416-F31281736D2D}" srcOrd="0" destOrd="0" parTransId="{829C140D-1316-43B1-8F84-761D5C9E38BC}" sibTransId="{F1DE9C11-C95F-4E7A-A933-813246A44FBE}"/>
    <dgm:cxn modelId="{86C9CE94-BA22-484C-BE2F-E8BC45E12D34}" srcId="{3DD3CABC-3096-4246-B416-F31281736D2D}" destId="{8BBBF948-AFAA-423D-A982-32D19A1C781B}" srcOrd="3" destOrd="0" parTransId="{11A0B505-611F-4BFE-94FF-DBFB9864DB07}" sibTransId="{AF14455D-B1F5-4481-943E-4C3D1D78CD5E}"/>
    <dgm:cxn modelId="{6F2C1E08-EA34-4AC2-8155-FC8A14E0FD9C}" type="presOf" srcId="{13951961-DDA9-41AF-A548-C21B97A44C20}" destId="{A972D807-B9FA-48C8-BC49-D121FF02EAFE}" srcOrd="0" destOrd="0" presId="urn:microsoft.com/office/officeart/2005/8/layout/hierarchy1"/>
    <dgm:cxn modelId="{F7FCE41B-A3BC-4502-8258-37D963238B03}" type="presOf" srcId="{FE8A2349-BA70-4466-AEDB-632839EEB6BB}" destId="{6E31B05E-4F1B-488A-AD19-BE23C5B654AD}" srcOrd="0" destOrd="0" presId="urn:microsoft.com/office/officeart/2005/8/layout/hierarchy1"/>
    <dgm:cxn modelId="{FBA4610F-A28F-4CDE-A56E-3B1CC6A78D74}" type="presOf" srcId="{3DD3CABC-3096-4246-B416-F31281736D2D}" destId="{D58F916A-2350-4CC2-83CA-38E20442D650}" srcOrd="0" destOrd="0" presId="urn:microsoft.com/office/officeart/2005/8/layout/hierarchy1"/>
    <dgm:cxn modelId="{855FAE3F-E3A1-4FCB-A2FB-039277BC1ACD}" type="presOf" srcId="{8BBBF948-AFAA-423D-A982-32D19A1C781B}" destId="{842561E7-94C1-48BC-82D7-31A3976A4353}" srcOrd="0" destOrd="0" presId="urn:microsoft.com/office/officeart/2005/8/layout/hierarchy1"/>
    <dgm:cxn modelId="{4231BFCB-AB86-4002-B160-7D9894B6738F}" type="presParOf" srcId="{DB52023F-96BE-4600-A681-63150CA32C7C}" destId="{63D02B55-1463-4359-ADEC-44D2B70D61A2}" srcOrd="0" destOrd="0" presId="urn:microsoft.com/office/officeart/2005/8/layout/hierarchy1"/>
    <dgm:cxn modelId="{F89A0A4F-34A8-4C4F-9F3C-B7DED152C832}" type="presParOf" srcId="{63D02B55-1463-4359-ADEC-44D2B70D61A2}" destId="{E62AF8B2-08AF-4725-99B4-3F3F5BF5AD30}" srcOrd="0" destOrd="0" presId="urn:microsoft.com/office/officeart/2005/8/layout/hierarchy1"/>
    <dgm:cxn modelId="{C9468AE6-1CC7-4B7D-9439-A54F08ED4C17}" type="presParOf" srcId="{E62AF8B2-08AF-4725-99B4-3F3F5BF5AD30}" destId="{C7E889CF-F35C-4453-8C30-F01D8B8FC5D8}" srcOrd="0" destOrd="0" presId="urn:microsoft.com/office/officeart/2005/8/layout/hierarchy1"/>
    <dgm:cxn modelId="{36E79DE3-45F4-4DEF-ADA0-D0941E4F98C7}" type="presParOf" srcId="{E62AF8B2-08AF-4725-99B4-3F3F5BF5AD30}" destId="{D58F916A-2350-4CC2-83CA-38E20442D650}" srcOrd="1" destOrd="0" presId="urn:microsoft.com/office/officeart/2005/8/layout/hierarchy1"/>
    <dgm:cxn modelId="{AEE54B86-B1E8-4CDA-84B3-7E5526FB3485}" type="presParOf" srcId="{63D02B55-1463-4359-ADEC-44D2B70D61A2}" destId="{EA6DA1C8-00BA-4DDC-BA42-B6FD751CD74B}" srcOrd="1" destOrd="0" presId="urn:microsoft.com/office/officeart/2005/8/layout/hierarchy1"/>
    <dgm:cxn modelId="{A98B0721-CAD9-470A-BDBA-815F57D74F2B}" type="presParOf" srcId="{EA6DA1C8-00BA-4DDC-BA42-B6FD751CD74B}" destId="{42DA08C1-4C46-4FBF-A25B-9F319801A659}" srcOrd="0" destOrd="0" presId="urn:microsoft.com/office/officeart/2005/8/layout/hierarchy1"/>
    <dgm:cxn modelId="{74D725D6-C516-4B43-B77C-0BFFB279A0ED}" type="presParOf" srcId="{EA6DA1C8-00BA-4DDC-BA42-B6FD751CD74B}" destId="{09830705-05D1-4361-BE9E-9B9D440CA12A}" srcOrd="1" destOrd="0" presId="urn:microsoft.com/office/officeart/2005/8/layout/hierarchy1"/>
    <dgm:cxn modelId="{85860171-0F4F-4C77-9751-589F17C7D2C1}" type="presParOf" srcId="{09830705-05D1-4361-BE9E-9B9D440CA12A}" destId="{E790920E-8CD4-4EDE-BE13-F4EBF82A6263}" srcOrd="0" destOrd="0" presId="urn:microsoft.com/office/officeart/2005/8/layout/hierarchy1"/>
    <dgm:cxn modelId="{3A4B0AA6-41FD-4284-A2CD-B3217BE93612}" type="presParOf" srcId="{E790920E-8CD4-4EDE-BE13-F4EBF82A6263}" destId="{5053FF49-5381-4E72-A9B2-E5804C93AFFF}" srcOrd="0" destOrd="0" presId="urn:microsoft.com/office/officeart/2005/8/layout/hierarchy1"/>
    <dgm:cxn modelId="{BEABA8AC-096E-4C0A-90D0-0E05E58FE60E}" type="presParOf" srcId="{E790920E-8CD4-4EDE-BE13-F4EBF82A6263}" destId="{6ED7DA51-BD2C-4A8C-A4A3-1E72441D6C09}" srcOrd="1" destOrd="0" presId="urn:microsoft.com/office/officeart/2005/8/layout/hierarchy1"/>
    <dgm:cxn modelId="{E95D307C-08BF-4DEF-8CC1-65DF8A137072}" type="presParOf" srcId="{09830705-05D1-4361-BE9E-9B9D440CA12A}" destId="{8910DE2A-04AC-45B6-9F20-55FC56EB46E3}" srcOrd="1" destOrd="0" presId="urn:microsoft.com/office/officeart/2005/8/layout/hierarchy1"/>
    <dgm:cxn modelId="{4563EC6C-31AA-4057-BE6F-C744E6837F55}" type="presParOf" srcId="{EA6DA1C8-00BA-4DDC-BA42-B6FD751CD74B}" destId="{E5F54147-D63A-48BB-9FDA-5F9C37DF1A35}" srcOrd="2" destOrd="0" presId="urn:microsoft.com/office/officeart/2005/8/layout/hierarchy1"/>
    <dgm:cxn modelId="{07E7D8BC-A228-4156-89E1-C51592A779A1}" type="presParOf" srcId="{EA6DA1C8-00BA-4DDC-BA42-B6FD751CD74B}" destId="{A010F1BD-3BCA-462A-8021-026B3A34CF40}" srcOrd="3" destOrd="0" presId="urn:microsoft.com/office/officeart/2005/8/layout/hierarchy1"/>
    <dgm:cxn modelId="{064B9570-E178-4E0B-97B3-B70AD07A0465}" type="presParOf" srcId="{A010F1BD-3BCA-462A-8021-026B3A34CF40}" destId="{2FE917E8-31F0-48C7-BF82-58426B7F9130}" srcOrd="0" destOrd="0" presId="urn:microsoft.com/office/officeart/2005/8/layout/hierarchy1"/>
    <dgm:cxn modelId="{F44973FB-0C40-478B-B9AA-72C4F9F6CA70}" type="presParOf" srcId="{2FE917E8-31F0-48C7-BF82-58426B7F9130}" destId="{8D371CB9-01BD-47C2-BDE1-05DF9313D927}" srcOrd="0" destOrd="0" presId="urn:microsoft.com/office/officeart/2005/8/layout/hierarchy1"/>
    <dgm:cxn modelId="{436023B2-F141-4CF6-9CA4-296E8CD6E429}" type="presParOf" srcId="{2FE917E8-31F0-48C7-BF82-58426B7F9130}" destId="{F7D8246B-D7C1-4C89-A634-50A86A65F58E}" srcOrd="1" destOrd="0" presId="urn:microsoft.com/office/officeart/2005/8/layout/hierarchy1"/>
    <dgm:cxn modelId="{CACC88EA-B6A9-40CC-B383-BD7E3BC4F076}" type="presParOf" srcId="{A010F1BD-3BCA-462A-8021-026B3A34CF40}" destId="{0B3973E5-9E1F-4615-937E-C15D25157A5E}" srcOrd="1" destOrd="0" presId="urn:microsoft.com/office/officeart/2005/8/layout/hierarchy1"/>
    <dgm:cxn modelId="{F0AA5A97-6280-487A-B0E1-97E37CE5701C}" type="presParOf" srcId="{EA6DA1C8-00BA-4DDC-BA42-B6FD751CD74B}" destId="{6E31B05E-4F1B-488A-AD19-BE23C5B654AD}" srcOrd="4" destOrd="0" presId="urn:microsoft.com/office/officeart/2005/8/layout/hierarchy1"/>
    <dgm:cxn modelId="{FE466C3F-B132-4F68-BBE5-D1BDE48A6226}" type="presParOf" srcId="{EA6DA1C8-00BA-4DDC-BA42-B6FD751CD74B}" destId="{D7AE0420-419B-47D0-B9E7-323EDF250622}" srcOrd="5" destOrd="0" presId="urn:microsoft.com/office/officeart/2005/8/layout/hierarchy1"/>
    <dgm:cxn modelId="{335E4029-CB6B-4657-860B-F8866B0838CD}" type="presParOf" srcId="{D7AE0420-419B-47D0-B9E7-323EDF250622}" destId="{2A2A8B6E-A150-4C79-BA86-0759759378BC}" srcOrd="0" destOrd="0" presId="urn:microsoft.com/office/officeart/2005/8/layout/hierarchy1"/>
    <dgm:cxn modelId="{F300E904-0BBB-4295-95F5-79A6602F7626}" type="presParOf" srcId="{2A2A8B6E-A150-4C79-BA86-0759759378BC}" destId="{85870FD5-232F-4EED-9B6A-5138F3625279}" srcOrd="0" destOrd="0" presId="urn:microsoft.com/office/officeart/2005/8/layout/hierarchy1"/>
    <dgm:cxn modelId="{33B9A20C-18A5-472D-9151-797B6016E00D}" type="presParOf" srcId="{2A2A8B6E-A150-4C79-BA86-0759759378BC}" destId="{F85FF1BB-9408-4CF8-B0E8-719628167991}" srcOrd="1" destOrd="0" presId="urn:microsoft.com/office/officeart/2005/8/layout/hierarchy1"/>
    <dgm:cxn modelId="{259E02E3-6474-4026-B191-93DB65C9D7AD}" type="presParOf" srcId="{D7AE0420-419B-47D0-B9E7-323EDF250622}" destId="{2CC2AEA4-9886-46EB-9E3A-CE0CA0434043}" srcOrd="1" destOrd="0" presId="urn:microsoft.com/office/officeart/2005/8/layout/hierarchy1"/>
    <dgm:cxn modelId="{E3723017-F2D3-4BF6-B4D1-65F015A2A574}" type="presParOf" srcId="{EA6DA1C8-00BA-4DDC-BA42-B6FD751CD74B}" destId="{2B4CCAB6-5624-4123-A482-67D3E9353BC5}" srcOrd="6" destOrd="0" presId="urn:microsoft.com/office/officeart/2005/8/layout/hierarchy1"/>
    <dgm:cxn modelId="{45334F31-8D92-48CE-AD22-5D7142A35A3E}" type="presParOf" srcId="{EA6DA1C8-00BA-4DDC-BA42-B6FD751CD74B}" destId="{4B7FFE20-F504-476B-840F-7B7877FE7C34}" srcOrd="7" destOrd="0" presId="urn:microsoft.com/office/officeart/2005/8/layout/hierarchy1"/>
    <dgm:cxn modelId="{7A433911-6690-41D3-8528-41F744794D5F}" type="presParOf" srcId="{4B7FFE20-F504-476B-840F-7B7877FE7C34}" destId="{98119E60-8632-40C3-BF55-3A19841EBC38}" srcOrd="0" destOrd="0" presId="urn:microsoft.com/office/officeart/2005/8/layout/hierarchy1"/>
    <dgm:cxn modelId="{85DD9E73-6ECD-486E-B7CF-EC771D9E02F5}" type="presParOf" srcId="{98119E60-8632-40C3-BF55-3A19841EBC38}" destId="{1EF95588-496A-4712-BB23-002A841EC89C}" srcOrd="0" destOrd="0" presId="urn:microsoft.com/office/officeart/2005/8/layout/hierarchy1"/>
    <dgm:cxn modelId="{E3D6BCFE-3067-46DF-9174-AB3ECE1AEEC4}" type="presParOf" srcId="{98119E60-8632-40C3-BF55-3A19841EBC38}" destId="{842561E7-94C1-48BC-82D7-31A3976A4353}" srcOrd="1" destOrd="0" presId="urn:microsoft.com/office/officeart/2005/8/layout/hierarchy1"/>
    <dgm:cxn modelId="{9AC04E22-074D-494F-91C1-7B1A2744183F}" type="presParOf" srcId="{4B7FFE20-F504-476B-840F-7B7877FE7C34}" destId="{41A7E1A3-9254-4BA9-A717-2DDFFA6E2D8E}" srcOrd="1" destOrd="0" presId="urn:microsoft.com/office/officeart/2005/8/layout/hierarchy1"/>
    <dgm:cxn modelId="{D770F638-0C96-4263-91CE-9EA7167B964E}" type="presParOf" srcId="{EA6DA1C8-00BA-4DDC-BA42-B6FD751CD74B}" destId="{674F0CEE-950B-4FF4-BC04-B4641FE73D4E}" srcOrd="8" destOrd="0" presId="urn:microsoft.com/office/officeart/2005/8/layout/hierarchy1"/>
    <dgm:cxn modelId="{BA51150F-2ECF-4D92-BA13-7294610615B9}" type="presParOf" srcId="{EA6DA1C8-00BA-4DDC-BA42-B6FD751CD74B}" destId="{5758A647-F8D3-4D9B-B5F4-80D7C9659B2A}" srcOrd="9" destOrd="0" presId="urn:microsoft.com/office/officeart/2005/8/layout/hierarchy1"/>
    <dgm:cxn modelId="{5D9D2EA7-C79E-44D1-AC71-5922764E512D}" type="presParOf" srcId="{5758A647-F8D3-4D9B-B5F4-80D7C9659B2A}" destId="{734A1726-5082-4362-8D41-64A08DBDFDDC}" srcOrd="0" destOrd="0" presId="urn:microsoft.com/office/officeart/2005/8/layout/hierarchy1"/>
    <dgm:cxn modelId="{BC32F20F-2060-45E1-837E-5EEB87E0A683}" type="presParOf" srcId="{734A1726-5082-4362-8D41-64A08DBDFDDC}" destId="{F1A53F8B-7688-4B1A-964F-968EF446E818}" srcOrd="0" destOrd="0" presId="urn:microsoft.com/office/officeart/2005/8/layout/hierarchy1"/>
    <dgm:cxn modelId="{50687ADF-F623-42E0-BEFB-08D063AC1ACF}" type="presParOf" srcId="{734A1726-5082-4362-8D41-64A08DBDFDDC}" destId="{5785BF70-3B7A-4D7F-974E-D3A7F19F5841}" srcOrd="1" destOrd="0" presId="urn:microsoft.com/office/officeart/2005/8/layout/hierarchy1"/>
    <dgm:cxn modelId="{9447F923-7542-4777-B30A-40AE617542E4}" type="presParOf" srcId="{5758A647-F8D3-4D9B-B5F4-80D7C9659B2A}" destId="{82EA34DE-3443-419D-BB9A-D92A0104F382}" srcOrd="1" destOrd="0" presId="urn:microsoft.com/office/officeart/2005/8/layout/hierarchy1"/>
    <dgm:cxn modelId="{954B1E54-E6AA-4E5A-A587-93ED96E51F8D}" type="presParOf" srcId="{EA6DA1C8-00BA-4DDC-BA42-B6FD751CD74B}" destId="{A972D807-B9FA-48C8-BC49-D121FF02EAFE}" srcOrd="10" destOrd="0" presId="urn:microsoft.com/office/officeart/2005/8/layout/hierarchy1"/>
    <dgm:cxn modelId="{51E7BB4F-5067-4FB5-B35F-D868E23B8EDE}" type="presParOf" srcId="{EA6DA1C8-00BA-4DDC-BA42-B6FD751CD74B}" destId="{D56791A2-43D3-431B-840E-288B26D49B11}" srcOrd="11" destOrd="0" presId="urn:microsoft.com/office/officeart/2005/8/layout/hierarchy1"/>
    <dgm:cxn modelId="{34DAC94D-85E3-4F1F-83A0-6FBB3B29DE8F}" type="presParOf" srcId="{D56791A2-43D3-431B-840E-288B26D49B11}" destId="{BC83D8A9-70CC-422C-AFBD-26838E98D9EB}" srcOrd="0" destOrd="0" presId="urn:microsoft.com/office/officeart/2005/8/layout/hierarchy1"/>
    <dgm:cxn modelId="{621CE522-4794-4716-A8A4-427D655D3638}" type="presParOf" srcId="{BC83D8A9-70CC-422C-AFBD-26838E98D9EB}" destId="{822C7522-FD99-474C-ACF0-DE7C021E34AA}" srcOrd="0" destOrd="0" presId="urn:microsoft.com/office/officeart/2005/8/layout/hierarchy1"/>
    <dgm:cxn modelId="{8F0E5F93-AE34-4836-8CF5-000DB6230D21}" type="presParOf" srcId="{BC83D8A9-70CC-422C-AFBD-26838E98D9EB}" destId="{9A098D49-BFAE-4ABC-A00E-C62349258B98}" srcOrd="1" destOrd="0" presId="urn:microsoft.com/office/officeart/2005/8/layout/hierarchy1"/>
    <dgm:cxn modelId="{5F0FB2B5-C36D-4630-A245-A7A6F352D7CA}" type="presParOf" srcId="{D56791A2-43D3-431B-840E-288B26D49B11}" destId="{EFDE63B5-72C4-4B7C-A46E-9E0675D6FDB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780E19-1116-4BA0-994F-E85C9CF3324B}" type="doc">
      <dgm:prSet loTypeId="urn:diagrams.loki3.com/VaryingWidthList" loCatId="list" qsTypeId="urn:microsoft.com/office/officeart/2005/8/quickstyle/simple1" qsCatId="simple" csTypeId="urn:microsoft.com/office/officeart/2005/8/colors/accent2_2" csCatId="accent2" phldr="1"/>
      <dgm:spPr/>
    </dgm:pt>
    <dgm:pt modelId="{F58F323A-7A79-4D19-B8A2-61D14D511303}">
      <dgm:prSet phldrT="[Text]"/>
      <dgm:spPr/>
      <dgm:t>
        <a:bodyPr/>
        <a:lstStyle/>
        <a:p>
          <a:r>
            <a:rPr lang="en-IN" dirty="0" err="1" smtClean="0"/>
            <a:t>MinMaxScaler</a:t>
          </a:r>
          <a:endParaRPr lang="en-IN" dirty="0"/>
        </a:p>
      </dgm:t>
    </dgm:pt>
    <dgm:pt modelId="{80B5816C-2D94-4312-8153-1F1BB9D3E112}" type="parTrans" cxnId="{A278B2B0-9859-4A2E-8A4C-79AC0811A54B}">
      <dgm:prSet/>
      <dgm:spPr/>
      <dgm:t>
        <a:bodyPr/>
        <a:lstStyle/>
        <a:p>
          <a:endParaRPr lang="en-IN"/>
        </a:p>
      </dgm:t>
    </dgm:pt>
    <dgm:pt modelId="{306C66B3-E43C-4365-A105-2A93EE776662}" type="sibTrans" cxnId="{A278B2B0-9859-4A2E-8A4C-79AC0811A54B}">
      <dgm:prSet/>
      <dgm:spPr/>
      <dgm:t>
        <a:bodyPr/>
        <a:lstStyle/>
        <a:p>
          <a:endParaRPr lang="en-IN"/>
        </a:p>
      </dgm:t>
    </dgm:pt>
    <dgm:pt modelId="{9B9F5294-8F3D-4519-BEE9-036A20AC9F31}">
      <dgm:prSet phldrT="[Text]"/>
      <dgm:spPr/>
      <dgm:t>
        <a:bodyPr/>
        <a:lstStyle/>
        <a:p>
          <a:r>
            <a:rPr lang="en-IN" dirty="0" err="1" smtClean="0"/>
            <a:t>StandardScaler</a:t>
          </a:r>
          <a:endParaRPr lang="en-IN" dirty="0"/>
        </a:p>
      </dgm:t>
    </dgm:pt>
    <dgm:pt modelId="{131F198A-54A0-400A-BA4B-0D449FA5DA1F}" type="parTrans" cxnId="{662CCF9F-2A1D-4BAE-BC95-62B68FA49732}">
      <dgm:prSet/>
      <dgm:spPr/>
      <dgm:t>
        <a:bodyPr/>
        <a:lstStyle/>
        <a:p>
          <a:endParaRPr lang="en-IN"/>
        </a:p>
      </dgm:t>
    </dgm:pt>
    <dgm:pt modelId="{77290D15-6298-428E-A253-6E96D40D857A}" type="sibTrans" cxnId="{662CCF9F-2A1D-4BAE-BC95-62B68FA49732}">
      <dgm:prSet/>
      <dgm:spPr/>
      <dgm:t>
        <a:bodyPr/>
        <a:lstStyle/>
        <a:p>
          <a:endParaRPr lang="en-IN"/>
        </a:p>
      </dgm:t>
    </dgm:pt>
    <dgm:pt modelId="{04602E03-7ADA-4EDD-B02F-61D928E214C0}">
      <dgm:prSet phldrT="[Text]"/>
      <dgm:spPr/>
      <dgm:t>
        <a:bodyPr/>
        <a:lstStyle/>
        <a:p>
          <a:r>
            <a:rPr lang="en-IN" dirty="0" err="1" smtClean="0"/>
            <a:t>OneHotEncoder</a:t>
          </a:r>
          <a:endParaRPr lang="en-IN" dirty="0"/>
        </a:p>
      </dgm:t>
    </dgm:pt>
    <dgm:pt modelId="{1E32EED9-5997-4E1B-85C9-D451BAF7D9C5}" type="parTrans" cxnId="{26F0906D-154F-4873-BD83-70B51FEBDC54}">
      <dgm:prSet/>
      <dgm:spPr/>
      <dgm:t>
        <a:bodyPr/>
        <a:lstStyle/>
        <a:p>
          <a:endParaRPr lang="en-IN"/>
        </a:p>
      </dgm:t>
    </dgm:pt>
    <dgm:pt modelId="{9213EE02-09BB-4495-8EA4-C23A476DB12B}" type="sibTrans" cxnId="{26F0906D-154F-4873-BD83-70B51FEBDC54}">
      <dgm:prSet/>
      <dgm:spPr/>
      <dgm:t>
        <a:bodyPr/>
        <a:lstStyle/>
        <a:p>
          <a:endParaRPr lang="en-IN"/>
        </a:p>
      </dgm:t>
    </dgm:pt>
    <dgm:pt modelId="{7CDD3B8E-085B-49FB-821B-1990CD3F56BF}" type="pres">
      <dgm:prSet presAssocID="{DC780E19-1116-4BA0-994F-E85C9CF3324B}" presName="Name0" presStyleCnt="0">
        <dgm:presLayoutVars>
          <dgm:resizeHandles/>
        </dgm:presLayoutVars>
      </dgm:prSet>
      <dgm:spPr/>
    </dgm:pt>
    <dgm:pt modelId="{F49928AB-9BAE-4716-A827-9D1270DDE351}" type="pres">
      <dgm:prSet presAssocID="{F58F323A-7A79-4D19-B8A2-61D14D51130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C9B0C6-B5CA-400A-B131-93480B51D4D2}" type="pres">
      <dgm:prSet presAssocID="{306C66B3-E43C-4365-A105-2A93EE776662}" presName="space" presStyleCnt="0"/>
      <dgm:spPr/>
    </dgm:pt>
    <dgm:pt modelId="{020302A4-ED19-4A93-B5AE-6065B952A50F}" type="pres">
      <dgm:prSet presAssocID="{9B9F5294-8F3D-4519-BEE9-036A20AC9F3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E1142F4-883C-4598-A4B3-4CE6A3CD03EE}" type="pres">
      <dgm:prSet presAssocID="{77290D15-6298-428E-A253-6E96D40D857A}" presName="space" presStyleCnt="0"/>
      <dgm:spPr/>
    </dgm:pt>
    <dgm:pt modelId="{25E921A5-2A51-41CC-BC24-D8686A3C825C}" type="pres">
      <dgm:prSet presAssocID="{04602E03-7ADA-4EDD-B02F-61D928E214C0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6F0906D-154F-4873-BD83-70B51FEBDC54}" srcId="{DC780E19-1116-4BA0-994F-E85C9CF3324B}" destId="{04602E03-7ADA-4EDD-B02F-61D928E214C0}" srcOrd="2" destOrd="0" parTransId="{1E32EED9-5997-4E1B-85C9-D451BAF7D9C5}" sibTransId="{9213EE02-09BB-4495-8EA4-C23A476DB12B}"/>
    <dgm:cxn modelId="{662CCF9F-2A1D-4BAE-BC95-62B68FA49732}" srcId="{DC780E19-1116-4BA0-994F-E85C9CF3324B}" destId="{9B9F5294-8F3D-4519-BEE9-036A20AC9F31}" srcOrd="1" destOrd="0" parTransId="{131F198A-54A0-400A-BA4B-0D449FA5DA1F}" sibTransId="{77290D15-6298-428E-A253-6E96D40D857A}"/>
    <dgm:cxn modelId="{10AAC30A-3FD5-42B7-BA13-9BC59AA3C8A9}" type="presOf" srcId="{9B9F5294-8F3D-4519-BEE9-036A20AC9F31}" destId="{020302A4-ED19-4A93-B5AE-6065B952A50F}" srcOrd="0" destOrd="0" presId="urn:diagrams.loki3.com/VaryingWidthList"/>
    <dgm:cxn modelId="{8FFF80EC-766F-4565-8478-5EDCEE18E72C}" type="presOf" srcId="{04602E03-7ADA-4EDD-B02F-61D928E214C0}" destId="{25E921A5-2A51-41CC-BC24-D8686A3C825C}" srcOrd="0" destOrd="0" presId="urn:diagrams.loki3.com/VaryingWidthList"/>
    <dgm:cxn modelId="{A278B2B0-9859-4A2E-8A4C-79AC0811A54B}" srcId="{DC780E19-1116-4BA0-994F-E85C9CF3324B}" destId="{F58F323A-7A79-4D19-B8A2-61D14D511303}" srcOrd="0" destOrd="0" parTransId="{80B5816C-2D94-4312-8153-1F1BB9D3E112}" sibTransId="{306C66B3-E43C-4365-A105-2A93EE776662}"/>
    <dgm:cxn modelId="{FDDA644B-C556-4B5C-8471-D3A1C66CE2D5}" type="presOf" srcId="{DC780E19-1116-4BA0-994F-E85C9CF3324B}" destId="{7CDD3B8E-085B-49FB-821B-1990CD3F56BF}" srcOrd="0" destOrd="0" presId="urn:diagrams.loki3.com/VaryingWidthList"/>
    <dgm:cxn modelId="{DDB373E5-362F-45E6-9475-BDAC5052D9B9}" type="presOf" srcId="{F58F323A-7A79-4D19-B8A2-61D14D511303}" destId="{F49928AB-9BAE-4716-A827-9D1270DDE351}" srcOrd="0" destOrd="0" presId="urn:diagrams.loki3.com/VaryingWidthList"/>
    <dgm:cxn modelId="{19DBA849-27D6-4E66-9A04-7E72AE2C0995}" type="presParOf" srcId="{7CDD3B8E-085B-49FB-821B-1990CD3F56BF}" destId="{F49928AB-9BAE-4716-A827-9D1270DDE351}" srcOrd="0" destOrd="0" presId="urn:diagrams.loki3.com/VaryingWidthList"/>
    <dgm:cxn modelId="{460A20D4-B3C9-4EC1-8EF0-0074F02A6F4D}" type="presParOf" srcId="{7CDD3B8E-085B-49FB-821B-1990CD3F56BF}" destId="{81C9B0C6-B5CA-400A-B131-93480B51D4D2}" srcOrd="1" destOrd="0" presId="urn:diagrams.loki3.com/VaryingWidthList"/>
    <dgm:cxn modelId="{C8F8C42B-D45F-45BD-A570-5C38C7DAD615}" type="presParOf" srcId="{7CDD3B8E-085B-49FB-821B-1990CD3F56BF}" destId="{020302A4-ED19-4A93-B5AE-6065B952A50F}" srcOrd="2" destOrd="0" presId="urn:diagrams.loki3.com/VaryingWidthList"/>
    <dgm:cxn modelId="{AF37A80F-5266-470C-89F0-6A5D068015AD}" type="presParOf" srcId="{7CDD3B8E-085B-49FB-821B-1990CD3F56BF}" destId="{CE1142F4-883C-4598-A4B3-4CE6A3CD03EE}" srcOrd="3" destOrd="0" presId="urn:diagrams.loki3.com/VaryingWidthList"/>
    <dgm:cxn modelId="{3ABC54A2-F299-4B96-A71C-E406155EA418}" type="presParOf" srcId="{7CDD3B8E-085B-49FB-821B-1990CD3F56BF}" destId="{25E921A5-2A51-41CC-BC24-D8686A3C825C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780E19-1116-4BA0-994F-E85C9CF3324B}" type="doc">
      <dgm:prSet loTypeId="urn:diagrams.loki3.com/VaryingWidthList" loCatId="list" qsTypeId="urn:microsoft.com/office/officeart/2005/8/quickstyle/simple1" qsCatId="simple" csTypeId="urn:microsoft.com/office/officeart/2005/8/colors/accent2_2" csCatId="accent2" phldr="1"/>
      <dgm:spPr/>
    </dgm:pt>
    <dgm:pt modelId="{F58F323A-7A79-4D19-B8A2-61D14D511303}">
      <dgm:prSet phldrT="[Text]"/>
      <dgm:spPr/>
      <dgm:t>
        <a:bodyPr/>
        <a:lstStyle/>
        <a:p>
          <a:r>
            <a:rPr lang="en-IN" dirty="0" err="1" smtClean="0"/>
            <a:t>TrainTestSplit</a:t>
          </a:r>
          <a:endParaRPr lang="en-IN" dirty="0"/>
        </a:p>
      </dgm:t>
    </dgm:pt>
    <dgm:pt modelId="{80B5816C-2D94-4312-8153-1F1BB9D3E112}" type="parTrans" cxnId="{A278B2B0-9859-4A2E-8A4C-79AC0811A54B}">
      <dgm:prSet/>
      <dgm:spPr/>
      <dgm:t>
        <a:bodyPr/>
        <a:lstStyle/>
        <a:p>
          <a:endParaRPr lang="en-IN"/>
        </a:p>
      </dgm:t>
    </dgm:pt>
    <dgm:pt modelId="{306C66B3-E43C-4365-A105-2A93EE776662}" type="sibTrans" cxnId="{A278B2B0-9859-4A2E-8A4C-79AC0811A54B}">
      <dgm:prSet/>
      <dgm:spPr/>
      <dgm:t>
        <a:bodyPr/>
        <a:lstStyle/>
        <a:p>
          <a:endParaRPr lang="en-IN"/>
        </a:p>
      </dgm:t>
    </dgm:pt>
    <dgm:pt modelId="{9B9F5294-8F3D-4519-BEE9-036A20AC9F31}">
      <dgm:prSet phldrT="[Text]"/>
      <dgm:spPr/>
      <dgm:t>
        <a:bodyPr/>
        <a:lstStyle/>
        <a:p>
          <a:r>
            <a:rPr lang="en-IN" dirty="0" err="1" smtClean="0"/>
            <a:t>GridSearchCV</a:t>
          </a:r>
          <a:endParaRPr lang="en-IN" dirty="0"/>
        </a:p>
      </dgm:t>
    </dgm:pt>
    <dgm:pt modelId="{131F198A-54A0-400A-BA4B-0D449FA5DA1F}" type="parTrans" cxnId="{662CCF9F-2A1D-4BAE-BC95-62B68FA49732}">
      <dgm:prSet/>
      <dgm:spPr/>
      <dgm:t>
        <a:bodyPr/>
        <a:lstStyle/>
        <a:p>
          <a:endParaRPr lang="en-IN"/>
        </a:p>
      </dgm:t>
    </dgm:pt>
    <dgm:pt modelId="{77290D15-6298-428E-A253-6E96D40D857A}" type="sibTrans" cxnId="{662CCF9F-2A1D-4BAE-BC95-62B68FA49732}">
      <dgm:prSet/>
      <dgm:spPr/>
      <dgm:t>
        <a:bodyPr/>
        <a:lstStyle/>
        <a:p>
          <a:endParaRPr lang="en-IN"/>
        </a:p>
      </dgm:t>
    </dgm:pt>
    <dgm:pt modelId="{7CDD3B8E-085B-49FB-821B-1990CD3F56BF}" type="pres">
      <dgm:prSet presAssocID="{DC780E19-1116-4BA0-994F-E85C9CF3324B}" presName="Name0" presStyleCnt="0">
        <dgm:presLayoutVars>
          <dgm:resizeHandles/>
        </dgm:presLayoutVars>
      </dgm:prSet>
      <dgm:spPr/>
    </dgm:pt>
    <dgm:pt modelId="{F49928AB-9BAE-4716-A827-9D1270DDE351}" type="pres">
      <dgm:prSet presAssocID="{F58F323A-7A79-4D19-B8A2-61D14D511303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C9B0C6-B5CA-400A-B131-93480B51D4D2}" type="pres">
      <dgm:prSet presAssocID="{306C66B3-E43C-4365-A105-2A93EE776662}" presName="space" presStyleCnt="0"/>
      <dgm:spPr/>
    </dgm:pt>
    <dgm:pt modelId="{020302A4-ED19-4A93-B5AE-6065B952A50F}" type="pres">
      <dgm:prSet presAssocID="{9B9F5294-8F3D-4519-BEE9-036A20AC9F31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62CCF9F-2A1D-4BAE-BC95-62B68FA49732}" srcId="{DC780E19-1116-4BA0-994F-E85C9CF3324B}" destId="{9B9F5294-8F3D-4519-BEE9-036A20AC9F31}" srcOrd="1" destOrd="0" parTransId="{131F198A-54A0-400A-BA4B-0D449FA5DA1F}" sibTransId="{77290D15-6298-428E-A253-6E96D40D857A}"/>
    <dgm:cxn modelId="{A278B2B0-9859-4A2E-8A4C-79AC0811A54B}" srcId="{DC780E19-1116-4BA0-994F-E85C9CF3324B}" destId="{F58F323A-7A79-4D19-B8A2-61D14D511303}" srcOrd="0" destOrd="0" parTransId="{80B5816C-2D94-4312-8153-1F1BB9D3E112}" sibTransId="{306C66B3-E43C-4365-A105-2A93EE776662}"/>
    <dgm:cxn modelId="{F9CEF32B-0969-4F54-9CB1-6F839C51A7BE}" type="presOf" srcId="{DC780E19-1116-4BA0-994F-E85C9CF3324B}" destId="{7CDD3B8E-085B-49FB-821B-1990CD3F56BF}" srcOrd="0" destOrd="0" presId="urn:diagrams.loki3.com/VaryingWidthList"/>
    <dgm:cxn modelId="{6544F56F-11FA-4F84-ADA2-DE65BE6D686F}" type="presOf" srcId="{F58F323A-7A79-4D19-B8A2-61D14D511303}" destId="{F49928AB-9BAE-4716-A827-9D1270DDE351}" srcOrd="0" destOrd="0" presId="urn:diagrams.loki3.com/VaryingWidthList"/>
    <dgm:cxn modelId="{AB8634FF-24C4-4CCF-9833-0FD46A2BDE05}" type="presOf" srcId="{9B9F5294-8F3D-4519-BEE9-036A20AC9F31}" destId="{020302A4-ED19-4A93-B5AE-6065B952A50F}" srcOrd="0" destOrd="0" presId="urn:diagrams.loki3.com/VaryingWidthList"/>
    <dgm:cxn modelId="{3B4889BD-BB95-4B43-9B65-7C2BC31CBA39}" type="presParOf" srcId="{7CDD3B8E-085B-49FB-821B-1990CD3F56BF}" destId="{F49928AB-9BAE-4716-A827-9D1270DDE351}" srcOrd="0" destOrd="0" presId="urn:diagrams.loki3.com/VaryingWidthList"/>
    <dgm:cxn modelId="{F88CBCEB-37A6-41F8-837C-BEE2F6D8EBB5}" type="presParOf" srcId="{7CDD3B8E-085B-49FB-821B-1990CD3F56BF}" destId="{81C9B0C6-B5CA-400A-B131-93480B51D4D2}" srcOrd="1" destOrd="0" presId="urn:diagrams.loki3.com/VaryingWidthList"/>
    <dgm:cxn modelId="{3C1007C1-C111-487C-96D3-096A74B197C5}" type="presParOf" srcId="{7CDD3B8E-085B-49FB-821B-1990CD3F56BF}" destId="{020302A4-ED19-4A93-B5AE-6065B952A50F}" srcOrd="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780E19-1116-4BA0-994F-E85C9CF3324B}" type="doc">
      <dgm:prSet loTypeId="urn:diagrams.loki3.com/VaryingWidthList" loCatId="list" qsTypeId="urn:microsoft.com/office/officeart/2005/8/quickstyle/simple1" qsCatId="simple" csTypeId="urn:microsoft.com/office/officeart/2005/8/colors/accent2_2" csCatId="accent2" phldr="1"/>
      <dgm:spPr/>
    </dgm:pt>
    <dgm:pt modelId="{F58F323A-7A79-4D19-B8A2-61D14D511303}">
      <dgm:prSet phldrT="[Text]"/>
      <dgm:spPr/>
      <dgm:t>
        <a:bodyPr/>
        <a:lstStyle/>
        <a:p>
          <a:r>
            <a:rPr lang="en-IN" dirty="0" err="1" smtClean="0"/>
            <a:t>DecisionTreeClassifier</a:t>
          </a:r>
          <a:endParaRPr lang="en-IN" dirty="0"/>
        </a:p>
      </dgm:t>
    </dgm:pt>
    <dgm:pt modelId="{80B5816C-2D94-4312-8153-1F1BB9D3E112}" type="parTrans" cxnId="{A278B2B0-9859-4A2E-8A4C-79AC0811A54B}">
      <dgm:prSet/>
      <dgm:spPr/>
      <dgm:t>
        <a:bodyPr/>
        <a:lstStyle/>
        <a:p>
          <a:endParaRPr lang="en-IN"/>
        </a:p>
      </dgm:t>
    </dgm:pt>
    <dgm:pt modelId="{306C66B3-E43C-4365-A105-2A93EE776662}" type="sibTrans" cxnId="{A278B2B0-9859-4A2E-8A4C-79AC0811A54B}">
      <dgm:prSet/>
      <dgm:spPr/>
      <dgm:t>
        <a:bodyPr/>
        <a:lstStyle/>
        <a:p>
          <a:endParaRPr lang="en-IN"/>
        </a:p>
      </dgm:t>
    </dgm:pt>
    <dgm:pt modelId="{9B9F5294-8F3D-4519-BEE9-036A20AC9F31}">
      <dgm:prSet phldrT="[Text]"/>
      <dgm:spPr/>
      <dgm:t>
        <a:bodyPr/>
        <a:lstStyle/>
        <a:p>
          <a:r>
            <a:rPr lang="en-IN" dirty="0" err="1" smtClean="0"/>
            <a:t>DecisionTreeRegressor</a:t>
          </a:r>
          <a:endParaRPr lang="en-IN" dirty="0"/>
        </a:p>
      </dgm:t>
    </dgm:pt>
    <dgm:pt modelId="{131F198A-54A0-400A-BA4B-0D449FA5DA1F}" type="parTrans" cxnId="{662CCF9F-2A1D-4BAE-BC95-62B68FA49732}">
      <dgm:prSet/>
      <dgm:spPr/>
      <dgm:t>
        <a:bodyPr/>
        <a:lstStyle/>
        <a:p>
          <a:endParaRPr lang="en-IN"/>
        </a:p>
      </dgm:t>
    </dgm:pt>
    <dgm:pt modelId="{77290D15-6298-428E-A253-6E96D40D857A}" type="sibTrans" cxnId="{662CCF9F-2A1D-4BAE-BC95-62B68FA49732}">
      <dgm:prSet/>
      <dgm:spPr/>
      <dgm:t>
        <a:bodyPr/>
        <a:lstStyle/>
        <a:p>
          <a:endParaRPr lang="en-IN"/>
        </a:p>
      </dgm:t>
    </dgm:pt>
    <dgm:pt modelId="{7CDD3B8E-085B-49FB-821B-1990CD3F56BF}" type="pres">
      <dgm:prSet presAssocID="{DC780E19-1116-4BA0-994F-E85C9CF3324B}" presName="Name0" presStyleCnt="0">
        <dgm:presLayoutVars>
          <dgm:resizeHandles/>
        </dgm:presLayoutVars>
      </dgm:prSet>
      <dgm:spPr/>
    </dgm:pt>
    <dgm:pt modelId="{F49928AB-9BAE-4716-A827-9D1270DDE351}" type="pres">
      <dgm:prSet presAssocID="{F58F323A-7A79-4D19-B8A2-61D14D511303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C9B0C6-B5CA-400A-B131-93480B51D4D2}" type="pres">
      <dgm:prSet presAssocID="{306C66B3-E43C-4365-A105-2A93EE776662}" presName="space" presStyleCnt="0"/>
      <dgm:spPr/>
    </dgm:pt>
    <dgm:pt modelId="{020302A4-ED19-4A93-B5AE-6065B952A50F}" type="pres">
      <dgm:prSet presAssocID="{9B9F5294-8F3D-4519-BEE9-036A20AC9F31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62CCF9F-2A1D-4BAE-BC95-62B68FA49732}" srcId="{DC780E19-1116-4BA0-994F-E85C9CF3324B}" destId="{9B9F5294-8F3D-4519-BEE9-036A20AC9F31}" srcOrd="1" destOrd="0" parTransId="{131F198A-54A0-400A-BA4B-0D449FA5DA1F}" sibTransId="{77290D15-6298-428E-A253-6E96D40D857A}"/>
    <dgm:cxn modelId="{8433D102-EF15-4FCC-9DC5-BFB868E42E7B}" type="presOf" srcId="{DC780E19-1116-4BA0-994F-E85C9CF3324B}" destId="{7CDD3B8E-085B-49FB-821B-1990CD3F56BF}" srcOrd="0" destOrd="0" presId="urn:diagrams.loki3.com/VaryingWidthList"/>
    <dgm:cxn modelId="{A278B2B0-9859-4A2E-8A4C-79AC0811A54B}" srcId="{DC780E19-1116-4BA0-994F-E85C9CF3324B}" destId="{F58F323A-7A79-4D19-B8A2-61D14D511303}" srcOrd="0" destOrd="0" parTransId="{80B5816C-2D94-4312-8153-1F1BB9D3E112}" sibTransId="{306C66B3-E43C-4365-A105-2A93EE776662}"/>
    <dgm:cxn modelId="{8357105A-93D1-4385-9EDB-9C2D263690C2}" type="presOf" srcId="{F58F323A-7A79-4D19-B8A2-61D14D511303}" destId="{F49928AB-9BAE-4716-A827-9D1270DDE351}" srcOrd="0" destOrd="0" presId="urn:diagrams.loki3.com/VaryingWidthList"/>
    <dgm:cxn modelId="{47AABB54-73B4-49C5-8F4D-5178D95F3241}" type="presOf" srcId="{9B9F5294-8F3D-4519-BEE9-036A20AC9F31}" destId="{020302A4-ED19-4A93-B5AE-6065B952A50F}" srcOrd="0" destOrd="0" presId="urn:diagrams.loki3.com/VaryingWidthList"/>
    <dgm:cxn modelId="{EA736318-E2EE-47F4-B706-47E760869C16}" type="presParOf" srcId="{7CDD3B8E-085B-49FB-821B-1990CD3F56BF}" destId="{F49928AB-9BAE-4716-A827-9D1270DDE351}" srcOrd="0" destOrd="0" presId="urn:diagrams.loki3.com/VaryingWidthList"/>
    <dgm:cxn modelId="{D12ABBC9-0F95-4BB4-914C-3710763B8D0A}" type="presParOf" srcId="{7CDD3B8E-085B-49FB-821B-1990CD3F56BF}" destId="{81C9B0C6-B5CA-400A-B131-93480B51D4D2}" srcOrd="1" destOrd="0" presId="urn:diagrams.loki3.com/VaryingWidthList"/>
    <dgm:cxn modelId="{F8DA4C5B-D7BB-4B13-A067-F0C873BDF6AB}" type="presParOf" srcId="{7CDD3B8E-085B-49FB-821B-1990CD3F56BF}" destId="{020302A4-ED19-4A93-B5AE-6065B952A50F}" srcOrd="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780E19-1116-4BA0-994F-E85C9CF3324B}" type="doc">
      <dgm:prSet loTypeId="urn:diagrams.loki3.com/VaryingWidthList" loCatId="list" qsTypeId="urn:microsoft.com/office/officeart/2005/8/quickstyle/simple1" qsCatId="simple" csTypeId="urn:microsoft.com/office/officeart/2005/8/colors/accent2_2" csCatId="accent2" phldr="1"/>
      <dgm:spPr/>
    </dgm:pt>
    <dgm:pt modelId="{F58F323A-7A79-4D19-B8A2-61D14D511303}">
      <dgm:prSet phldrT="[Text]"/>
      <dgm:spPr/>
      <dgm:t>
        <a:bodyPr/>
        <a:lstStyle/>
        <a:p>
          <a:r>
            <a:rPr lang="en-IN" dirty="0" err="1" smtClean="0"/>
            <a:t>Accuracy_Score</a:t>
          </a:r>
          <a:endParaRPr lang="en-IN" dirty="0"/>
        </a:p>
      </dgm:t>
    </dgm:pt>
    <dgm:pt modelId="{80B5816C-2D94-4312-8153-1F1BB9D3E112}" type="parTrans" cxnId="{A278B2B0-9859-4A2E-8A4C-79AC0811A54B}">
      <dgm:prSet/>
      <dgm:spPr/>
      <dgm:t>
        <a:bodyPr/>
        <a:lstStyle/>
        <a:p>
          <a:endParaRPr lang="en-IN"/>
        </a:p>
      </dgm:t>
    </dgm:pt>
    <dgm:pt modelId="{306C66B3-E43C-4365-A105-2A93EE776662}" type="sibTrans" cxnId="{A278B2B0-9859-4A2E-8A4C-79AC0811A54B}">
      <dgm:prSet/>
      <dgm:spPr/>
      <dgm:t>
        <a:bodyPr/>
        <a:lstStyle/>
        <a:p>
          <a:endParaRPr lang="en-IN"/>
        </a:p>
      </dgm:t>
    </dgm:pt>
    <dgm:pt modelId="{7BE92B93-D43E-42CA-B81D-6C25A4D22787}">
      <dgm:prSet phldrT="[Text]"/>
      <dgm:spPr/>
      <dgm:t>
        <a:bodyPr/>
        <a:lstStyle/>
        <a:p>
          <a:r>
            <a:rPr lang="en-IN" dirty="0" err="1" smtClean="0"/>
            <a:t>Precision_Score</a:t>
          </a:r>
          <a:endParaRPr lang="en-IN" dirty="0"/>
        </a:p>
      </dgm:t>
    </dgm:pt>
    <dgm:pt modelId="{779E676C-5350-4473-A0C8-77F254D88E94}" type="parTrans" cxnId="{18388D51-6804-41A1-8A60-8A6BEFE5FEFD}">
      <dgm:prSet/>
      <dgm:spPr/>
      <dgm:t>
        <a:bodyPr/>
        <a:lstStyle/>
        <a:p>
          <a:endParaRPr lang="en-IN"/>
        </a:p>
      </dgm:t>
    </dgm:pt>
    <dgm:pt modelId="{029DA8C9-8F23-4DF3-84F8-5AEED9519196}" type="sibTrans" cxnId="{18388D51-6804-41A1-8A60-8A6BEFE5FEFD}">
      <dgm:prSet/>
      <dgm:spPr/>
      <dgm:t>
        <a:bodyPr/>
        <a:lstStyle/>
        <a:p>
          <a:endParaRPr lang="en-IN"/>
        </a:p>
      </dgm:t>
    </dgm:pt>
    <dgm:pt modelId="{6C5C280B-7727-45FE-9F2E-561BBFADBAF1}">
      <dgm:prSet phldrT="[Text]"/>
      <dgm:spPr/>
      <dgm:t>
        <a:bodyPr/>
        <a:lstStyle/>
        <a:p>
          <a:r>
            <a:rPr lang="en-IN" dirty="0" err="1" smtClean="0"/>
            <a:t>MeanSquaredError</a:t>
          </a:r>
          <a:endParaRPr lang="en-IN" dirty="0"/>
        </a:p>
      </dgm:t>
    </dgm:pt>
    <dgm:pt modelId="{656CE38C-921C-4E4C-9A45-0D45079BBF2F}" type="parTrans" cxnId="{47721C36-E85B-419B-A0DE-54C1335128E9}">
      <dgm:prSet/>
      <dgm:spPr/>
      <dgm:t>
        <a:bodyPr/>
        <a:lstStyle/>
        <a:p>
          <a:endParaRPr lang="en-IN"/>
        </a:p>
      </dgm:t>
    </dgm:pt>
    <dgm:pt modelId="{A3DD88EC-F42A-4D08-A23B-6D6183B96188}" type="sibTrans" cxnId="{47721C36-E85B-419B-A0DE-54C1335128E9}">
      <dgm:prSet/>
      <dgm:spPr/>
      <dgm:t>
        <a:bodyPr/>
        <a:lstStyle/>
        <a:p>
          <a:endParaRPr lang="en-IN"/>
        </a:p>
      </dgm:t>
    </dgm:pt>
    <dgm:pt modelId="{7CDD3B8E-085B-49FB-821B-1990CD3F56BF}" type="pres">
      <dgm:prSet presAssocID="{DC780E19-1116-4BA0-994F-E85C9CF3324B}" presName="Name0" presStyleCnt="0">
        <dgm:presLayoutVars>
          <dgm:resizeHandles/>
        </dgm:presLayoutVars>
      </dgm:prSet>
      <dgm:spPr/>
    </dgm:pt>
    <dgm:pt modelId="{F49928AB-9BAE-4716-A827-9D1270DDE351}" type="pres">
      <dgm:prSet presAssocID="{F58F323A-7A79-4D19-B8A2-61D14D51130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C9B0C6-B5CA-400A-B131-93480B51D4D2}" type="pres">
      <dgm:prSet presAssocID="{306C66B3-E43C-4365-A105-2A93EE776662}" presName="space" presStyleCnt="0"/>
      <dgm:spPr/>
    </dgm:pt>
    <dgm:pt modelId="{44880D52-0A44-4169-8E61-11ACB813D87B}" type="pres">
      <dgm:prSet presAssocID="{7BE92B93-D43E-42CA-B81D-6C25A4D22787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8FCA69-18CA-4D6C-BF37-217728A58BD6}" type="pres">
      <dgm:prSet presAssocID="{029DA8C9-8F23-4DF3-84F8-5AEED9519196}" presName="space" presStyleCnt="0"/>
      <dgm:spPr/>
    </dgm:pt>
    <dgm:pt modelId="{C46E847F-C614-40A0-887F-53C0B52856C8}" type="pres">
      <dgm:prSet presAssocID="{6C5C280B-7727-45FE-9F2E-561BBFADBAF1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3DD8A37-3C36-4010-B601-87A701D7F03B}" type="presOf" srcId="{F58F323A-7A79-4D19-B8A2-61D14D511303}" destId="{F49928AB-9BAE-4716-A827-9D1270DDE351}" srcOrd="0" destOrd="0" presId="urn:diagrams.loki3.com/VaryingWidthList"/>
    <dgm:cxn modelId="{450ED7C2-6E72-43F8-9BDB-BA42CFAAF4CC}" type="presOf" srcId="{6C5C280B-7727-45FE-9F2E-561BBFADBAF1}" destId="{C46E847F-C614-40A0-887F-53C0B52856C8}" srcOrd="0" destOrd="0" presId="urn:diagrams.loki3.com/VaryingWidthList"/>
    <dgm:cxn modelId="{47721C36-E85B-419B-A0DE-54C1335128E9}" srcId="{DC780E19-1116-4BA0-994F-E85C9CF3324B}" destId="{6C5C280B-7727-45FE-9F2E-561BBFADBAF1}" srcOrd="2" destOrd="0" parTransId="{656CE38C-921C-4E4C-9A45-0D45079BBF2F}" sibTransId="{A3DD88EC-F42A-4D08-A23B-6D6183B96188}"/>
    <dgm:cxn modelId="{18388D51-6804-41A1-8A60-8A6BEFE5FEFD}" srcId="{DC780E19-1116-4BA0-994F-E85C9CF3324B}" destId="{7BE92B93-D43E-42CA-B81D-6C25A4D22787}" srcOrd="1" destOrd="0" parTransId="{779E676C-5350-4473-A0C8-77F254D88E94}" sibTransId="{029DA8C9-8F23-4DF3-84F8-5AEED9519196}"/>
    <dgm:cxn modelId="{6387DA26-3276-4845-9D92-956ADA665D40}" type="presOf" srcId="{DC780E19-1116-4BA0-994F-E85C9CF3324B}" destId="{7CDD3B8E-085B-49FB-821B-1990CD3F56BF}" srcOrd="0" destOrd="0" presId="urn:diagrams.loki3.com/VaryingWidthList"/>
    <dgm:cxn modelId="{A278B2B0-9859-4A2E-8A4C-79AC0811A54B}" srcId="{DC780E19-1116-4BA0-994F-E85C9CF3324B}" destId="{F58F323A-7A79-4D19-B8A2-61D14D511303}" srcOrd="0" destOrd="0" parTransId="{80B5816C-2D94-4312-8153-1F1BB9D3E112}" sibTransId="{306C66B3-E43C-4365-A105-2A93EE776662}"/>
    <dgm:cxn modelId="{004BD8D7-721A-4240-B6D5-0B9438481C24}" type="presOf" srcId="{7BE92B93-D43E-42CA-B81D-6C25A4D22787}" destId="{44880D52-0A44-4169-8E61-11ACB813D87B}" srcOrd="0" destOrd="0" presId="urn:diagrams.loki3.com/VaryingWidthList"/>
    <dgm:cxn modelId="{291972F3-35DF-42E2-8B53-8E74EA874D95}" type="presParOf" srcId="{7CDD3B8E-085B-49FB-821B-1990CD3F56BF}" destId="{F49928AB-9BAE-4716-A827-9D1270DDE351}" srcOrd="0" destOrd="0" presId="urn:diagrams.loki3.com/VaryingWidthList"/>
    <dgm:cxn modelId="{8C8F6163-F687-4A4D-8589-44AD76135D8B}" type="presParOf" srcId="{7CDD3B8E-085B-49FB-821B-1990CD3F56BF}" destId="{81C9B0C6-B5CA-400A-B131-93480B51D4D2}" srcOrd="1" destOrd="0" presId="urn:diagrams.loki3.com/VaryingWidthList"/>
    <dgm:cxn modelId="{B68B24DC-A281-4D53-BFF1-7E8F7106D8B9}" type="presParOf" srcId="{7CDD3B8E-085B-49FB-821B-1990CD3F56BF}" destId="{44880D52-0A44-4169-8E61-11ACB813D87B}" srcOrd="2" destOrd="0" presId="urn:diagrams.loki3.com/VaryingWidthList"/>
    <dgm:cxn modelId="{7A21EF09-2BFD-4E54-90E3-7C42EF1DE326}" type="presParOf" srcId="{7CDD3B8E-085B-49FB-821B-1990CD3F56BF}" destId="{D68FCA69-18CA-4D6C-BF37-217728A58BD6}" srcOrd="3" destOrd="0" presId="urn:diagrams.loki3.com/VaryingWidthList"/>
    <dgm:cxn modelId="{D17AEBF5-E88C-41E9-A159-41F396D6EED3}" type="presParOf" srcId="{7CDD3B8E-085B-49FB-821B-1990CD3F56BF}" destId="{C46E847F-C614-40A0-887F-53C0B52856C8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2D807-B9FA-48C8-BC49-D121FF02EAFE}">
      <dsp:nvSpPr>
        <dsp:cNvPr id="0" name=""/>
        <dsp:cNvSpPr/>
      </dsp:nvSpPr>
      <dsp:spPr>
        <a:xfrm>
          <a:off x="4589211" y="1344450"/>
          <a:ext cx="3942875" cy="375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749"/>
              </a:lnTo>
              <a:lnTo>
                <a:pt x="3942875" y="255749"/>
              </a:lnTo>
              <a:lnTo>
                <a:pt x="3942875" y="37529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4F0CEE-950B-4FF4-BC04-B4641FE73D4E}">
      <dsp:nvSpPr>
        <dsp:cNvPr id="0" name=""/>
        <dsp:cNvSpPr/>
      </dsp:nvSpPr>
      <dsp:spPr>
        <a:xfrm>
          <a:off x="4589211" y="1344450"/>
          <a:ext cx="2365725" cy="375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749"/>
              </a:lnTo>
              <a:lnTo>
                <a:pt x="2365725" y="255749"/>
              </a:lnTo>
              <a:lnTo>
                <a:pt x="2365725" y="37529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CCAB6-5624-4123-A482-67D3E9353BC5}">
      <dsp:nvSpPr>
        <dsp:cNvPr id="0" name=""/>
        <dsp:cNvSpPr/>
      </dsp:nvSpPr>
      <dsp:spPr>
        <a:xfrm>
          <a:off x="4589211" y="1344450"/>
          <a:ext cx="788575" cy="375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749"/>
              </a:lnTo>
              <a:lnTo>
                <a:pt x="788575" y="255749"/>
              </a:lnTo>
              <a:lnTo>
                <a:pt x="788575" y="37529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1B05E-4F1B-488A-AD19-BE23C5B654AD}">
      <dsp:nvSpPr>
        <dsp:cNvPr id="0" name=""/>
        <dsp:cNvSpPr/>
      </dsp:nvSpPr>
      <dsp:spPr>
        <a:xfrm>
          <a:off x="3800636" y="1344450"/>
          <a:ext cx="788575" cy="375290"/>
        </a:xfrm>
        <a:custGeom>
          <a:avLst/>
          <a:gdLst/>
          <a:ahLst/>
          <a:cxnLst/>
          <a:rect l="0" t="0" r="0" b="0"/>
          <a:pathLst>
            <a:path>
              <a:moveTo>
                <a:pt x="788575" y="0"/>
              </a:moveTo>
              <a:lnTo>
                <a:pt x="788575" y="255749"/>
              </a:lnTo>
              <a:lnTo>
                <a:pt x="0" y="255749"/>
              </a:lnTo>
              <a:lnTo>
                <a:pt x="0" y="37529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54147-D63A-48BB-9FDA-5F9C37DF1A35}">
      <dsp:nvSpPr>
        <dsp:cNvPr id="0" name=""/>
        <dsp:cNvSpPr/>
      </dsp:nvSpPr>
      <dsp:spPr>
        <a:xfrm>
          <a:off x="2223485" y="1344450"/>
          <a:ext cx="2365725" cy="375290"/>
        </a:xfrm>
        <a:custGeom>
          <a:avLst/>
          <a:gdLst/>
          <a:ahLst/>
          <a:cxnLst/>
          <a:rect l="0" t="0" r="0" b="0"/>
          <a:pathLst>
            <a:path>
              <a:moveTo>
                <a:pt x="2365725" y="0"/>
              </a:moveTo>
              <a:lnTo>
                <a:pt x="2365725" y="255749"/>
              </a:lnTo>
              <a:lnTo>
                <a:pt x="0" y="255749"/>
              </a:lnTo>
              <a:lnTo>
                <a:pt x="0" y="37529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DA08C1-4C46-4FBF-A25B-9F319801A659}">
      <dsp:nvSpPr>
        <dsp:cNvPr id="0" name=""/>
        <dsp:cNvSpPr/>
      </dsp:nvSpPr>
      <dsp:spPr>
        <a:xfrm>
          <a:off x="646335" y="1344450"/>
          <a:ext cx="3942875" cy="375290"/>
        </a:xfrm>
        <a:custGeom>
          <a:avLst/>
          <a:gdLst/>
          <a:ahLst/>
          <a:cxnLst/>
          <a:rect l="0" t="0" r="0" b="0"/>
          <a:pathLst>
            <a:path>
              <a:moveTo>
                <a:pt x="3942875" y="0"/>
              </a:moveTo>
              <a:lnTo>
                <a:pt x="3942875" y="255749"/>
              </a:lnTo>
              <a:lnTo>
                <a:pt x="0" y="255749"/>
              </a:lnTo>
              <a:lnTo>
                <a:pt x="0" y="37529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E889CF-F35C-4453-8C30-F01D8B8FC5D8}">
      <dsp:nvSpPr>
        <dsp:cNvPr id="0" name=""/>
        <dsp:cNvSpPr/>
      </dsp:nvSpPr>
      <dsp:spPr>
        <a:xfrm>
          <a:off x="3944013" y="525049"/>
          <a:ext cx="1290395" cy="819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F916A-2350-4CC2-83CA-38E20442D650}">
      <dsp:nvSpPr>
        <dsp:cNvPr id="0" name=""/>
        <dsp:cNvSpPr/>
      </dsp:nvSpPr>
      <dsp:spPr>
        <a:xfrm>
          <a:off x="4087390" y="661257"/>
          <a:ext cx="1290395" cy="819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err="1" smtClean="0"/>
            <a:t>Scikit</a:t>
          </a:r>
          <a:r>
            <a:rPr lang="en-IN" sz="1900" kern="1200" dirty="0" smtClean="0"/>
            <a:t>-learn</a:t>
          </a:r>
          <a:endParaRPr lang="en-IN" sz="1900" kern="1200" dirty="0"/>
        </a:p>
      </dsp:txBody>
      <dsp:txXfrm>
        <a:off x="4111389" y="685256"/>
        <a:ext cx="1242397" cy="771403"/>
      </dsp:txXfrm>
    </dsp:sp>
    <dsp:sp modelId="{5053FF49-5381-4E72-A9B2-E5804C93AFFF}">
      <dsp:nvSpPr>
        <dsp:cNvPr id="0" name=""/>
        <dsp:cNvSpPr/>
      </dsp:nvSpPr>
      <dsp:spPr>
        <a:xfrm>
          <a:off x="1137" y="1719740"/>
          <a:ext cx="1290395" cy="819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7DA51-BD2C-4A8C-A4A3-1E72441D6C09}">
      <dsp:nvSpPr>
        <dsp:cNvPr id="0" name=""/>
        <dsp:cNvSpPr/>
      </dsp:nvSpPr>
      <dsp:spPr>
        <a:xfrm>
          <a:off x="144515" y="1855949"/>
          <a:ext cx="1290395" cy="819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Pre-processing</a:t>
          </a:r>
          <a:endParaRPr lang="en-IN" sz="1900" kern="1200" dirty="0"/>
        </a:p>
      </dsp:txBody>
      <dsp:txXfrm>
        <a:off x="168514" y="1879948"/>
        <a:ext cx="1242397" cy="771403"/>
      </dsp:txXfrm>
    </dsp:sp>
    <dsp:sp modelId="{8D371CB9-01BD-47C2-BDE1-05DF9313D927}">
      <dsp:nvSpPr>
        <dsp:cNvPr id="0" name=""/>
        <dsp:cNvSpPr/>
      </dsp:nvSpPr>
      <dsp:spPr>
        <a:xfrm>
          <a:off x="1578288" y="1719740"/>
          <a:ext cx="1290395" cy="819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8246B-D7C1-4C89-A634-50A86A65F58E}">
      <dsp:nvSpPr>
        <dsp:cNvPr id="0" name=""/>
        <dsp:cNvSpPr/>
      </dsp:nvSpPr>
      <dsp:spPr>
        <a:xfrm>
          <a:off x="1721665" y="1855949"/>
          <a:ext cx="1290395" cy="819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Model Selection</a:t>
          </a:r>
          <a:endParaRPr lang="en-IN" sz="1900" kern="1200" dirty="0"/>
        </a:p>
      </dsp:txBody>
      <dsp:txXfrm>
        <a:off x="1745664" y="1879948"/>
        <a:ext cx="1242397" cy="771403"/>
      </dsp:txXfrm>
    </dsp:sp>
    <dsp:sp modelId="{85870FD5-232F-4EED-9B6A-5138F3625279}">
      <dsp:nvSpPr>
        <dsp:cNvPr id="0" name=""/>
        <dsp:cNvSpPr/>
      </dsp:nvSpPr>
      <dsp:spPr>
        <a:xfrm>
          <a:off x="3155438" y="1719740"/>
          <a:ext cx="1290395" cy="819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FF1BB-9408-4CF8-B0E8-719628167991}">
      <dsp:nvSpPr>
        <dsp:cNvPr id="0" name=""/>
        <dsp:cNvSpPr/>
      </dsp:nvSpPr>
      <dsp:spPr>
        <a:xfrm>
          <a:off x="3298815" y="1855949"/>
          <a:ext cx="1290395" cy="819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Tree</a:t>
          </a:r>
          <a:endParaRPr lang="en-IN" sz="1900" kern="1200" dirty="0"/>
        </a:p>
      </dsp:txBody>
      <dsp:txXfrm>
        <a:off x="3322814" y="1879948"/>
        <a:ext cx="1242397" cy="771403"/>
      </dsp:txXfrm>
    </dsp:sp>
    <dsp:sp modelId="{1EF95588-496A-4712-BB23-002A841EC89C}">
      <dsp:nvSpPr>
        <dsp:cNvPr id="0" name=""/>
        <dsp:cNvSpPr/>
      </dsp:nvSpPr>
      <dsp:spPr>
        <a:xfrm>
          <a:off x="4732588" y="1719740"/>
          <a:ext cx="1290395" cy="819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561E7-94C1-48BC-82D7-31A3976A4353}">
      <dsp:nvSpPr>
        <dsp:cNvPr id="0" name=""/>
        <dsp:cNvSpPr/>
      </dsp:nvSpPr>
      <dsp:spPr>
        <a:xfrm>
          <a:off x="4875965" y="1855949"/>
          <a:ext cx="1290395" cy="819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Metrics</a:t>
          </a:r>
          <a:endParaRPr lang="en-IN" sz="1900" kern="1200" dirty="0"/>
        </a:p>
      </dsp:txBody>
      <dsp:txXfrm>
        <a:off x="4899964" y="1879948"/>
        <a:ext cx="1242397" cy="771403"/>
      </dsp:txXfrm>
    </dsp:sp>
    <dsp:sp modelId="{F1A53F8B-7688-4B1A-964F-968EF446E818}">
      <dsp:nvSpPr>
        <dsp:cNvPr id="0" name=""/>
        <dsp:cNvSpPr/>
      </dsp:nvSpPr>
      <dsp:spPr>
        <a:xfrm>
          <a:off x="6309738" y="1719740"/>
          <a:ext cx="1290395" cy="819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5BF70-3B7A-4D7F-974E-D3A7F19F5841}">
      <dsp:nvSpPr>
        <dsp:cNvPr id="0" name=""/>
        <dsp:cNvSpPr/>
      </dsp:nvSpPr>
      <dsp:spPr>
        <a:xfrm>
          <a:off x="6453116" y="1855949"/>
          <a:ext cx="1290395" cy="819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smtClean="0"/>
            <a:t>Linear Model</a:t>
          </a:r>
          <a:endParaRPr lang="en-IN" sz="1900" kern="1200" dirty="0"/>
        </a:p>
      </dsp:txBody>
      <dsp:txXfrm>
        <a:off x="6477115" y="1879948"/>
        <a:ext cx="1242397" cy="771403"/>
      </dsp:txXfrm>
    </dsp:sp>
    <dsp:sp modelId="{822C7522-FD99-474C-ACF0-DE7C021E34AA}">
      <dsp:nvSpPr>
        <dsp:cNvPr id="0" name=""/>
        <dsp:cNvSpPr/>
      </dsp:nvSpPr>
      <dsp:spPr>
        <a:xfrm>
          <a:off x="7886889" y="1719740"/>
          <a:ext cx="1290395" cy="819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98D49-BFAE-4ABC-A00E-C62349258B98}">
      <dsp:nvSpPr>
        <dsp:cNvPr id="0" name=""/>
        <dsp:cNvSpPr/>
      </dsp:nvSpPr>
      <dsp:spPr>
        <a:xfrm>
          <a:off x="8030266" y="1855949"/>
          <a:ext cx="1290395" cy="819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SVM</a:t>
          </a:r>
          <a:endParaRPr lang="en-IN" sz="1900" kern="1200" dirty="0"/>
        </a:p>
      </dsp:txBody>
      <dsp:txXfrm>
        <a:off x="8054265" y="1879948"/>
        <a:ext cx="1242397" cy="7714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8AB-9BAE-4716-A827-9D1270DDE351}">
      <dsp:nvSpPr>
        <dsp:cNvPr id="0" name=""/>
        <dsp:cNvSpPr/>
      </dsp:nvSpPr>
      <dsp:spPr>
        <a:xfrm>
          <a:off x="74961" y="1125"/>
          <a:ext cx="1260000" cy="7430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/>
            <a:t>MinMaxScaler</a:t>
          </a:r>
          <a:endParaRPr lang="en-IN" sz="1600" kern="1200" dirty="0"/>
        </a:p>
      </dsp:txBody>
      <dsp:txXfrm>
        <a:off x="74961" y="1125"/>
        <a:ext cx="1260000" cy="743026"/>
      </dsp:txXfrm>
    </dsp:sp>
    <dsp:sp modelId="{020302A4-ED19-4A93-B5AE-6065B952A50F}">
      <dsp:nvSpPr>
        <dsp:cNvPr id="0" name=""/>
        <dsp:cNvSpPr/>
      </dsp:nvSpPr>
      <dsp:spPr>
        <a:xfrm>
          <a:off x="41211" y="781304"/>
          <a:ext cx="1327500" cy="7430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/>
            <a:t>StandardScaler</a:t>
          </a:r>
          <a:endParaRPr lang="en-IN" sz="1600" kern="1200" dirty="0"/>
        </a:p>
      </dsp:txBody>
      <dsp:txXfrm>
        <a:off x="41211" y="781304"/>
        <a:ext cx="1327500" cy="743026"/>
      </dsp:txXfrm>
    </dsp:sp>
    <dsp:sp modelId="{25E921A5-2A51-41CC-BC24-D8686A3C825C}">
      <dsp:nvSpPr>
        <dsp:cNvPr id="0" name=""/>
        <dsp:cNvSpPr/>
      </dsp:nvSpPr>
      <dsp:spPr>
        <a:xfrm>
          <a:off x="0" y="1561482"/>
          <a:ext cx="1409923" cy="7430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/>
            <a:t>OneHotEncoder</a:t>
          </a:r>
          <a:endParaRPr lang="en-IN" sz="1600" kern="1200" dirty="0"/>
        </a:p>
      </dsp:txBody>
      <dsp:txXfrm>
        <a:off x="0" y="1561482"/>
        <a:ext cx="1409923" cy="7430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8AB-9BAE-4716-A827-9D1270DDE351}">
      <dsp:nvSpPr>
        <dsp:cNvPr id="0" name=""/>
        <dsp:cNvSpPr/>
      </dsp:nvSpPr>
      <dsp:spPr>
        <a:xfrm>
          <a:off x="35212" y="16"/>
          <a:ext cx="1260000" cy="6643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err="1" smtClean="0"/>
            <a:t>TrainTestSplit</a:t>
          </a:r>
          <a:endParaRPr lang="en-IN" sz="1700" kern="1200" dirty="0"/>
        </a:p>
      </dsp:txBody>
      <dsp:txXfrm>
        <a:off x="35212" y="16"/>
        <a:ext cx="1260000" cy="664399"/>
      </dsp:txXfrm>
    </dsp:sp>
    <dsp:sp modelId="{020302A4-ED19-4A93-B5AE-6065B952A50F}">
      <dsp:nvSpPr>
        <dsp:cNvPr id="0" name=""/>
        <dsp:cNvSpPr/>
      </dsp:nvSpPr>
      <dsp:spPr>
        <a:xfrm>
          <a:off x="12712" y="697635"/>
          <a:ext cx="1305000" cy="6643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err="1" smtClean="0"/>
            <a:t>GridSearchCV</a:t>
          </a:r>
          <a:endParaRPr lang="en-IN" sz="1700" kern="1200" dirty="0"/>
        </a:p>
      </dsp:txBody>
      <dsp:txXfrm>
        <a:off x="12712" y="697635"/>
        <a:ext cx="1305000" cy="6643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8AB-9BAE-4716-A827-9D1270DDE351}">
      <dsp:nvSpPr>
        <dsp:cNvPr id="0" name=""/>
        <dsp:cNvSpPr/>
      </dsp:nvSpPr>
      <dsp:spPr>
        <a:xfrm>
          <a:off x="54871" y="16"/>
          <a:ext cx="1417500" cy="6643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err="1" smtClean="0"/>
            <a:t>DecisionTreeClassifier</a:t>
          </a:r>
          <a:endParaRPr lang="en-IN" sz="1200" kern="1200" dirty="0"/>
        </a:p>
      </dsp:txBody>
      <dsp:txXfrm>
        <a:off x="54871" y="16"/>
        <a:ext cx="1417500" cy="664399"/>
      </dsp:txXfrm>
    </dsp:sp>
    <dsp:sp modelId="{020302A4-ED19-4A93-B5AE-6065B952A50F}">
      <dsp:nvSpPr>
        <dsp:cNvPr id="0" name=""/>
        <dsp:cNvSpPr/>
      </dsp:nvSpPr>
      <dsp:spPr>
        <a:xfrm>
          <a:off x="21121" y="697635"/>
          <a:ext cx="1485000" cy="6643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err="1" smtClean="0"/>
            <a:t>DecisionTreeRegressor</a:t>
          </a:r>
          <a:endParaRPr lang="en-IN" sz="1200" kern="1200" dirty="0"/>
        </a:p>
      </dsp:txBody>
      <dsp:txXfrm>
        <a:off x="21121" y="697635"/>
        <a:ext cx="1485000" cy="6643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8AB-9BAE-4716-A827-9D1270DDE351}">
      <dsp:nvSpPr>
        <dsp:cNvPr id="0" name=""/>
        <dsp:cNvSpPr/>
      </dsp:nvSpPr>
      <dsp:spPr>
        <a:xfrm>
          <a:off x="142461" y="1125"/>
          <a:ext cx="1125000" cy="7430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err="1" smtClean="0"/>
            <a:t>Accuracy_Score</a:t>
          </a:r>
          <a:endParaRPr lang="en-IN" sz="1300" kern="1200" dirty="0"/>
        </a:p>
      </dsp:txBody>
      <dsp:txXfrm>
        <a:off x="142461" y="1125"/>
        <a:ext cx="1125000" cy="743026"/>
      </dsp:txXfrm>
    </dsp:sp>
    <dsp:sp modelId="{44880D52-0A44-4169-8E61-11ACB813D87B}">
      <dsp:nvSpPr>
        <dsp:cNvPr id="0" name=""/>
        <dsp:cNvSpPr/>
      </dsp:nvSpPr>
      <dsp:spPr>
        <a:xfrm>
          <a:off x="142461" y="781304"/>
          <a:ext cx="1125000" cy="7430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err="1" smtClean="0"/>
            <a:t>Precision_Score</a:t>
          </a:r>
          <a:endParaRPr lang="en-IN" sz="1300" kern="1200" dirty="0"/>
        </a:p>
      </dsp:txBody>
      <dsp:txXfrm>
        <a:off x="142461" y="781304"/>
        <a:ext cx="1125000" cy="743026"/>
      </dsp:txXfrm>
    </dsp:sp>
    <dsp:sp modelId="{C46E847F-C614-40A0-887F-53C0B52856C8}">
      <dsp:nvSpPr>
        <dsp:cNvPr id="0" name=""/>
        <dsp:cNvSpPr/>
      </dsp:nvSpPr>
      <dsp:spPr>
        <a:xfrm>
          <a:off x="29961" y="1561482"/>
          <a:ext cx="1350000" cy="7430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err="1" smtClean="0"/>
            <a:t>MeanSquaredError</a:t>
          </a:r>
          <a:endParaRPr lang="en-IN" sz="1300" kern="1200" dirty="0"/>
        </a:p>
      </dsp:txBody>
      <dsp:txXfrm>
        <a:off x="29961" y="1561482"/>
        <a:ext cx="1350000" cy="743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84B6A-7BC9-40B9-89C6-D4F269D8DFCF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67298-8E39-49AF-86E3-6C9A5DA09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83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7298-8E39-49AF-86E3-6C9A5DA0911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833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7298-8E39-49AF-86E3-6C9A5DA0911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8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7298-8E39-49AF-86E3-6C9A5DA0911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69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4AD3-4EE7-43C4-87BA-CF4FBF13974F}" type="datetime1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#StudyJam2.0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E257-E0F1-43BE-B294-5FE6114F2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17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5C5F-4576-44A2-877F-8F93AD738696}" type="datetime1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#StudyJam2.0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E257-E0F1-43BE-B294-5FE6114F2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04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E765-E61E-47FE-98EA-4BB79BC30B53}" type="datetime1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#StudyJam2.0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E257-E0F1-43BE-B294-5FE6114F2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36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6B2D-2BB1-47CE-83C2-6796A1B0494E}" type="datetime1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#StudyJam2.0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E257-E0F1-43BE-B294-5FE6114F2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78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9775-CB9A-4E01-B7DD-EB3BE4CB54BA}" type="datetime1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#StudyJam2.0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E257-E0F1-43BE-B294-5FE6114F2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97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CC71-7DF6-40BC-939D-D54B20D12E1B}" type="datetime1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#StudyJam2.0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E257-E0F1-43BE-B294-5FE6114F2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27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610E-540E-48B4-BF2A-4149148A3B85}" type="datetime1">
              <a:rPr lang="en-IN" smtClean="0"/>
              <a:t>29-08-2020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#StudyJam2.0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E257-E0F1-43BE-B294-5FE6114F2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81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6CB7-E858-4D28-95FE-A1A8BB1A0C2F}" type="datetime1">
              <a:rPr lang="en-IN" smtClean="0"/>
              <a:t>29-08-2020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#StudyJam2.0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E257-E0F1-43BE-B294-5FE6114F2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91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4F5B-AA34-4459-8A82-97C1395044B9}" type="datetime1">
              <a:rPr lang="en-IN" smtClean="0"/>
              <a:t>29-08-2020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#StudyJam2.0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E257-E0F1-43BE-B294-5FE6114F2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23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4FA1-2D3F-4C5F-953C-1FFCA6F237EC}" type="datetime1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#StudyJam2.0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E257-E0F1-43BE-B294-5FE6114F2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57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67DF-003B-4843-B059-A6D71E417318}" type="datetime1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#StudyJam2.0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E257-E0F1-43BE-B294-5FE6114F2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74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F6C11-8C9F-4856-9384-C08592DFF43A}" type="datetime1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#StudyJam2.0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5E257-E0F1-43BE-B294-5FE6114F2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36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tree.DecisionTreeRegressor.html" TargetMode="External"/><Relationship Id="rId2" Type="http://schemas.openxmlformats.org/officeDocument/2006/relationships/hyperlink" Target="https://scikit-learn.org/stable/modules/generated/sklearn.tree.DecisionTreeClassifie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28593"/>
            <a:ext cx="9144000" cy="2387600"/>
          </a:xfrm>
        </p:spPr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Lucida Handwriting" panose="03010101010101010101" pitchFamily="66" charset="0"/>
              </a:rPr>
              <a:t>Growing Decision Trees</a:t>
            </a:r>
            <a:endParaRPr lang="en-IN" dirty="0">
              <a:solidFill>
                <a:srgbClr val="C00000"/>
              </a:solidFill>
              <a:latin typeface="Lucida Handwriting" panose="03010101010101010101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8502" y="4808268"/>
            <a:ext cx="4899498" cy="522490"/>
          </a:xfrm>
        </p:spPr>
        <p:txBody>
          <a:bodyPr/>
          <a:lstStyle/>
          <a:p>
            <a:pPr algn="r"/>
            <a:r>
              <a:rPr lang="en-IN" dirty="0" smtClean="0">
                <a:latin typeface="Lucida Handwriting" panose="03010101010101010101" pitchFamily="66" charset="0"/>
              </a:rPr>
              <a:t>with @Bharath </a:t>
            </a:r>
            <a:r>
              <a:rPr lang="en-IN" dirty="0" err="1" smtClean="0">
                <a:latin typeface="Lucida Handwriting" panose="03010101010101010101" pitchFamily="66" charset="0"/>
              </a:rPr>
              <a:t>Bhambore</a:t>
            </a:r>
            <a:endParaRPr lang="en-IN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61029" y="1104457"/>
            <a:ext cx="44699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</a:t>
            </a:r>
            <a:r>
              <a:rPr lang="en-US" sz="3200" b="0" cap="none" spc="0" dirty="0" err="1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sg_agile_squad</a:t>
            </a:r>
            <a:r>
              <a:rPr lang="en-US" sz="3200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presents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3712" y="1866928"/>
            <a:ext cx="80445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rgbClr val="C00000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ML MARATHON: EPISODE </a:t>
            </a:r>
            <a:r>
              <a:rPr lang="en-US" sz="5400" b="1" dirty="0">
                <a:ln w="6600">
                  <a:solidFill>
                    <a:srgbClr val="C00000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  <a:endParaRPr lang="en-US" sz="5400" b="1" dirty="0">
              <a:ln w="6600">
                <a:solidFill>
                  <a:srgbClr val="C00000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276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Criterion for splits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48"/>
              <p:cNvSpPr>
                <a:spLocks noGrp="1"/>
              </p:cNvSpPr>
              <p:nvPr>
                <p:ph idx="1"/>
              </p:nvPr>
            </p:nvSpPr>
            <p:spPr>
              <a:xfrm>
                <a:off x="5524121" y="1825625"/>
                <a:ext cx="6105903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 smtClean="0">
                    <a:solidFill>
                      <a:srgbClr val="C00000"/>
                    </a:solidFill>
                  </a:rPr>
                  <a:t>Classification Error Rate</a:t>
                </a:r>
                <a:r>
                  <a:rPr lang="en-IN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Before split: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type m:val="skw"/>
                        <m:ctrlP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I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0.33</m:t>
                    </m:r>
                  </m:oMath>
                </a14:m>
                <a:endParaRPr lang="en-IN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After split: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type m:val="skw"/>
                        <m:ctrlP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=0.44</m:t>
                    </m:r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/>
                  <a:t>	 </a:t>
                </a:r>
                <a:r>
                  <a:rPr lang="en-IN" dirty="0" smtClean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type m:val="skw"/>
                        <m:ctrlP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/>
                  <a:t>	 </a:t>
                </a:r>
                <a:r>
                  <a:rPr lang="en-IN" dirty="0" smtClean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(0.44+0.25)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0.345</m:t>
                    </m:r>
                  </m:oMath>
                </a14:m>
                <a:endParaRPr lang="en-IN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Content Placeholder 4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4121" y="1825625"/>
                <a:ext cx="6105903" cy="4351338"/>
              </a:xfrm>
              <a:blipFill rotWithShape="0">
                <a:blip r:embed="rId2"/>
                <a:stretch>
                  <a:fillRect l="-1996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3528231" y="3890813"/>
            <a:ext cx="268941" cy="277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1623381" y="4452539"/>
            <a:ext cx="268941" cy="277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1351612" y="4808681"/>
            <a:ext cx="268941" cy="277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3280729" y="4707707"/>
            <a:ext cx="268941" cy="277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2538504" y="3318295"/>
            <a:ext cx="268941" cy="277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1963780" y="3554949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2893454" y="4763951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2711149" y="4296639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2673392" y="3767198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2131229" y="4092385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>
            <a:off x="3714373" y="4333434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3073016" y="3830191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1424472" y="3729573"/>
            <a:ext cx="268941" cy="277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1931023" y="4598822"/>
            <a:ext cx="268941" cy="277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1502708" y="3324065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2973572" y="3234087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/>
          <p:cNvSpPr/>
          <p:nvPr/>
        </p:nvSpPr>
        <p:spPr>
          <a:xfrm>
            <a:off x="3404552" y="3441421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3193142" y="4278496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/>
          <p:cNvSpPr/>
          <p:nvPr/>
        </p:nvSpPr>
        <p:spPr>
          <a:xfrm>
            <a:off x="1312402" y="4202406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1742757" y="4025086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816470" y="2220434"/>
            <a:ext cx="13939" cy="391860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80066" y="5920208"/>
            <a:ext cx="4707652" cy="1611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804593" y="3653462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2483345" y="2220434"/>
            <a:ext cx="13939" cy="391860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047585" y="6093466"/>
            <a:ext cx="80796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endParaRPr lang="en-US" sz="240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E257-E0F1-43BE-B294-5FE6114F23A4}" type="slidenum">
              <a:rPr lang="en-IN" smtClean="0"/>
              <a:t>10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#StudyJam2.0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84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Gini Index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14800" y="1619976"/>
                <a:ext cx="3610058" cy="14986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 smtClean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14800" y="1619976"/>
                <a:ext cx="3610058" cy="14986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1807321" y="2948157"/>
            <a:ext cx="268941" cy="277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1793009" y="3559220"/>
            <a:ext cx="268941" cy="277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1521240" y="3915362"/>
            <a:ext cx="268941" cy="277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2777850" y="3755504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2740093" y="3226063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3139717" y="3289056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1441280" y="3301162"/>
            <a:ext cx="268941" cy="277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>
            <a:off x="3259843" y="3737361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968871" y="2238968"/>
            <a:ext cx="21729" cy="255764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732466" y="4593384"/>
            <a:ext cx="3382334" cy="50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454012" y="2238968"/>
            <a:ext cx="38474" cy="255764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887065" y="3205310"/>
            <a:ext cx="268941" cy="277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8998443" y="3559220"/>
            <a:ext cx="268941" cy="277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8726674" y="3915362"/>
            <a:ext cx="268941" cy="277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/>
          <p:cNvSpPr/>
          <p:nvPr/>
        </p:nvSpPr>
        <p:spPr>
          <a:xfrm>
            <a:off x="9983284" y="3755504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/>
          <p:cNvSpPr/>
          <p:nvPr/>
        </p:nvSpPr>
        <p:spPr>
          <a:xfrm>
            <a:off x="8393479" y="3688626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8970711" y="3106841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10276523" y="3410720"/>
            <a:ext cx="268941" cy="277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10260172" y="2806324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8174305" y="2238968"/>
            <a:ext cx="21729" cy="255764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937900" y="4593384"/>
            <a:ext cx="3382334" cy="50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659446" y="2238968"/>
            <a:ext cx="38474" cy="255764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33376" y="4989234"/>
                <a:ext cx="4086224" cy="13242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I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1−1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IN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IN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1−1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I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000" b="0" i="0" smtClean="0">
                          <a:latin typeface="Cambria Math" panose="02040503050406030204" pitchFamily="18" charset="0"/>
                        </a:rPr>
                        <m:t>Gini</m:t>
                      </m:r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000" b="0" i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skw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(0)=</m:t>
                      </m:r>
                      <m:r>
                        <a:rPr lang="en-I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2000" dirty="0" smtClean="0"/>
              </a:p>
            </p:txBody>
          </p:sp>
        </mc:Choice>
        <mc:Fallback>
          <p:sp>
            <p:nvSpPr>
              <p:cNvPr id="4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33376" y="4989234"/>
                <a:ext cx="4086224" cy="1324221"/>
              </a:xfrm>
              <a:blipFill rotWithShape="0">
                <a:blip r:embed="rId3"/>
                <a:stretch>
                  <a:fillRect t="-7798" b="-46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753226" y="5033678"/>
                <a:ext cx="5105400" cy="123533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IN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IN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type m:val="skw"/>
                              <m:ctrlPr>
                                <a:rPr lang="en-IN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skw"/>
                          <m:ctrlPr>
                            <a:rPr lang="en-I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I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type m:val="skw"/>
                              <m:ctrlPr>
                                <a:rPr lang="en-IN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IN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IN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type m:val="skw"/>
                              <m:ctrlPr>
                                <a:rPr lang="en-IN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skw"/>
                          <m:ctrlPr>
                            <a:rPr lang="en-I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I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type m:val="skw"/>
                              <m:ctrlPr>
                                <a:rPr lang="en-IN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000" b="0" i="0" smtClean="0">
                          <a:latin typeface="Cambria Math" panose="02040503050406030204" pitchFamily="18" charset="0"/>
                        </a:rPr>
                        <m:t>Gini</m:t>
                      </m:r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000" b="0" i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skw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skw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IN" sz="2000" dirty="0" smtClean="0"/>
              </a:p>
            </p:txBody>
          </p:sp>
        </mc:Choice>
        <mc:Fallback>
          <p:sp>
            <p:nvSpPr>
              <p:cNvPr id="48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53226" y="5033678"/>
                <a:ext cx="5105400" cy="1235333"/>
              </a:xfrm>
              <a:blipFill rotWithShape="0">
                <a:blip r:embed="rId4"/>
                <a:stretch>
                  <a:fillRect t="-52475" r="-13859" b="-722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4046930" y="3011064"/>
            <a:ext cx="372775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Lower the </a:t>
            </a:r>
            <a:r>
              <a:rPr lang="en-US" sz="3200" b="0" cap="none" spc="0" dirty="0" err="1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gini</a:t>
            </a:r>
            <a:r>
              <a:rPr lang="en-US" sz="3200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score, </a:t>
            </a:r>
          </a:p>
          <a:p>
            <a:pPr algn="ctr"/>
            <a:r>
              <a:rPr lang="en-US" sz="3200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better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E257-E0F1-43BE-B294-5FE6114F23A4}" type="slidenum">
              <a:rPr lang="en-IN" smtClean="0"/>
              <a:t>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#StudyJam2.0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36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48" grpId="0" uiExpand="1" build="p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Gini Index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528231" y="3890813"/>
            <a:ext cx="268941" cy="277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1623381" y="4452539"/>
            <a:ext cx="268941" cy="277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1351612" y="4808681"/>
            <a:ext cx="268941" cy="277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3280729" y="4707707"/>
            <a:ext cx="268941" cy="277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2538504" y="3318295"/>
            <a:ext cx="268941" cy="277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1963780" y="3554949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2893454" y="4763951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2711149" y="4296639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2673392" y="3767198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2131229" y="4092385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3714373" y="4333434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3073016" y="3830191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1424472" y="3729573"/>
            <a:ext cx="268941" cy="277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1931023" y="4598822"/>
            <a:ext cx="268941" cy="277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1502708" y="3324065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2973572" y="3234087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3404552" y="3441421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3193142" y="4278496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1312402" y="4202406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1742757" y="4025086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816470" y="2220434"/>
            <a:ext cx="13939" cy="391860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80066" y="5920208"/>
            <a:ext cx="4707652" cy="1611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04593" y="3653462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483345" y="2220434"/>
            <a:ext cx="13939" cy="391860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047585" y="6093466"/>
            <a:ext cx="80796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endParaRPr lang="en-US" sz="240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48"/>
              <p:cNvSpPr>
                <a:spLocks noGrp="1"/>
              </p:cNvSpPr>
              <p:nvPr>
                <p:ph idx="1"/>
              </p:nvPr>
            </p:nvSpPr>
            <p:spPr>
              <a:xfrm>
                <a:off x="5524121" y="1825625"/>
                <a:ext cx="6105903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400" dirty="0" smtClean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 smtClean="0"/>
                  <a:t>Before split: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  <m:d>
                      <m:dPr>
                        <m:ctrlP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type m:val="skw"/>
                            <m:ctrlPr>
                              <a:rPr lang="en-I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I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den>
                        </m:f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I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I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  <m:r>
                      <a:rPr lang="en-IN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type m:val="skw"/>
                        <m:ctrlPr>
                          <a:rPr lang="en-I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I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  <m:r>
                      <a:rPr lang="en-IN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sz="2400" dirty="0">
                    <a:solidFill>
                      <a:srgbClr val="FF0000"/>
                    </a:solidFill>
                  </a:rPr>
                  <a:t>	</a:t>
                </a:r>
                <a:r>
                  <a:rPr lang="en-IN" sz="2400" dirty="0" smtClean="0">
                    <a:solidFill>
                      <a:srgbClr val="FF0000"/>
                    </a:solidFill>
                  </a:rPr>
                  <a:t>	= 0.44</a:t>
                </a:r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 smtClean="0"/>
                  <a:t>After split: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d>
                      <m:dPr>
                        <m:ctrlP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type m:val="skw"/>
                            <m:ctrlPr>
                              <a:rPr lang="en-I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I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I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d>
                      <m:dPr>
                        <m:ctrlPr>
                          <a:rPr lang="en-I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type m:val="skw"/>
                            <m:ctrlPr>
                              <a:rPr lang="en-IN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IN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dirty="0"/>
                  <a:t>	</a:t>
                </a:r>
                <a:r>
                  <a:rPr lang="en-IN" sz="2400" dirty="0" smtClean="0"/>
                  <a:t>	=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81</m:t>
                        </m:r>
                      </m:den>
                    </m:f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dirty="0"/>
                  <a:t>	 </a:t>
                </a:r>
                <a:r>
                  <a:rPr lang="en-IN" sz="24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d>
                      <m:dPr>
                        <m:ctrlP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type m:val="skw"/>
                            <m:ctrlPr>
                              <a:rPr lang="en-I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I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I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I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IN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type m:val="skw"/>
                        <m:ctrlPr>
                          <a:rPr lang="en-I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I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IN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 smtClean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IN" sz="2400" dirty="0"/>
                  <a:t>	</a:t>
                </a:r>
                <a:r>
                  <a:rPr lang="en-IN" sz="2400" dirty="0" smtClean="0"/>
                  <a:t>	=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Gini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score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81</m:t>
                            </m:r>
                          </m:den>
                        </m:f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skw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I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0.42</m:t>
                    </m:r>
                  </m:oMath>
                </a14:m>
                <a:endParaRPr lang="en-IN" sz="24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Content Placeholder 4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4121" y="1825625"/>
                <a:ext cx="6105903" cy="4351338"/>
              </a:xfrm>
              <a:blipFill rotWithShape="0">
                <a:blip r:embed="rId2"/>
                <a:stretch>
                  <a:fillRect l="-1297" r="-7485" b="-155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E257-E0F1-43BE-B294-5FE6114F23A4}" type="slidenum">
              <a:rPr lang="en-IN" smtClean="0"/>
              <a:t>12</a:t>
            </a:fld>
            <a:endParaRPr lang="en-IN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#StudyJam2.0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65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Cross Entropy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2125386" y="5436743"/>
            <a:ext cx="80796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endParaRPr lang="en-US" sz="240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48"/>
              <p:cNvSpPr>
                <a:spLocks noGrp="1"/>
              </p:cNvSpPr>
              <p:nvPr>
                <p:ph idx="1"/>
              </p:nvPr>
            </p:nvSpPr>
            <p:spPr>
              <a:xfrm>
                <a:off x="5524121" y="1478604"/>
                <a:ext cx="6105903" cy="469835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 smtClean="0"/>
                  <a:t>Before split: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=−(</m:t>
                    </m:r>
                    <m:f>
                      <m:fPr>
                        <m:type m:val="skw"/>
                        <m:ctrlP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d>
                      <m:dPr>
                        <m:ctrlP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f>
                          <m:fPr>
                            <m:type m:val="skw"/>
                            <m:ctrlPr>
                              <a:rPr lang="en-I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I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I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d>
                      <m:dPr>
                        <m:ctrlPr>
                          <a:rPr lang="en-I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f>
                          <m:fPr>
                            <m:type m:val="skw"/>
                            <m:ctrlPr>
                              <a:rPr lang="en-IN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IN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sz="2400" dirty="0">
                    <a:solidFill>
                      <a:srgbClr val="FF0000"/>
                    </a:solidFill>
                  </a:rPr>
                  <a:t>	</a:t>
                </a:r>
                <a:r>
                  <a:rPr lang="en-IN" sz="2400" dirty="0" smtClean="0">
                    <a:solidFill>
                      <a:srgbClr val="FF0000"/>
                    </a:solidFill>
                  </a:rPr>
                  <a:t>	= </a:t>
                </a:r>
                <a:r>
                  <a:rPr lang="en-IN" sz="2400" dirty="0">
                    <a:solidFill>
                      <a:srgbClr val="FF0000"/>
                    </a:solidFill>
                  </a:rPr>
                  <a:t>1</a:t>
                </a:r>
                <a:endParaRPr lang="en-IN" sz="24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 smtClean="0"/>
                  <a:t>After split: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9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19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IN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1900" b="0" i="1" smtClean="0">
                        <a:latin typeface="Cambria Math" panose="02040503050406030204" pitchFamily="18" charset="0"/>
                      </a:rPr>
                      <m:t>=−(</m:t>
                    </m:r>
                    <m:f>
                      <m:fPr>
                        <m:type m:val="skw"/>
                        <m:ctrlP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IN" sz="19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9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IN" sz="19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900" dirty="0" smtClean="0"/>
              </a:p>
              <a:p>
                <a:pPr marL="0" indent="0">
                  <a:buNone/>
                </a:pPr>
                <a:r>
                  <a:rPr lang="en-IN" sz="2400" dirty="0"/>
                  <a:t>	</a:t>
                </a:r>
                <a:r>
                  <a:rPr lang="en-IN" sz="2400" dirty="0" smtClean="0"/>
                  <a:t>	= 0</a:t>
                </a:r>
              </a:p>
              <a:p>
                <a:pPr marL="0" indent="0">
                  <a:buNone/>
                </a:pPr>
                <a:r>
                  <a:rPr lang="en-IN" sz="2400" dirty="0"/>
                  <a:t>	 </a:t>
                </a:r>
                <a:r>
                  <a:rPr lang="en-IN" sz="24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−(</m:t>
                    </m:r>
                    <m:f>
                      <m:fPr>
                        <m:type m:val="skw"/>
                        <m:ctrlPr>
                          <a:rPr lang="en-IN" sz="24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N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IN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IN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IN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 smtClean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IN" sz="2400" dirty="0"/>
                  <a:t>	</a:t>
                </a:r>
                <a:r>
                  <a:rPr lang="en-IN" sz="2400" dirty="0" smtClean="0"/>
                  <a:t>	= 0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Cross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Entropy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(0)=</m:t>
                    </m:r>
                    <m:r>
                      <a:rPr lang="en-I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sz="24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sz="24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IN" sz="2400" dirty="0" smtClean="0">
                    <a:solidFill>
                      <a:srgbClr val="FF0000"/>
                    </a:solidFill>
                  </a:rPr>
                  <a:t>Information Gain = 1 – 0 = 1</a:t>
                </a:r>
              </a:p>
            </p:txBody>
          </p:sp>
        </mc:Choice>
        <mc:Fallback>
          <p:sp>
            <p:nvSpPr>
              <p:cNvPr id="29" name="Content Placeholder 4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4121" y="1478604"/>
                <a:ext cx="6105903" cy="4698359"/>
              </a:xfrm>
              <a:blipFill rotWithShape="0">
                <a:blip r:embed="rId2"/>
                <a:stretch>
                  <a:fillRect l="-998" b="-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1913055" y="3505248"/>
            <a:ext cx="268941" cy="277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1898743" y="4116311"/>
            <a:ext cx="268941" cy="277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1626974" y="4472453"/>
            <a:ext cx="268941" cy="277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/>
          <p:cNvSpPr/>
          <p:nvPr/>
        </p:nvSpPr>
        <p:spPr>
          <a:xfrm>
            <a:off x="2883584" y="4312595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2845827" y="3783154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3245451" y="3846147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1547014" y="3858253"/>
            <a:ext cx="268941" cy="277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3365577" y="4294452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1074605" y="2796059"/>
            <a:ext cx="21729" cy="255764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38200" y="5150475"/>
            <a:ext cx="3382334" cy="50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559746" y="2796059"/>
            <a:ext cx="38474" cy="255764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E257-E0F1-43BE-B294-5FE6114F23A4}" type="slidenum">
              <a:rPr lang="en-IN" smtClean="0"/>
              <a:t>13</a:t>
            </a:fld>
            <a:endParaRPr lang="en-IN"/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#StudyJam2.0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52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90" y="2058293"/>
            <a:ext cx="6583873" cy="3931468"/>
          </a:xfrm>
        </p:spPr>
      </p:pic>
      <p:sp>
        <p:nvSpPr>
          <p:cNvPr id="7" name="Rectangle 6"/>
          <p:cNvSpPr/>
          <p:nvPr/>
        </p:nvSpPr>
        <p:spPr>
          <a:xfrm>
            <a:off x="7705928" y="2500009"/>
            <a:ext cx="3647872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8566826" y="2500009"/>
            <a:ext cx="0" cy="2743200"/>
          </a:xfrm>
          <a:prstGeom prst="line">
            <a:avLst/>
          </a:prstGeom>
          <a:ln>
            <a:solidFill>
              <a:srgbClr val="7E6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568447" y="3051261"/>
            <a:ext cx="2785353" cy="0"/>
          </a:xfrm>
          <a:prstGeom prst="line">
            <a:avLst/>
          </a:prstGeom>
          <a:ln>
            <a:solidFill>
              <a:srgbClr val="7E6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426430" y="3051261"/>
            <a:ext cx="29183" cy="2191948"/>
          </a:xfrm>
          <a:prstGeom prst="line">
            <a:avLst/>
          </a:prstGeom>
          <a:ln>
            <a:solidFill>
              <a:srgbClr val="7E6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566826" y="4014299"/>
            <a:ext cx="1888787" cy="9728"/>
          </a:xfrm>
          <a:prstGeom prst="line">
            <a:avLst/>
          </a:prstGeom>
          <a:ln>
            <a:solidFill>
              <a:srgbClr val="7E6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426430" y="3411184"/>
            <a:ext cx="912778" cy="0"/>
          </a:xfrm>
          <a:prstGeom prst="line">
            <a:avLst/>
          </a:prstGeom>
          <a:ln>
            <a:solidFill>
              <a:srgbClr val="7E6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54447" y="3411184"/>
            <a:ext cx="19456" cy="1832025"/>
          </a:xfrm>
          <a:prstGeom prst="line">
            <a:avLst/>
          </a:prstGeom>
          <a:ln>
            <a:solidFill>
              <a:srgbClr val="7E6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006192" y="3051261"/>
            <a:ext cx="0" cy="972766"/>
          </a:xfrm>
          <a:prstGeom prst="line">
            <a:avLst/>
          </a:prstGeom>
          <a:ln>
            <a:solidFill>
              <a:srgbClr val="7E6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638490" y="4014299"/>
            <a:ext cx="19455" cy="1228910"/>
          </a:xfrm>
          <a:prstGeom prst="line">
            <a:avLst/>
          </a:prstGeom>
          <a:ln>
            <a:solidFill>
              <a:srgbClr val="7E6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004572" y="3741925"/>
            <a:ext cx="1421857" cy="0"/>
          </a:xfrm>
          <a:prstGeom prst="line">
            <a:avLst/>
          </a:prstGeom>
          <a:ln>
            <a:solidFill>
              <a:srgbClr val="7E6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961123" y="2500009"/>
            <a:ext cx="0" cy="551252"/>
          </a:xfrm>
          <a:prstGeom prst="line">
            <a:avLst/>
          </a:prstGeom>
          <a:ln>
            <a:solidFill>
              <a:srgbClr val="7E6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566826" y="2696725"/>
            <a:ext cx="1394297" cy="0"/>
          </a:xfrm>
          <a:prstGeom prst="line">
            <a:avLst/>
          </a:prstGeom>
          <a:ln>
            <a:solidFill>
              <a:srgbClr val="7E6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961123" y="2944256"/>
            <a:ext cx="1378085" cy="9728"/>
          </a:xfrm>
          <a:prstGeom prst="line">
            <a:avLst/>
          </a:prstGeom>
          <a:ln>
            <a:solidFill>
              <a:srgbClr val="7E6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665568" y="2500008"/>
            <a:ext cx="0" cy="469091"/>
          </a:xfrm>
          <a:prstGeom prst="line">
            <a:avLst/>
          </a:prstGeom>
          <a:ln>
            <a:solidFill>
              <a:srgbClr val="7E6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566826" y="4500682"/>
            <a:ext cx="1071664" cy="0"/>
          </a:xfrm>
          <a:prstGeom prst="line">
            <a:avLst/>
          </a:prstGeom>
          <a:ln>
            <a:solidFill>
              <a:srgbClr val="7E6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638490" y="4899516"/>
            <a:ext cx="817123" cy="0"/>
          </a:xfrm>
          <a:prstGeom prst="line">
            <a:avLst/>
          </a:prstGeom>
          <a:ln>
            <a:solidFill>
              <a:srgbClr val="7E6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426429" y="4228307"/>
            <a:ext cx="447474" cy="0"/>
          </a:xfrm>
          <a:prstGeom prst="line">
            <a:avLst/>
          </a:prstGeom>
          <a:ln>
            <a:solidFill>
              <a:srgbClr val="7E6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854447" y="4628754"/>
            <a:ext cx="499353" cy="0"/>
          </a:xfrm>
          <a:prstGeom prst="line">
            <a:avLst/>
          </a:prstGeom>
          <a:ln>
            <a:solidFill>
              <a:srgbClr val="7E6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1156005" y="3411184"/>
            <a:ext cx="29183" cy="1217570"/>
          </a:xfrm>
          <a:prstGeom prst="line">
            <a:avLst/>
          </a:prstGeom>
          <a:ln>
            <a:solidFill>
              <a:srgbClr val="7E6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262353" y="4500682"/>
            <a:ext cx="0" cy="742527"/>
          </a:xfrm>
          <a:prstGeom prst="line">
            <a:avLst/>
          </a:prstGeom>
          <a:ln>
            <a:solidFill>
              <a:srgbClr val="7E6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705928" y="3537644"/>
            <a:ext cx="860898" cy="0"/>
          </a:xfrm>
          <a:prstGeom prst="line">
            <a:avLst/>
          </a:prstGeom>
          <a:ln>
            <a:solidFill>
              <a:srgbClr val="7E6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325256" y="3537644"/>
            <a:ext cx="9727" cy="1705565"/>
          </a:xfrm>
          <a:prstGeom prst="line">
            <a:avLst/>
          </a:prstGeom>
          <a:ln>
            <a:solidFill>
              <a:srgbClr val="7E6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026131" y="2500008"/>
            <a:ext cx="0" cy="1037636"/>
          </a:xfrm>
          <a:prstGeom prst="line">
            <a:avLst/>
          </a:prstGeom>
          <a:ln>
            <a:solidFill>
              <a:srgbClr val="7E6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E257-E0F1-43BE-B294-5FE6114F23A4}" type="slidenum">
              <a:rPr lang="en-IN" smtClean="0"/>
              <a:t>14</a:t>
            </a:fld>
            <a:endParaRPr lang="en-IN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#StudyJam2.0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49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Pruning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E257-E0F1-43BE-B294-5FE6114F23A4}" type="slidenum">
              <a:rPr lang="en-IN" smtClean="0"/>
              <a:t>15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#StudyJam2.0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4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322962" y="976767"/>
            <a:ext cx="4075889" cy="823912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Pre-pruning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Control the depth of the tree</a:t>
            </a:r>
          </a:p>
          <a:p>
            <a:r>
              <a:rPr lang="en-IN" dirty="0" smtClean="0"/>
              <a:t>Perform the split only if the gain in entropy is greater than the threshold</a:t>
            </a:r>
          </a:p>
          <a:p>
            <a:r>
              <a:rPr lang="en-IN" dirty="0" smtClean="0"/>
              <a:t>Define the minimum samples required to split the node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6657753" y="976767"/>
            <a:ext cx="4095962" cy="823912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Post-pruning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Grow the entire tree</a:t>
            </a:r>
          </a:p>
          <a:p>
            <a:r>
              <a:rPr lang="en-IN" dirty="0"/>
              <a:t>Identify sub-trees that can be </a:t>
            </a:r>
            <a:r>
              <a:rPr lang="en-IN" dirty="0" smtClean="0"/>
              <a:t>removed</a:t>
            </a:r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E257-E0F1-43BE-B294-5FE6114F23A4}" type="slidenum">
              <a:rPr lang="en-IN" smtClean="0"/>
              <a:t>16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#StudyJam2.0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57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Scikit</a:t>
            </a:r>
            <a:r>
              <a:rPr lang="en-IN" dirty="0" smtClean="0"/>
              <a:t>-learn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E257-E0F1-43BE-B294-5FE6114F23A4}" type="slidenum">
              <a:rPr lang="en-IN" smtClean="0"/>
              <a:t>17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#StudyJam2.0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32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Basics</a:t>
            </a:r>
            <a:endParaRPr lang="en-IN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18989341"/>
              </p:ext>
            </p:extLst>
          </p:nvPr>
        </p:nvGraphicFramePr>
        <p:xfrm>
          <a:off x="1042481" y="1015744"/>
          <a:ext cx="93218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10580010" y="3292814"/>
            <a:ext cx="66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09226890"/>
              </p:ext>
            </p:extLst>
          </p:nvPr>
        </p:nvGraphicFramePr>
        <p:xfrm>
          <a:off x="1042481" y="3832518"/>
          <a:ext cx="1409923" cy="2305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896188713"/>
              </p:ext>
            </p:extLst>
          </p:nvPr>
        </p:nvGraphicFramePr>
        <p:xfrm>
          <a:off x="2668133" y="3832519"/>
          <a:ext cx="1330425" cy="1362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02474435"/>
              </p:ext>
            </p:extLst>
          </p:nvPr>
        </p:nvGraphicFramePr>
        <p:xfrm>
          <a:off x="4214287" y="3832519"/>
          <a:ext cx="1527243" cy="1362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993834069"/>
              </p:ext>
            </p:extLst>
          </p:nvPr>
        </p:nvGraphicFramePr>
        <p:xfrm>
          <a:off x="5854430" y="3832518"/>
          <a:ext cx="1409923" cy="2305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2" name="Rectangle 11"/>
          <p:cNvSpPr/>
          <p:nvPr/>
        </p:nvSpPr>
        <p:spPr>
          <a:xfrm>
            <a:off x="8259820" y="4147714"/>
            <a:ext cx="66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E257-E0F1-43BE-B294-5FE6114F23A4}" type="slidenum">
              <a:rPr lang="en-IN" smtClean="0"/>
              <a:t>18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#StudyJam2.0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4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err="1" smtClean="0"/>
              <a:t>DecisionTreeClassifier</a:t>
            </a:r>
            <a:r>
              <a:rPr lang="en-IN" sz="4000" dirty="0" smtClean="0"/>
              <a:t> / </a:t>
            </a:r>
            <a:r>
              <a:rPr lang="en-IN" sz="4000" dirty="0" err="1" smtClean="0"/>
              <a:t>DecisionTreeRegressor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max_depth</a:t>
            </a:r>
            <a:endParaRPr lang="en-IN" dirty="0" smtClean="0"/>
          </a:p>
          <a:p>
            <a:r>
              <a:rPr lang="en-IN" dirty="0" err="1" smtClean="0"/>
              <a:t>min_samples_split</a:t>
            </a:r>
            <a:endParaRPr lang="en-IN" dirty="0" smtClean="0"/>
          </a:p>
          <a:p>
            <a:r>
              <a:rPr lang="en-IN" dirty="0" err="1" smtClean="0"/>
              <a:t>min_samples_leaf</a:t>
            </a:r>
            <a:endParaRPr lang="en-IN" dirty="0" smtClean="0"/>
          </a:p>
          <a:p>
            <a:r>
              <a:rPr lang="en-IN" dirty="0" err="1" smtClean="0"/>
              <a:t>min_impurity_decrease</a:t>
            </a:r>
            <a:endParaRPr lang="en-IN" dirty="0" smtClean="0"/>
          </a:p>
          <a:p>
            <a:r>
              <a:rPr lang="en-IN" dirty="0" err="1" smtClean="0"/>
              <a:t>ccp_alpha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796374" y="5573949"/>
            <a:ext cx="859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/>
              <a:t>DecisionTreeClassifier</a:t>
            </a:r>
            <a:r>
              <a:rPr lang="en-IN" sz="1400" dirty="0" smtClean="0"/>
              <a:t> - </a:t>
            </a:r>
            <a:r>
              <a:rPr lang="en-IN" sz="1400" dirty="0" smtClean="0">
                <a:hlinkClick r:id="rId2"/>
              </a:rPr>
              <a:t>https</a:t>
            </a:r>
            <a:r>
              <a:rPr lang="en-IN" sz="1400" dirty="0">
                <a:hlinkClick r:id="rId2"/>
              </a:rPr>
              <a:t>://</a:t>
            </a:r>
            <a:r>
              <a:rPr lang="en-IN" sz="1400" dirty="0" smtClean="0">
                <a:hlinkClick r:id="rId2"/>
              </a:rPr>
              <a:t>scikit-learn.org/stable/modules/generated/sklearn.tree.DecisionTreeClassifier.html</a:t>
            </a:r>
            <a:endParaRPr lang="en-IN" sz="1400" dirty="0" smtClean="0"/>
          </a:p>
          <a:p>
            <a:r>
              <a:rPr lang="en-IN" sz="1400" dirty="0" err="1" smtClean="0"/>
              <a:t>DecisionTreeRegressor</a:t>
            </a:r>
            <a:r>
              <a:rPr lang="en-IN" sz="1400" dirty="0" smtClean="0"/>
              <a:t> - </a:t>
            </a:r>
            <a:r>
              <a:rPr lang="en-IN" sz="1400" dirty="0">
                <a:hlinkClick r:id="rId3"/>
              </a:rPr>
              <a:t>https://scikit-learn.org/stable/modules/generated/sklearn.tree.DecisionTreeRegressor.html</a:t>
            </a:r>
            <a:endParaRPr lang="en-IN" sz="1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E257-E0F1-43BE-B294-5FE6114F23A4}" type="slidenum">
              <a:rPr lang="en-IN" smtClean="0"/>
              <a:t>19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#StudyJam2.0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54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Let’s play</a:t>
            </a:r>
            <a:endParaRPr lang="en-IN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15" y="5278599"/>
            <a:ext cx="1620000" cy="108000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801" y="5278599"/>
            <a:ext cx="1620000" cy="1080000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850" y="5278599"/>
            <a:ext cx="1620000" cy="108000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15" y="1586888"/>
            <a:ext cx="1620000" cy="108000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619" y="5278599"/>
            <a:ext cx="162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15" y="2830575"/>
            <a:ext cx="162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93" y="1586888"/>
            <a:ext cx="1620000" cy="108000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619" y="2830575"/>
            <a:ext cx="1620000" cy="1080000"/>
          </a:xfrm>
          <a:prstGeom prst="rect">
            <a:avLst/>
          </a:prstGeom>
        </p:spPr>
      </p:pic>
      <p:pic>
        <p:nvPicPr>
          <p:cNvPr id="12" name="Picture 11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93" y="2830575"/>
            <a:ext cx="1620000" cy="10800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619" y="4063300"/>
            <a:ext cx="1620000" cy="1080000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850" y="4063300"/>
            <a:ext cx="1620000" cy="1080000"/>
          </a:xfrm>
          <a:prstGeom prst="rect">
            <a:avLst/>
          </a:prstGeom>
        </p:spPr>
      </p:pic>
      <p:pic>
        <p:nvPicPr>
          <p:cNvPr id="15" name="Picture 14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850" y="2830575"/>
            <a:ext cx="1620000" cy="1080000"/>
          </a:xfrm>
          <a:prstGeom prst="rect">
            <a:avLst/>
          </a:prstGeom>
        </p:spPr>
      </p:pic>
      <p:pic>
        <p:nvPicPr>
          <p:cNvPr id="16" name="Picture 15"/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15" y="4063300"/>
            <a:ext cx="1620000" cy="1080000"/>
          </a:xfrm>
          <a:prstGeom prst="rect">
            <a:avLst/>
          </a:prstGeom>
        </p:spPr>
      </p:pic>
      <p:pic>
        <p:nvPicPr>
          <p:cNvPr id="17" name="Picture 16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801" y="4063300"/>
            <a:ext cx="1620000" cy="108000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93" y="5278599"/>
            <a:ext cx="1620000" cy="1080000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93" y="4063300"/>
            <a:ext cx="1620000" cy="1080000"/>
          </a:xfrm>
          <a:prstGeom prst="rect">
            <a:avLst/>
          </a:prstGeom>
        </p:spPr>
      </p:pic>
      <p:pic>
        <p:nvPicPr>
          <p:cNvPr id="20" name="Picture 19"/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801" y="1586888"/>
            <a:ext cx="1620000" cy="1080000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801" y="2830575"/>
            <a:ext cx="1620000" cy="1080000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619" y="1586888"/>
            <a:ext cx="1620000" cy="1080000"/>
          </a:xfrm>
          <a:prstGeom prst="rect">
            <a:avLst/>
          </a:prstGeom>
        </p:spPr>
      </p:pic>
      <p:pic>
        <p:nvPicPr>
          <p:cNvPr id="24" name="Picture 23"/>
          <p:cNvPicPr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850" y="1586888"/>
            <a:ext cx="1620000" cy="10800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7162800" y="1424712"/>
            <a:ext cx="3639671" cy="5056770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1757083" y="3980328"/>
            <a:ext cx="5405718" cy="2501153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3567133" y="1416774"/>
            <a:ext cx="3595667" cy="2563553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766048" y="1416773"/>
            <a:ext cx="1802186" cy="1344049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E257-E0F1-43BE-B294-5FE6114F23A4}" type="slidenum">
              <a:rPr lang="en-IN" smtClean="0"/>
              <a:t>2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#StudyJam2.0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11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ccp_alpha</a:t>
            </a:r>
            <a:r>
              <a:rPr lang="en-IN" dirty="0" smtClean="0"/>
              <a:t> -&gt; Regularization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23389" y="2594110"/>
                <a:ext cx="5945221" cy="252263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sub>
                                    <m:sup/>
                                  </m:sSub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IN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IN" dirty="0" smtClean="0"/>
              </a:p>
              <a:p>
                <a:pPr marL="0" indent="0" algn="ctr">
                  <a:buNone/>
                </a:pPr>
                <a:r>
                  <a:rPr lang="en-IN" dirty="0" smtClean="0"/>
                  <a:t>α – Penalizing factor</a:t>
                </a:r>
              </a:p>
              <a:p>
                <a:pPr marL="0" indent="0" algn="ctr">
                  <a:buNone/>
                </a:pPr>
                <a:r>
                  <a:rPr lang="en-IN" dirty="0" smtClean="0"/>
                  <a:t>T - # terminal nodes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3389" y="2594110"/>
                <a:ext cx="5945221" cy="2522639"/>
              </a:xfrm>
              <a:blipFill rotWithShape="0">
                <a:blip r:embed="rId2"/>
                <a:stretch>
                  <a:fillRect t="-2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E257-E0F1-43BE-B294-5FE6114F23A4}" type="slidenum">
              <a:rPr lang="en-IN" smtClean="0"/>
              <a:t>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#StudyJam2.0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78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Implementation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E257-E0F1-43BE-B294-5FE6114F23A4}" type="slidenum">
              <a:rPr lang="en-IN" smtClean="0"/>
              <a:t>21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#StudyJam2.0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23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viewpoint</a:t>
            </a:r>
            <a:endParaRPr lang="en-IN" dirty="0"/>
          </a:p>
        </p:txBody>
      </p:sp>
      <p:sp>
        <p:nvSpPr>
          <p:cNvPr id="18" name="Oval 17"/>
          <p:cNvSpPr/>
          <p:nvPr/>
        </p:nvSpPr>
        <p:spPr>
          <a:xfrm>
            <a:off x="4190821" y="3548391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3921880" y="4491551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5029025" y="4867596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3921880" y="5257634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3350084" y="4821270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>
            <a:off x="2341480" y="4867596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2389200" y="3933608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4655816" y="4430973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342145" y="2320786"/>
            <a:ext cx="13939" cy="391860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105741" y="6020560"/>
            <a:ext cx="4707652" cy="1611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985206" y="4344333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/>
          <p:cNvSpPr/>
          <p:nvPr/>
        </p:nvSpPr>
        <p:spPr>
          <a:xfrm>
            <a:off x="1819135" y="3522056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2433481" y="2925823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1374428" y="2335473"/>
            <a:ext cx="1797946" cy="3685149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3172374" y="4296179"/>
            <a:ext cx="2641019" cy="1714734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5866081" y="5744289"/>
            <a:ext cx="51840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r>
              <a:rPr lang="en-US" sz="3200" baseline="-250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9975" y="1690688"/>
            <a:ext cx="51840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r>
              <a:rPr lang="en-US" sz="3200" baseline="-250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711844" y="6034505"/>
            <a:ext cx="72773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Q1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61718" y="3987702"/>
            <a:ext cx="72773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Q2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0" name="Oval 59"/>
          <p:cNvSpPr/>
          <p:nvPr/>
        </p:nvSpPr>
        <p:spPr>
          <a:xfrm>
            <a:off x="8462962" y="2136705"/>
            <a:ext cx="885825" cy="901561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Oval 60"/>
          <p:cNvSpPr/>
          <p:nvPr/>
        </p:nvSpPr>
        <p:spPr>
          <a:xfrm>
            <a:off x="7262026" y="3530465"/>
            <a:ext cx="885825" cy="9015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2" name="Oval 61"/>
          <p:cNvSpPr/>
          <p:nvPr/>
        </p:nvSpPr>
        <p:spPr>
          <a:xfrm>
            <a:off x="9610725" y="3530464"/>
            <a:ext cx="885825" cy="901561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Oval 62"/>
          <p:cNvSpPr/>
          <p:nvPr/>
        </p:nvSpPr>
        <p:spPr>
          <a:xfrm>
            <a:off x="8629650" y="4969465"/>
            <a:ext cx="885825" cy="9015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Oval 63"/>
          <p:cNvSpPr/>
          <p:nvPr/>
        </p:nvSpPr>
        <p:spPr>
          <a:xfrm>
            <a:off x="10648950" y="4969465"/>
            <a:ext cx="885825" cy="90156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6" name="Straight Arrow Connector 65"/>
          <p:cNvCxnSpPr>
            <a:stCxn id="60" idx="3"/>
            <a:endCxn id="61" idx="7"/>
          </p:cNvCxnSpPr>
          <p:nvPr/>
        </p:nvCxnSpPr>
        <p:spPr>
          <a:xfrm flipH="1">
            <a:off x="8018125" y="2906235"/>
            <a:ext cx="574563" cy="756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0" idx="5"/>
            <a:endCxn id="62" idx="1"/>
          </p:cNvCxnSpPr>
          <p:nvPr/>
        </p:nvCxnSpPr>
        <p:spPr>
          <a:xfrm>
            <a:off x="9219061" y="2906235"/>
            <a:ext cx="521390" cy="75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3"/>
            <a:endCxn id="63" idx="7"/>
          </p:cNvCxnSpPr>
          <p:nvPr/>
        </p:nvCxnSpPr>
        <p:spPr>
          <a:xfrm flipH="1">
            <a:off x="9385749" y="4299994"/>
            <a:ext cx="354702" cy="801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2" idx="5"/>
            <a:endCxn id="64" idx="1"/>
          </p:cNvCxnSpPr>
          <p:nvPr/>
        </p:nvCxnSpPr>
        <p:spPr>
          <a:xfrm>
            <a:off x="10366824" y="4299994"/>
            <a:ext cx="411852" cy="801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172374" y="2320786"/>
            <a:ext cx="0" cy="36997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1372659" y="4296179"/>
            <a:ext cx="435500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542004" y="2320079"/>
            <a:ext cx="72773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Q1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689767" y="3679797"/>
            <a:ext cx="72773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Q2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348053" y="6069133"/>
            <a:ext cx="217069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Decision Tree</a:t>
            </a:r>
            <a:endParaRPr lang="en-US" sz="2800" b="0" cap="none" spc="0" dirty="0">
              <a:ln w="0">
                <a:solidFill>
                  <a:schemeClr val="accent2">
                    <a:lumMod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E257-E0F1-43BE-B294-5FE6114F23A4}" type="slidenum">
              <a:rPr lang="en-IN" smtClean="0"/>
              <a:t>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#StudyJam2.0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7" grpId="0" animBg="1"/>
      <p:bldP spid="48" grpId="0" animBg="1"/>
      <p:bldP spid="51" grpId="0"/>
      <p:bldP spid="52" grpId="0"/>
      <p:bldP spid="61" grpId="0" animBg="1"/>
      <p:bldP spid="62" grpId="0" animBg="1"/>
      <p:bldP spid="63" grpId="0" animBg="1"/>
      <p:bldP spid="64" grpId="0" animBg="1"/>
      <p:bldP spid="64" grpId="1" animBg="1"/>
      <p:bldP spid="79" grpId="0"/>
      <p:bldP spid="80" grpId="0"/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Regression Trees</a:t>
            </a:r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E257-E0F1-43BE-B294-5FE6114F23A4}" type="slidenum">
              <a:rPr lang="en-IN" smtClean="0"/>
              <a:t>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#StudyJam2.0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55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questions to ask?</a:t>
            </a:r>
            <a:endParaRPr lang="en-IN" dirty="0"/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>
          <a:xfrm>
            <a:off x="10051615" y="4491551"/>
            <a:ext cx="1235510" cy="225107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x</a:t>
            </a:r>
            <a:r>
              <a:rPr lang="en-IN" baseline="-25000" dirty="0" smtClean="0"/>
              <a:t>1</a:t>
            </a:r>
            <a:r>
              <a:rPr lang="en-IN" dirty="0" smtClean="0"/>
              <a:t> &lt; a</a:t>
            </a:r>
            <a:r>
              <a:rPr lang="en-IN" baseline="-25000" dirty="0" smtClean="0"/>
              <a:t>1</a:t>
            </a:r>
          </a:p>
          <a:p>
            <a:pPr marL="0" indent="0">
              <a:buNone/>
            </a:pPr>
            <a:r>
              <a:rPr lang="en-IN" dirty="0" smtClean="0"/>
              <a:t>x</a:t>
            </a:r>
            <a:r>
              <a:rPr lang="en-IN" baseline="-25000" dirty="0" smtClean="0"/>
              <a:t>1</a:t>
            </a:r>
            <a:r>
              <a:rPr lang="en-IN" dirty="0" smtClean="0"/>
              <a:t> &lt; a</a:t>
            </a:r>
            <a:r>
              <a:rPr lang="en-IN" baseline="-25000" dirty="0"/>
              <a:t>2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x</a:t>
            </a:r>
            <a:r>
              <a:rPr lang="en-IN" baseline="-25000" dirty="0" smtClean="0"/>
              <a:t>1</a:t>
            </a:r>
            <a:r>
              <a:rPr lang="en-IN" dirty="0" smtClean="0"/>
              <a:t> &lt; a</a:t>
            </a:r>
            <a:r>
              <a:rPr lang="en-IN" baseline="-25000" dirty="0"/>
              <a:t>3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x</a:t>
            </a:r>
            <a:r>
              <a:rPr lang="en-IN" baseline="-25000" dirty="0" smtClean="0"/>
              <a:t>1</a:t>
            </a:r>
            <a:r>
              <a:rPr lang="en-IN" dirty="0" smtClean="0"/>
              <a:t> &lt; a</a:t>
            </a:r>
            <a:r>
              <a:rPr lang="en-IN" baseline="-25000" dirty="0" smtClean="0"/>
              <a:t>4</a:t>
            </a:r>
            <a:endParaRPr lang="en-IN" dirty="0" smtClean="0"/>
          </a:p>
        </p:txBody>
      </p:sp>
      <p:sp>
        <p:nvSpPr>
          <p:cNvPr id="4" name="Oval 3"/>
          <p:cNvSpPr/>
          <p:nvPr/>
        </p:nvSpPr>
        <p:spPr>
          <a:xfrm>
            <a:off x="6828291" y="3144781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6448224" y="3465307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7715075" y="4536853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6712703" y="4012459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5765020" y="3437045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5027530" y="4536853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5147536" y="4118569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7341866" y="4100230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7828248" y="3687178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028195" y="1990043"/>
            <a:ext cx="13939" cy="391860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791791" y="5689817"/>
            <a:ext cx="4707652" cy="1611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631839" y="4895024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4504445" y="5316179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5053006" y="3661795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8552131" y="5413546"/>
            <a:ext cx="51840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r>
              <a:rPr lang="en-US" sz="3200" baseline="-250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26025" y="1389129"/>
            <a:ext cx="51840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r>
              <a:rPr lang="en-US" sz="3200" baseline="-250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4990220" y="1990043"/>
            <a:ext cx="13939" cy="391860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485520" y="1990043"/>
            <a:ext cx="13939" cy="391860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390395" y="1990043"/>
            <a:ext cx="13939" cy="391860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152395" y="1990043"/>
            <a:ext cx="13939" cy="391860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774126" y="5801666"/>
            <a:ext cx="51840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sz="2400" baseline="-250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sz="240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42558" y="5801666"/>
            <a:ext cx="51840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sz="2400" baseline="-250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240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45129" y="5801666"/>
            <a:ext cx="51840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sz="2400" baseline="-250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sz="240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949113" y="5801666"/>
            <a:ext cx="51840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sz="2400" baseline="-250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sz="240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3724275" y="5286345"/>
            <a:ext cx="469582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24275" y="4857720"/>
            <a:ext cx="469582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724275" y="3990945"/>
            <a:ext cx="469582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724275" y="3438495"/>
            <a:ext cx="469582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233242" y="5061731"/>
            <a:ext cx="51840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r>
              <a:rPr lang="en-US" sz="2400" baseline="-250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sz="240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230665" y="4610368"/>
            <a:ext cx="51840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r>
              <a:rPr lang="en-US" sz="2400" baseline="-250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240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223000" y="3753895"/>
            <a:ext cx="51840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r>
              <a:rPr lang="en-US" sz="2400" baseline="-250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sz="240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233953" y="3155913"/>
            <a:ext cx="51840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r>
              <a:rPr lang="en-US" sz="2400" baseline="-250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sz="240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Content Placeholder 38"/>
          <p:cNvSpPr txBox="1">
            <a:spLocks/>
          </p:cNvSpPr>
          <p:nvPr/>
        </p:nvSpPr>
        <p:spPr>
          <a:xfrm>
            <a:off x="1423619" y="1930773"/>
            <a:ext cx="1235510" cy="225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x</a:t>
            </a:r>
            <a:r>
              <a:rPr lang="en-IN" baseline="-25000" dirty="0"/>
              <a:t>2</a:t>
            </a:r>
            <a:r>
              <a:rPr lang="en-IN" dirty="0" smtClean="0"/>
              <a:t> &lt; b</a:t>
            </a:r>
            <a:r>
              <a:rPr lang="en-IN" baseline="-25000" dirty="0" smtClean="0"/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x</a:t>
            </a:r>
            <a:r>
              <a:rPr lang="en-IN" baseline="-25000" dirty="0"/>
              <a:t>2</a:t>
            </a:r>
            <a:r>
              <a:rPr lang="en-IN" dirty="0" smtClean="0"/>
              <a:t> &lt; b</a:t>
            </a:r>
            <a:r>
              <a:rPr lang="en-IN" baseline="-25000" dirty="0" smtClean="0"/>
              <a:t>2</a:t>
            </a: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x</a:t>
            </a:r>
            <a:r>
              <a:rPr lang="en-IN" baseline="-25000" dirty="0"/>
              <a:t>2</a:t>
            </a:r>
            <a:r>
              <a:rPr lang="en-IN" dirty="0" smtClean="0"/>
              <a:t> &lt; b</a:t>
            </a:r>
            <a:r>
              <a:rPr lang="en-IN" baseline="-25000" dirty="0" smtClean="0"/>
              <a:t>3</a:t>
            </a: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x</a:t>
            </a:r>
            <a:r>
              <a:rPr lang="en-IN" baseline="-25000" dirty="0"/>
              <a:t>2</a:t>
            </a:r>
            <a:r>
              <a:rPr lang="en-IN" dirty="0" smtClean="0"/>
              <a:t> &lt; b</a:t>
            </a:r>
            <a:r>
              <a:rPr lang="en-IN" baseline="-25000" dirty="0" smtClean="0"/>
              <a:t>4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E257-E0F1-43BE-B294-5FE6114F23A4}" type="slidenum">
              <a:rPr lang="en-IN" smtClean="0"/>
              <a:t>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38600" y="6327166"/>
            <a:ext cx="4114800" cy="365125"/>
          </a:xfrm>
        </p:spPr>
        <p:txBody>
          <a:bodyPr/>
          <a:lstStyle/>
          <a:p>
            <a:r>
              <a:rPr lang="en-IN" smtClean="0"/>
              <a:t>#StudyJam2.0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88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41" grpId="1"/>
      <p:bldP spid="41" grpId="2"/>
      <p:bldP spid="42" grpId="1"/>
      <p:bldP spid="42" grpId="2"/>
      <p:bldP spid="43" grpId="1"/>
      <p:bldP spid="43" grpId="2"/>
      <p:bldP spid="44" grpId="2"/>
      <p:bldP spid="44" grpId="3"/>
      <p:bldP spid="58" grpId="0"/>
      <p:bldP spid="58" grpId="1"/>
      <p:bldP spid="59" grpId="0"/>
      <p:bldP spid="59" grpId="1"/>
      <p:bldP spid="60" grpId="0"/>
      <p:bldP spid="60" grpId="1"/>
      <p:bldP spid="62" grpId="0"/>
      <p:bldP spid="62" grpId="1"/>
      <p:bldP spid="6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val 87"/>
          <p:cNvSpPr/>
          <p:nvPr/>
        </p:nvSpPr>
        <p:spPr>
          <a:xfrm>
            <a:off x="1935811" y="4348960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Which question to ask?</a:t>
            </a:r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16470" y="2220434"/>
            <a:ext cx="13939" cy="391860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80066" y="5920208"/>
            <a:ext cx="4707652" cy="1611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40406" y="5643937"/>
            <a:ext cx="51840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r>
              <a:rPr lang="en-US" sz="3200" baseline="-250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4300" y="1590336"/>
            <a:ext cx="51840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r>
              <a:rPr lang="en-US" sz="3200" baseline="-250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2273795" y="2220434"/>
            <a:ext cx="13939" cy="391860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946056" y="6032057"/>
            <a:ext cx="80796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sz="2400" baseline="-250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sz="24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(s)</a:t>
            </a:r>
            <a:endParaRPr lang="en-US" sz="240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761508" y="4022344"/>
            <a:ext cx="217062" cy="7156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561661" y="4706290"/>
            <a:ext cx="177632" cy="55807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739293" y="4487913"/>
            <a:ext cx="333505" cy="2429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434191" y="4669995"/>
            <a:ext cx="335998" cy="10379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562821" y="4479504"/>
            <a:ext cx="390553" cy="41495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6" name="Straight Connector 65"/>
          <p:cNvCxnSpPr/>
          <p:nvPr/>
        </p:nvCxnSpPr>
        <p:spPr>
          <a:xfrm>
            <a:off x="3380547" y="3806389"/>
            <a:ext cx="203465" cy="3733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3572921" y="4178340"/>
            <a:ext cx="1055513" cy="7267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3584012" y="4188482"/>
            <a:ext cx="663621" cy="2879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3572921" y="3579452"/>
            <a:ext cx="232531" cy="63151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687765" y="3791703"/>
            <a:ext cx="885156" cy="41458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3553608" y="4027767"/>
            <a:ext cx="1362300" cy="1423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359926" y="3981007"/>
            <a:ext cx="390553" cy="414950"/>
          </a:xfrm>
          <a:prstGeom prst="ellipse">
            <a:avLst/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Oval 81"/>
          <p:cNvSpPr/>
          <p:nvPr/>
        </p:nvSpPr>
        <p:spPr>
          <a:xfrm>
            <a:off x="3616566" y="3375172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Oval 82"/>
          <p:cNvSpPr/>
          <p:nvPr/>
        </p:nvSpPr>
        <p:spPr>
          <a:xfrm>
            <a:off x="3236499" y="3695698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Oval 83"/>
          <p:cNvSpPr/>
          <p:nvPr/>
        </p:nvSpPr>
        <p:spPr>
          <a:xfrm>
            <a:off x="4503350" y="4767244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Oval 84"/>
          <p:cNvSpPr/>
          <p:nvPr/>
        </p:nvSpPr>
        <p:spPr>
          <a:xfrm>
            <a:off x="3500978" y="4242850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Oval 85"/>
          <p:cNvSpPr/>
          <p:nvPr/>
        </p:nvSpPr>
        <p:spPr>
          <a:xfrm>
            <a:off x="2553295" y="3667436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Oval 86"/>
          <p:cNvSpPr/>
          <p:nvPr/>
        </p:nvSpPr>
        <p:spPr>
          <a:xfrm>
            <a:off x="1815805" y="4767244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/>
          <p:cNvSpPr/>
          <p:nvPr/>
        </p:nvSpPr>
        <p:spPr>
          <a:xfrm>
            <a:off x="4130141" y="4330621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Oval 90"/>
          <p:cNvSpPr/>
          <p:nvPr/>
        </p:nvSpPr>
        <p:spPr>
          <a:xfrm>
            <a:off x="1420114" y="5125415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/>
          <p:cNvSpPr/>
          <p:nvPr/>
        </p:nvSpPr>
        <p:spPr>
          <a:xfrm>
            <a:off x="1292720" y="5546570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Oval 92"/>
          <p:cNvSpPr/>
          <p:nvPr/>
        </p:nvSpPr>
        <p:spPr>
          <a:xfrm>
            <a:off x="1841281" y="3892186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Oval 109"/>
          <p:cNvSpPr/>
          <p:nvPr/>
        </p:nvSpPr>
        <p:spPr>
          <a:xfrm>
            <a:off x="8462962" y="1260405"/>
            <a:ext cx="885825" cy="901561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7262026" y="2654165"/>
            <a:ext cx="885825" cy="9015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" name="Oval 111"/>
          <p:cNvSpPr/>
          <p:nvPr/>
        </p:nvSpPr>
        <p:spPr>
          <a:xfrm>
            <a:off x="9610725" y="2654164"/>
            <a:ext cx="885825" cy="9015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3" name="Straight Arrow Connector 112"/>
          <p:cNvCxnSpPr>
            <a:stCxn id="110" idx="3"/>
            <a:endCxn id="111" idx="7"/>
          </p:cNvCxnSpPr>
          <p:nvPr/>
        </p:nvCxnSpPr>
        <p:spPr>
          <a:xfrm flipH="1">
            <a:off x="8018125" y="2029935"/>
            <a:ext cx="574563" cy="756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0" idx="5"/>
            <a:endCxn id="112" idx="1"/>
          </p:cNvCxnSpPr>
          <p:nvPr/>
        </p:nvCxnSpPr>
        <p:spPr>
          <a:xfrm>
            <a:off x="9219061" y="2029935"/>
            <a:ext cx="521390" cy="75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Content Placeholder 2"/>
          <p:cNvSpPr txBox="1">
            <a:spLocks/>
          </p:cNvSpPr>
          <p:nvPr/>
        </p:nvSpPr>
        <p:spPr>
          <a:xfrm>
            <a:off x="7076173" y="5108904"/>
            <a:ext cx="3659402" cy="561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Choose j, s that minimizes:</a:t>
            </a: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733" y="5546570"/>
            <a:ext cx="4698281" cy="868307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838200" y="2202591"/>
            <a:ext cx="1449534" cy="3733734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Content Placeholder 2"/>
          <p:cNvSpPr txBox="1">
            <a:spLocks/>
          </p:cNvSpPr>
          <p:nvPr/>
        </p:nvSpPr>
        <p:spPr>
          <a:xfrm>
            <a:off x="7398547" y="2966711"/>
            <a:ext cx="628765" cy="353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Avg</a:t>
            </a:r>
            <a:r>
              <a:rPr lang="en-IN" sz="1600" baseline="-25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IN" sz="1600" dirty="0" smtClean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0" name="Content Placeholder 2"/>
          <p:cNvSpPr txBox="1">
            <a:spLocks/>
          </p:cNvSpPr>
          <p:nvPr/>
        </p:nvSpPr>
        <p:spPr>
          <a:xfrm>
            <a:off x="9749976" y="2966711"/>
            <a:ext cx="628765" cy="353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 smtClean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Avg</a:t>
            </a:r>
            <a:r>
              <a:rPr lang="en-IN" sz="1600" baseline="-25000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IN" sz="1600" dirty="0" smtClean="0">
              <a:solidFill>
                <a:schemeClr val="accent6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2" name="Content Placeholder 2"/>
          <p:cNvSpPr txBox="1">
            <a:spLocks/>
          </p:cNvSpPr>
          <p:nvPr/>
        </p:nvSpPr>
        <p:spPr>
          <a:xfrm>
            <a:off x="7262026" y="3984402"/>
            <a:ext cx="3563120" cy="500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Metric: </a:t>
            </a:r>
            <a:r>
              <a:rPr lang="en-IN" sz="24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RMSE, MSE, MAE</a:t>
            </a:r>
            <a:endParaRPr lang="en-IN" sz="2400" dirty="0" smtClean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751451" y="3902494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Rectangle 108"/>
          <p:cNvSpPr/>
          <p:nvPr/>
        </p:nvSpPr>
        <p:spPr>
          <a:xfrm>
            <a:off x="2293071" y="2192180"/>
            <a:ext cx="2954828" cy="3733734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E257-E0F1-43BE-B294-5FE6114F23A4}" type="slidenum">
              <a:rPr lang="en-IN" smtClean="0"/>
              <a:t>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#StudyJam2.0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73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115" grpId="0"/>
      <p:bldP spid="108" grpId="0" animBg="1"/>
      <p:bldP spid="117" grpId="0"/>
      <p:bldP spid="120" grpId="0"/>
      <p:bldP spid="122" grpId="0"/>
      <p:bldP spid="10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val 87"/>
          <p:cNvSpPr/>
          <p:nvPr/>
        </p:nvSpPr>
        <p:spPr>
          <a:xfrm>
            <a:off x="1935811" y="4348960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Iterate</a:t>
            </a:r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16470" y="2220434"/>
            <a:ext cx="13939" cy="391860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35651" y="5920208"/>
            <a:ext cx="4707652" cy="1611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40406" y="5643937"/>
            <a:ext cx="51840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r>
              <a:rPr lang="en-US" sz="3200" baseline="-250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4300" y="1590336"/>
            <a:ext cx="51840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r>
              <a:rPr lang="en-US" sz="3200" baseline="-250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2273795" y="2220434"/>
            <a:ext cx="13939" cy="391860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616566" y="3375172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Oval 82"/>
          <p:cNvSpPr/>
          <p:nvPr/>
        </p:nvSpPr>
        <p:spPr>
          <a:xfrm>
            <a:off x="3236499" y="3695698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Oval 83"/>
          <p:cNvSpPr/>
          <p:nvPr/>
        </p:nvSpPr>
        <p:spPr>
          <a:xfrm>
            <a:off x="4503350" y="4767244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Oval 84"/>
          <p:cNvSpPr/>
          <p:nvPr/>
        </p:nvSpPr>
        <p:spPr>
          <a:xfrm>
            <a:off x="3500978" y="4242850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Oval 85"/>
          <p:cNvSpPr/>
          <p:nvPr/>
        </p:nvSpPr>
        <p:spPr>
          <a:xfrm>
            <a:off x="2553295" y="3667436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Oval 86"/>
          <p:cNvSpPr/>
          <p:nvPr/>
        </p:nvSpPr>
        <p:spPr>
          <a:xfrm>
            <a:off x="1815805" y="4767244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/>
          <p:cNvSpPr/>
          <p:nvPr/>
        </p:nvSpPr>
        <p:spPr>
          <a:xfrm>
            <a:off x="4130141" y="4330621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Oval 90"/>
          <p:cNvSpPr/>
          <p:nvPr/>
        </p:nvSpPr>
        <p:spPr>
          <a:xfrm>
            <a:off x="1420114" y="5125415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/>
          <p:cNvSpPr/>
          <p:nvPr/>
        </p:nvSpPr>
        <p:spPr>
          <a:xfrm>
            <a:off x="1292720" y="5546570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Oval 92"/>
          <p:cNvSpPr/>
          <p:nvPr/>
        </p:nvSpPr>
        <p:spPr>
          <a:xfrm>
            <a:off x="1841281" y="3892186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Oval 109"/>
          <p:cNvSpPr/>
          <p:nvPr/>
        </p:nvSpPr>
        <p:spPr>
          <a:xfrm>
            <a:off x="8209152" y="1890566"/>
            <a:ext cx="885825" cy="901561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7008216" y="3284325"/>
            <a:ext cx="885825" cy="9015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" name="Oval 111"/>
          <p:cNvSpPr/>
          <p:nvPr/>
        </p:nvSpPr>
        <p:spPr>
          <a:xfrm>
            <a:off x="9356915" y="3284325"/>
            <a:ext cx="885825" cy="901561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3" name="Straight Arrow Connector 112"/>
          <p:cNvCxnSpPr>
            <a:stCxn id="110" idx="3"/>
            <a:endCxn id="111" idx="7"/>
          </p:cNvCxnSpPr>
          <p:nvPr/>
        </p:nvCxnSpPr>
        <p:spPr>
          <a:xfrm flipH="1">
            <a:off x="7764315" y="2660096"/>
            <a:ext cx="574563" cy="75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0" idx="5"/>
            <a:endCxn id="112" idx="1"/>
          </p:cNvCxnSpPr>
          <p:nvPr/>
        </p:nvCxnSpPr>
        <p:spPr>
          <a:xfrm>
            <a:off x="8965251" y="2660096"/>
            <a:ext cx="521390" cy="75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38200" y="2193066"/>
            <a:ext cx="1449534" cy="3733734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/>
          <p:cNvSpPr/>
          <p:nvPr/>
        </p:nvSpPr>
        <p:spPr>
          <a:xfrm>
            <a:off x="8375840" y="4742376"/>
            <a:ext cx="885825" cy="90156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Oval 49"/>
          <p:cNvSpPr/>
          <p:nvPr/>
        </p:nvSpPr>
        <p:spPr>
          <a:xfrm>
            <a:off x="10410566" y="4742376"/>
            <a:ext cx="885825" cy="9015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Straight Arrow Connector 50"/>
          <p:cNvCxnSpPr>
            <a:endCxn id="49" idx="7"/>
          </p:cNvCxnSpPr>
          <p:nvPr/>
        </p:nvCxnSpPr>
        <p:spPr>
          <a:xfrm flipH="1">
            <a:off x="9131939" y="4072905"/>
            <a:ext cx="354702" cy="801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0128440" y="4072905"/>
            <a:ext cx="411852" cy="801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866610" y="6093466"/>
            <a:ext cx="80796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sz="2400" baseline="-250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240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111646" y="1928109"/>
            <a:ext cx="12989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r>
              <a:rPr lang="en-US" sz="3200" baseline="-250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en-US" sz="32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&lt; a</a:t>
            </a:r>
            <a:r>
              <a:rPr lang="en-US" sz="3200" baseline="-250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242740" y="3386382"/>
            <a:ext cx="12989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r>
              <a:rPr lang="en-US" sz="3200" baseline="-250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sz="32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&lt; b</a:t>
            </a:r>
            <a:r>
              <a:rPr lang="en-US" sz="3200" baseline="-250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Oval 60"/>
          <p:cNvSpPr/>
          <p:nvPr/>
        </p:nvSpPr>
        <p:spPr>
          <a:xfrm>
            <a:off x="4751451" y="3902494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Connector 61"/>
          <p:cNvCxnSpPr/>
          <p:nvPr/>
        </p:nvCxnSpPr>
        <p:spPr>
          <a:xfrm>
            <a:off x="647478" y="4206261"/>
            <a:ext cx="469582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90098" y="3902494"/>
            <a:ext cx="48453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r>
              <a:rPr lang="en-US" sz="2400" baseline="-250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sz="240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7734" y="4186849"/>
            <a:ext cx="3052672" cy="1723834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/>
          <p:cNvSpPr/>
          <p:nvPr/>
        </p:nvSpPr>
        <p:spPr>
          <a:xfrm>
            <a:off x="2287734" y="2220434"/>
            <a:ext cx="3072238" cy="1968709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E257-E0F1-43BE-B294-5FE6114F23A4}" type="slidenum">
              <a:rPr lang="en-IN" smtClean="0"/>
              <a:t>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#StudyJam2.0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48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60" grpId="0"/>
      <p:bldP spid="63" grpId="0"/>
      <p:bldP spid="65" grpId="0" animBg="1"/>
      <p:bldP spid="6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val 87"/>
          <p:cNvSpPr/>
          <p:nvPr/>
        </p:nvSpPr>
        <p:spPr>
          <a:xfrm>
            <a:off x="1935811" y="4348960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test?</a:t>
            </a:r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16470" y="2220434"/>
            <a:ext cx="13939" cy="391860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80066" y="5920208"/>
            <a:ext cx="4707652" cy="1611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40406" y="5643937"/>
            <a:ext cx="16678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Height (cm)</a:t>
            </a:r>
            <a:endParaRPr lang="en-US" sz="24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4847" y="1672612"/>
            <a:ext cx="16048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Weight (kg)</a:t>
            </a:r>
            <a:endParaRPr lang="en-US" sz="24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2273795" y="2220434"/>
            <a:ext cx="13939" cy="391860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616566" y="3375172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Oval 82"/>
          <p:cNvSpPr/>
          <p:nvPr/>
        </p:nvSpPr>
        <p:spPr>
          <a:xfrm>
            <a:off x="3236499" y="3695698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Oval 83"/>
          <p:cNvSpPr/>
          <p:nvPr/>
        </p:nvSpPr>
        <p:spPr>
          <a:xfrm>
            <a:off x="4503350" y="4767244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Oval 84"/>
          <p:cNvSpPr/>
          <p:nvPr/>
        </p:nvSpPr>
        <p:spPr>
          <a:xfrm>
            <a:off x="3500978" y="4242850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Oval 85"/>
          <p:cNvSpPr/>
          <p:nvPr/>
        </p:nvSpPr>
        <p:spPr>
          <a:xfrm>
            <a:off x="2553295" y="3667436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Oval 86"/>
          <p:cNvSpPr/>
          <p:nvPr/>
        </p:nvSpPr>
        <p:spPr>
          <a:xfrm>
            <a:off x="1815805" y="4767244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/>
          <p:cNvSpPr/>
          <p:nvPr/>
        </p:nvSpPr>
        <p:spPr>
          <a:xfrm>
            <a:off x="4130141" y="4330621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Oval 90"/>
          <p:cNvSpPr/>
          <p:nvPr/>
        </p:nvSpPr>
        <p:spPr>
          <a:xfrm>
            <a:off x="1420114" y="5125415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/>
          <p:cNvSpPr/>
          <p:nvPr/>
        </p:nvSpPr>
        <p:spPr>
          <a:xfrm>
            <a:off x="1292720" y="5546570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Oval 92"/>
          <p:cNvSpPr/>
          <p:nvPr/>
        </p:nvSpPr>
        <p:spPr>
          <a:xfrm>
            <a:off x="1841281" y="3892186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Oval 109"/>
          <p:cNvSpPr/>
          <p:nvPr/>
        </p:nvSpPr>
        <p:spPr>
          <a:xfrm>
            <a:off x="8209152" y="1890566"/>
            <a:ext cx="885825" cy="901561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7008216" y="3284325"/>
            <a:ext cx="885825" cy="9015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" name="Oval 111"/>
          <p:cNvSpPr/>
          <p:nvPr/>
        </p:nvSpPr>
        <p:spPr>
          <a:xfrm>
            <a:off x="9356915" y="3284325"/>
            <a:ext cx="885825" cy="901561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3" name="Straight Arrow Connector 112"/>
          <p:cNvCxnSpPr>
            <a:stCxn id="110" idx="3"/>
            <a:endCxn id="111" idx="7"/>
          </p:cNvCxnSpPr>
          <p:nvPr/>
        </p:nvCxnSpPr>
        <p:spPr>
          <a:xfrm flipH="1">
            <a:off x="7764315" y="2660096"/>
            <a:ext cx="574563" cy="75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0" idx="5"/>
            <a:endCxn id="112" idx="1"/>
          </p:cNvCxnSpPr>
          <p:nvPr/>
        </p:nvCxnSpPr>
        <p:spPr>
          <a:xfrm>
            <a:off x="8965251" y="2660096"/>
            <a:ext cx="521390" cy="75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38200" y="2193066"/>
            <a:ext cx="1449534" cy="3733734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/>
          <p:cNvSpPr/>
          <p:nvPr/>
        </p:nvSpPr>
        <p:spPr>
          <a:xfrm>
            <a:off x="8375840" y="4742376"/>
            <a:ext cx="885825" cy="90156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Oval 49"/>
          <p:cNvSpPr/>
          <p:nvPr/>
        </p:nvSpPr>
        <p:spPr>
          <a:xfrm>
            <a:off x="10395140" y="4742376"/>
            <a:ext cx="885825" cy="9015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Straight Arrow Connector 50"/>
          <p:cNvCxnSpPr>
            <a:endCxn id="49" idx="7"/>
          </p:cNvCxnSpPr>
          <p:nvPr/>
        </p:nvCxnSpPr>
        <p:spPr>
          <a:xfrm flipH="1">
            <a:off x="9131939" y="4072905"/>
            <a:ext cx="354702" cy="801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0" idx="1"/>
          </p:cNvCxnSpPr>
          <p:nvPr/>
        </p:nvCxnSpPr>
        <p:spPr>
          <a:xfrm>
            <a:off x="10113014" y="4072905"/>
            <a:ext cx="411852" cy="801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866610" y="6093466"/>
            <a:ext cx="80796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140</a:t>
            </a:r>
            <a:endParaRPr lang="en-US" sz="240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111646" y="2109084"/>
            <a:ext cx="183258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Height &lt; 140cm</a:t>
            </a:r>
            <a:endParaRPr lang="en-US" sz="20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214164" y="3548307"/>
            <a:ext cx="167303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Weight &lt; 65kg</a:t>
            </a:r>
            <a:endParaRPr lang="en-US" sz="20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602861" y="4072905"/>
            <a:ext cx="0" cy="202056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054936" y="6025121"/>
            <a:ext cx="80796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165</a:t>
            </a:r>
            <a:endParaRPr 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 rot="3180000">
            <a:off x="8764289" y="2728695"/>
            <a:ext cx="899186" cy="6242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Arrow 42"/>
          <p:cNvSpPr/>
          <p:nvPr/>
        </p:nvSpPr>
        <p:spPr>
          <a:xfrm rot="3240000">
            <a:off x="9843488" y="4157459"/>
            <a:ext cx="862580" cy="6242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Connector 43"/>
          <p:cNvCxnSpPr/>
          <p:nvPr/>
        </p:nvCxnSpPr>
        <p:spPr>
          <a:xfrm>
            <a:off x="647478" y="4206261"/>
            <a:ext cx="469582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2749" y="3956016"/>
            <a:ext cx="59334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65</a:t>
            </a:r>
            <a:endParaRPr lang="en-US" sz="240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7734" y="4186849"/>
            <a:ext cx="3052672" cy="1723834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/>
          <p:cNvSpPr/>
          <p:nvPr/>
        </p:nvSpPr>
        <p:spPr>
          <a:xfrm>
            <a:off x="4751451" y="3902494"/>
            <a:ext cx="268941" cy="2779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2287734" y="2220434"/>
            <a:ext cx="3072238" cy="1968709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/>
          <p:cNvSpPr/>
          <p:nvPr/>
        </p:nvSpPr>
        <p:spPr>
          <a:xfrm>
            <a:off x="3468390" y="3824773"/>
            <a:ext cx="268941" cy="2779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E257-E0F1-43BE-B294-5FE6114F23A4}" type="slidenum">
              <a:rPr lang="en-IN" smtClean="0"/>
              <a:t>8</a:t>
            </a:fld>
            <a:endParaRPr lang="en-IN"/>
          </a:p>
        </p:txBody>
      </p:sp>
      <p:cxnSp>
        <p:nvCxnSpPr>
          <p:cNvPr id="46" name="Straight Connector 45"/>
          <p:cNvCxnSpPr/>
          <p:nvPr/>
        </p:nvCxnSpPr>
        <p:spPr>
          <a:xfrm>
            <a:off x="719847" y="3973604"/>
            <a:ext cx="275697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94093" y="6356350"/>
            <a:ext cx="4114800" cy="365125"/>
          </a:xfrm>
        </p:spPr>
        <p:txBody>
          <a:bodyPr/>
          <a:lstStyle/>
          <a:p>
            <a:r>
              <a:rPr lang="en-IN" smtClean="0"/>
              <a:t>#StudyJam2.0</a:t>
            </a:r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82508" y="3650479"/>
            <a:ext cx="80796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70</a:t>
            </a:r>
            <a:endParaRPr 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202215" y="2660096"/>
            <a:ext cx="80796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</a:t>
            </a:r>
            <a:endParaRPr lang="en-US" sz="240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395846" y="2637524"/>
            <a:ext cx="80796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</a:t>
            </a:r>
            <a:endParaRPr lang="en-US" sz="240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10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" grpId="0" animBg="1"/>
      <p:bldP spid="43" grpId="0" animBg="1"/>
      <p:bldP spid="57" grpId="0" animBg="1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Trees</a:t>
            </a:r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E257-E0F1-43BE-B294-5FE6114F23A4}" type="slidenum">
              <a:rPr lang="en-IN" smtClean="0"/>
              <a:t>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#StudyJam2.0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6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326</Words>
  <Application>Microsoft Office PowerPoint</Application>
  <PresentationFormat>Widescreen</PresentationFormat>
  <Paragraphs>192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Lucida Handwriting</vt:lpstr>
      <vt:lpstr>Office Theme</vt:lpstr>
      <vt:lpstr>Growing Decision Trees</vt:lpstr>
      <vt:lpstr>Let’s play</vt:lpstr>
      <vt:lpstr>Different viewpoint</vt:lpstr>
      <vt:lpstr>Regression Trees</vt:lpstr>
      <vt:lpstr>What questions to ask?</vt:lpstr>
      <vt:lpstr>Which question to ask?</vt:lpstr>
      <vt:lpstr>Iterate</vt:lpstr>
      <vt:lpstr>How to test?</vt:lpstr>
      <vt:lpstr>Classification Trees</vt:lpstr>
      <vt:lpstr>Criterion for splits</vt:lpstr>
      <vt:lpstr>Gini Index</vt:lpstr>
      <vt:lpstr>Gini Index</vt:lpstr>
      <vt:lpstr>Cross Entropy</vt:lpstr>
      <vt:lpstr>Challenge</vt:lpstr>
      <vt:lpstr>Pruning</vt:lpstr>
      <vt:lpstr>PowerPoint Presentation</vt:lpstr>
      <vt:lpstr>Scikit-learn</vt:lpstr>
      <vt:lpstr>Basics</vt:lpstr>
      <vt:lpstr>DecisionTreeClassifier / DecisionTreeRegressor</vt:lpstr>
      <vt:lpstr>ccp_alpha -&gt; Regularization</vt:lpstr>
      <vt:lpstr>Python Implementation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Microsoft account</dc:creator>
  <cp:lastModifiedBy>Microsoft account</cp:lastModifiedBy>
  <cp:revision>87</cp:revision>
  <dcterms:created xsi:type="dcterms:W3CDTF">2020-08-27T08:58:52Z</dcterms:created>
  <dcterms:modified xsi:type="dcterms:W3CDTF">2020-08-29T17:17:17Z</dcterms:modified>
</cp:coreProperties>
</file>