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21396325" cy="30724475"/>
  <p:notesSz cx="22047200" cy="31940500"/>
  <p:defaultTextStyle>
    <a:defPPr>
      <a:defRPr lang="es-ES"/>
    </a:defPPr>
    <a:lvl1pPr marL="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295214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17" d="100"/>
          <a:sy n="17" d="100"/>
        </p:scale>
        <p:origin x="-2674" y="-187"/>
      </p:cViewPr>
      <p:guideLst>
        <p:guide orient="horz" pos="9677"/>
        <p:guide pos="67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9544508"/>
            <a:ext cx="18186876" cy="6585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17410537"/>
            <a:ext cx="14977428" cy="78518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2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4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338" y="1230409"/>
            <a:ext cx="4814173" cy="262153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16" y="1230409"/>
            <a:ext cx="14085914" cy="262153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14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5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19743322"/>
            <a:ext cx="18186876" cy="6102222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13022348"/>
            <a:ext cx="18186876" cy="6720976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55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16" y="7169050"/>
            <a:ext cx="9450044" cy="2027673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6465" y="7169050"/>
            <a:ext cx="9450044" cy="20276731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16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20" y="6877448"/>
            <a:ext cx="9453759" cy="286619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20" y="9743642"/>
            <a:ext cx="9453759" cy="17702136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6877448"/>
            <a:ext cx="9457472" cy="286619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9743642"/>
            <a:ext cx="9457472" cy="17702136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30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48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88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1223291"/>
            <a:ext cx="7039244" cy="520609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1223292"/>
            <a:ext cx="11961142" cy="2622249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6429383"/>
            <a:ext cx="7039244" cy="21016398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1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1" y="21507134"/>
            <a:ext cx="12837795" cy="253904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1" y="2745289"/>
            <a:ext cx="12837795" cy="18434685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1" y="24046174"/>
            <a:ext cx="12837795" cy="3605855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3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8" y="1230403"/>
            <a:ext cx="19256693" cy="5120746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8" y="7169050"/>
            <a:ext cx="19256693" cy="20276731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6" y="28477042"/>
            <a:ext cx="4992476" cy="163579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DD60-CC0E-4DE1-B525-52F41F865146}" type="datetimeFigureOut">
              <a:rPr lang="es-ES" smtClean="0"/>
              <a:t>23/09/2019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3" y="28477042"/>
            <a:ext cx="6775503" cy="163579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3" y="28477042"/>
            <a:ext cx="4992476" cy="1635792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F03D-9E82-40A0-B83A-481E35052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7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4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2952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29521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2952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2952140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2952140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2952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2952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2952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2952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29521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39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3284" y="11970980"/>
            <a:ext cx="19434573" cy="1553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1369136" y="7170380"/>
            <a:ext cx="1859368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11000" dirty="0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¿R-Ladies en </a:t>
            </a:r>
            <a:r>
              <a:rPr lang="en-US" sz="11000" dirty="0" err="1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tu</a:t>
            </a:r>
            <a:r>
              <a:rPr lang="en-US" sz="11000" dirty="0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 ciudad?</a:t>
            </a:r>
          </a:p>
          <a:p>
            <a:pPr algn="ctr">
              <a:spcAft>
                <a:spcPts val="1800"/>
              </a:spcAft>
            </a:pPr>
            <a:r>
              <a:rPr lang="en-US" sz="11000" dirty="0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Escribe a info@rladies.org</a:t>
            </a:r>
          </a:p>
          <a:p>
            <a:pPr algn="ctr">
              <a:spcAft>
                <a:spcPts val="1800"/>
              </a:spcAft>
            </a:pPr>
            <a:r>
              <a:rPr lang="en-US" sz="6000" dirty="0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Más info </a:t>
            </a:r>
            <a:r>
              <a:rPr lang="en-US" sz="6000" dirty="0" err="1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durante</a:t>
            </a:r>
            <a:r>
              <a:rPr lang="en-US" sz="6000" dirty="0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 LatinR2019 con: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116" y="20196639"/>
            <a:ext cx="4178788" cy="427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64" y="20215976"/>
            <a:ext cx="4232892" cy="425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813443" y="17426651"/>
            <a:ext cx="8686800" cy="190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Florencia </a:t>
            </a:r>
            <a:r>
              <a:rPr lang="en-US" dirty="0" err="1" smtClean="0"/>
              <a:t>D’Andrea</a:t>
            </a:r>
            <a:endParaRPr lang="en-US" dirty="0" smtClean="0"/>
          </a:p>
          <a:p>
            <a:pPr algn="ctr"/>
            <a:r>
              <a:rPr lang="en-US" dirty="0" smtClean="0"/>
              <a:t>R-Ladies Global Team</a:t>
            </a:r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306282" y="24709584"/>
            <a:ext cx="730665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Laura </a:t>
            </a:r>
            <a:r>
              <a:rPr lang="en-US" dirty="0" err="1" smtClean="0"/>
              <a:t>Ación</a:t>
            </a:r>
            <a:endParaRPr lang="en-US" dirty="0" smtClean="0"/>
          </a:p>
          <a:p>
            <a:pPr algn="ctr"/>
            <a:r>
              <a:rPr lang="en-US" dirty="0" smtClean="0"/>
              <a:t>R-Ladies Global Leadership Team</a:t>
            </a:r>
            <a:endParaRPr lang="es-ES" dirty="0"/>
          </a:p>
        </p:txBody>
      </p:sp>
      <p:sp>
        <p:nvSpPr>
          <p:cNvPr id="15" name="TextBox 14"/>
          <p:cNvSpPr txBox="1"/>
          <p:nvPr/>
        </p:nvSpPr>
        <p:spPr>
          <a:xfrm>
            <a:off x="11537343" y="24745427"/>
            <a:ext cx="7239000" cy="1905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Yanina</a:t>
            </a:r>
            <a:r>
              <a:rPr lang="en-US" dirty="0" smtClean="0"/>
              <a:t> Bellini</a:t>
            </a:r>
          </a:p>
          <a:p>
            <a:pPr algn="ctr"/>
            <a:r>
              <a:rPr lang="en-US" dirty="0" smtClean="0"/>
              <a:t>R-Ladies Global Team</a:t>
            </a:r>
            <a:endParaRPr lang="es-ES" dirty="0"/>
          </a:p>
        </p:txBody>
      </p:sp>
      <p:pic>
        <p:nvPicPr>
          <p:cNvPr id="2051" name="Picture 3" descr="C:\Users\lacion\Desktop\R-LadiesGlobal_RBG_online_LogoWithText_Horizont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4" y="617180"/>
            <a:ext cx="19434573" cy="647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29339" y="27820580"/>
            <a:ext cx="1987327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sz="6500" dirty="0" err="1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Únete</a:t>
            </a:r>
            <a:r>
              <a:rPr lang="en-US" sz="6500" dirty="0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 a Slack de R-Ladies: http://cor.to/rladies</a:t>
            </a:r>
          </a:p>
          <a:p>
            <a:pPr algn="ctr">
              <a:spcAft>
                <a:spcPts val="2400"/>
              </a:spcAft>
            </a:pPr>
            <a:r>
              <a:rPr lang="en-US" sz="6500" dirty="0" smtClean="0">
                <a:solidFill>
                  <a:schemeClr val="bg1"/>
                </a:solidFill>
                <a:latin typeface="Lucida Sans" panose="020B0602040502020204" pitchFamily="34" charset="0"/>
                <a:cs typeface="Albany AMT" panose="020B0604020202020204" pitchFamily="34" charset="0"/>
              </a:rPr>
              <a:t>www.r-ladies.org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16210" y="17426650"/>
            <a:ext cx="86868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Erin </a:t>
            </a:r>
            <a:r>
              <a:rPr lang="en-US" dirty="0" err="1" smtClean="0"/>
              <a:t>LeDell</a:t>
            </a:r>
            <a:endParaRPr lang="en-US" dirty="0" smtClean="0"/>
          </a:p>
          <a:p>
            <a:pPr algn="ctr"/>
            <a:r>
              <a:rPr lang="en-US" dirty="0" smtClean="0"/>
              <a:t>R-Ladies Global Co-Founder &amp; Leadership Team</a:t>
            </a:r>
            <a:endParaRPr lang="es-E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222" y="12694548"/>
            <a:ext cx="4346776" cy="430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458" y="12694548"/>
            <a:ext cx="4455445" cy="445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21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lacion</dc:creator>
  <cp:lastModifiedBy>lacion</cp:lastModifiedBy>
  <cp:revision>11</cp:revision>
  <cp:lastPrinted>2019-09-23T14:36:54Z</cp:lastPrinted>
  <dcterms:created xsi:type="dcterms:W3CDTF">2019-09-23T12:47:37Z</dcterms:created>
  <dcterms:modified xsi:type="dcterms:W3CDTF">2019-09-23T14:37:18Z</dcterms:modified>
</cp:coreProperties>
</file>