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termites.io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Verrel</a:t>
            </a:r>
            <a:r>
              <a:rPr lang="en-US" dirty="0"/>
              <a:t> – 26415079</a:t>
            </a:r>
          </a:p>
          <a:p>
            <a:r>
              <a:rPr lang="en-US" dirty="0"/>
              <a:t>Kevin Nyoto - 26415039</a:t>
            </a:r>
          </a:p>
        </p:txBody>
      </p:sp>
    </p:spTree>
    <p:extLst>
      <p:ext uri="{BB962C8B-B14F-4D97-AF65-F5344CB8AC3E}">
        <p14:creationId xmlns:p14="http://schemas.microsoft.com/office/powerpoint/2010/main" val="33596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84910"/>
            <a:ext cx="9905998" cy="858982"/>
          </a:xfrm>
        </p:spPr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477" y="1468582"/>
            <a:ext cx="10225869" cy="4654989"/>
          </a:xfrm>
        </p:spPr>
      </p:pic>
    </p:spTree>
    <p:extLst>
      <p:ext uri="{BB962C8B-B14F-4D97-AF65-F5344CB8AC3E}">
        <p14:creationId xmlns:p14="http://schemas.microsoft.com/office/powerpoint/2010/main" val="96960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84910"/>
            <a:ext cx="9905998" cy="858982"/>
          </a:xfrm>
        </p:spPr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642" y="1939636"/>
            <a:ext cx="11263537" cy="2874708"/>
          </a:xfrm>
        </p:spPr>
      </p:pic>
    </p:spTree>
    <p:extLst>
      <p:ext uri="{BB962C8B-B14F-4D97-AF65-F5344CB8AC3E}">
        <p14:creationId xmlns:p14="http://schemas.microsoft.com/office/powerpoint/2010/main" val="42841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98764"/>
            <a:ext cx="9905998" cy="692727"/>
          </a:xfrm>
        </p:spPr>
        <p:txBody>
          <a:bodyPr/>
          <a:lstStyle/>
          <a:p>
            <a:r>
              <a:rPr lang="en-US" dirty="0" err="1"/>
              <a:t>Hasil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384" y="1468582"/>
            <a:ext cx="5699796" cy="4668982"/>
          </a:xfrm>
        </p:spPr>
      </p:pic>
      <p:sp>
        <p:nvSpPr>
          <p:cNvPr id="9" name="Arrow: Left 8"/>
          <p:cNvSpPr/>
          <p:nvPr/>
        </p:nvSpPr>
        <p:spPr>
          <a:xfrm>
            <a:off x="6560127" y="4682836"/>
            <a:ext cx="2189018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/>
          <p:cNvSpPr/>
          <p:nvPr/>
        </p:nvSpPr>
        <p:spPr>
          <a:xfrm>
            <a:off x="6364575" y="2881745"/>
            <a:ext cx="238457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8569037" y="2523259"/>
            <a:ext cx="1829186" cy="1021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Makanan</a:t>
            </a:r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8569037" y="4343400"/>
            <a:ext cx="1829186" cy="983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Rayap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6363"/>
            <a:ext cx="9905998" cy="1170709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87236"/>
            <a:ext cx="9905998" cy="4121727"/>
          </a:xfrm>
        </p:spPr>
        <p:txBody>
          <a:bodyPr>
            <a:norm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20 </a:t>
            </a:r>
            <a:r>
              <a:rPr lang="en-US" dirty="0" err="1"/>
              <a:t>rayap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50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disebar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random</a:t>
            </a:r>
          </a:p>
          <a:p>
            <a:r>
              <a:rPr lang="en-US" dirty="0" err="1"/>
              <a:t>Rayap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belah</a:t>
            </a:r>
            <a:r>
              <a:rPr lang="en-US" dirty="0"/>
              <a:t> ketupat</a:t>
            </a:r>
          </a:p>
          <a:p>
            <a:r>
              <a:rPr lang="en-US" dirty="0" err="1"/>
              <a:t>Rayap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1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.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dimakan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dirandom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posisinya</a:t>
            </a:r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rayap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level yang </a:t>
            </a:r>
            <a:r>
              <a:rPr lang="en-US" dirty="0" err="1"/>
              <a:t>sama</a:t>
            </a:r>
            <a:r>
              <a:rPr lang="en-US" dirty="0"/>
              <a:t> (level 1)</a:t>
            </a:r>
          </a:p>
          <a:p>
            <a:r>
              <a:rPr lang="en-US" dirty="0" err="1"/>
              <a:t>Untuk</a:t>
            </a:r>
            <a:r>
              <a:rPr lang="en-US" dirty="0"/>
              <a:t> naik level, </a:t>
            </a:r>
            <a:r>
              <a:rPr lang="en-US" dirty="0" err="1"/>
              <a:t>rayap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level 1 </a:t>
            </a:r>
            <a:r>
              <a:rPr lang="en-US" dirty="0" err="1"/>
              <a:t>dibutuhkan</a:t>
            </a:r>
            <a:r>
              <a:rPr lang="en-US" dirty="0"/>
              <a:t> 5 </a:t>
            </a:r>
            <a:r>
              <a:rPr lang="en-US" dirty="0" err="1"/>
              <a:t>poin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level 2 </a:t>
            </a:r>
            <a:r>
              <a:rPr lang="en-US" dirty="0" err="1"/>
              <a:t>membutuhkan</a:t>
            </a:r>
            <a:r>
              <a:rPr lang="en-US" dirty="0"/>
              <a:t> 10 </a:t>
            </a:r>
            <a:r>
              <a:rPr lang="en-US" dirty="0" err="1"/>
              <a:t>poin</a:t>
            </a:r>
            <a:r>
              <a:rPr lang="en-US" dirty="0"/>
              <a:t>, </a:t>
            </a:r>
            <a:r>
              <a:rPr lang="en-US" dirty="0" err="1"/>
              <a:t>dst</a:t>
            </a:r>
            <a:r>
              <a:rPr lang="en-US" dirty="0"/>
              <a:t> (level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5 </a:t>
            </a:r>
            <a:r>
              <a:rPr lang="en-US" dirty="0" err="1"/>
              <a:t>poin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6363"/>
            <a:ext cx="9905998" cy="1170709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7908"/>
            <a:ext cx="9905998" cy="4281055"/>
          </a:xfrm>
        </p:spPr>
        <p:txBody>
          <a:bodyPr>
            <a:normAutofit/>
          </a:bodyPr>
          <a:lstStyle/>
          <a:p>
            <a:r>
              <a:rPr lang="en-US" dirty="0" err="1"/>
              <a:t>Rayap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level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rayap</a:t>
            </a:r>
            <a:r>
              <a:rPr lang="en-US" dirty="0"/>
              <a:t> yang </a:t>
            </a:r>
            <a:r>
              <a:rPr lang="en-US" dirty="0" err="1"/>
              <a:t>levelnya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endParaRPr lang="en-US" dirty="0"/>
          </a:p>
          <a:p>
            <a:r>
              <a:rPr lang="en-US" dirty="0" err="1"/>
              <a:t>Rayap</a:t>
            </a:r>
            <a:r>
              <a:rPr lang="en-US" dirty="0"/>
              <a:t> yang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rayap</a:t>
            </a:r>
            <a:r>
              <a:rPr lang="en-US" dirty="0"/>
              <a:t> lain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rayap</a:t>
            </a:r>
            <a:r>
              <a:rPr lang="en-US" dirty="0"/>
              <a:t> yang </a:t>
            </a:r>
            <a:r>
              <a:rPr lang="en-US" dirty="0" err="1"/>
              <a:t>dimakan</a:t>
            </a:r>
            <a:endParaRPr lang="en-US" dirty="0"/>
          </a:p>
          <a:p>
            <a:r>
              <a:rPr lang="en-US" dirty="0" err="1"/>
              <a:t>Rayap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posisinya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rayap</a:t>
            </a:r>
            <a:r>
              <a:rPr lang="en-US" dirty="0"/>
              <a:t> yang </a:t>
            </a:r>
            <a:r>
              <a:rPr lang="en-US" dirty="0" err="1"/>
              <a:t>levelnya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levelnya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rayap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mengejar</a:t>
            </a:r>
            <a:r>
              <a:rPr lang="en-US" dirty="0"/>
              <a:t> </a:t>
            </a:r>
            <a:r>
              <a:rPr lang="en-US" dirty="0" err="1"/>
              <a:t>rayap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 err="1"/>
              <a:t>Rayap</a:t>
            </a:r>
            <a:r>
              <a:rPr lang="en-US" dirty="0"/>
              <a:t> yang </a:t>
            </a:r>
            <a:r>
              <a:rPr lang="en-US" dirty="0" err="1"/>
              <a:t>dikejar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menjauhi</a:t>
            </a:r>
            <a:r>
              <a:rPr lang="en-US" dirty="0"/>
              <a:t> </a:t>
            </a:r>
            <a:r>
              <a:rPr lang="en-US" dirty="0" err="1"/>
              <a:t>pengejar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5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01782"/>
            <a:ext cx="9905998" cy="1025236"/>
          </a:xfrm>
        </p:spPr>
        <p:txBody>
          <a:bodyPr/>
          <a:lstStyle/>
          <a:p>
            <a:r>
              <a:rPr lang="en-US" dirty="0"/>
              <a:t>Class food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983" y="1634836"/>
            <a:ext cx="5086857" cy="4558145"/>
          </a:xfrm>
        </p:spPr>
      </p:pic>
    </p:spTree>
    <p:extLst>
      <p:ext uri="{BB962C8B-B14F-4D97-AF65-F5344CB8AC3E}">
        <p14:creationId xmlns:p14="http://schemas.microsoft.com/office/powerpoint/2010/main" val="223210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01782"/>
            <a:ext cx="9905998" cy="1025236"/>
          </a:xfrm>
        </p:spPr>
        <p:txBody>
          <a:bodyPr/>
          <a:lstStyle/>
          <a:p>
            <a:r>
              <a:rPr lang="en-US" dirty="0"/>
              <a:t>Class Termites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223" y="1427018"/>
            <a:ext cx="4802188" cy="448689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264" y="914400"/>
            <a:ext cx="3848637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9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01782"/>
            <a:ext cx="9905998" cy="1025236"/>
          </a:xfrm>
        </p:spPr>
        <p:txBody>
          <a:bodyPr/>
          <a:lstStyle/>
          <a:p>
            <a:r>
              <a:rPr lang="en-US" dirty="0"/>
              <a:t>Class Termites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988127"/>
            <a:ext cx="9874364" cy="3124200"/>
          </a:xfrm>
        </p:spPr>
      </p:pic>
    </p:spTree>
    <p:extLst>
      <p:ext uri="{BB962C8B-B14F-4D97-AF65-F5344CB8AC3E}">
        <p14:creationId xmlns:p14="http://schemas.microsoft.com/office/powerpoint/2010/main" val="140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63237"/>
            <a:ext cx="9905998" cy="1025236"/>
          </a:xfrm>
        </p:spPr>
        <p:txBody>
          <a:bodyPr/>
          <a:lstStyle/>
          <a:p>
            <a:r>
              <a:rPr lang="en-US" dirty="0"/>
              <a:t>Class Termites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897" y="1427018"/>
            <a:ext cx="6135027" cy="4706322"/>
          </a:xfrm>
        </p:spPr>
      </p:pic>
    </p:spTree>
    <p:extLst>
      <p:ext uri="{BB962C8B-B14F-4D97-AF65-F5344CB8AC3E}">
        <p14:creationId xmlns:p14="http://schemas.microsoft.com/office/powerpoint/2010/main" val="230130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63237"/>
            <a:ext cx="9905998" cy="1025236"/>
          </a:xfrm>
        </p:spPr>
        <p:txBody>
          <a:bodyPr/>
          <a:lstStyle/>
          <a:p>
            <a:r>
              <a:rPr lang="en-US" dirty="0"/>
              <a:t>Class Termites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951" y="1288473"/>
            <a:ext cx="7780917" cy="4947781"/>
          </a:xfrm>
        </p:spPr>
      </p:pic>
    </p:spTree>
    <p:extLst>
      <p:ext uri="{BB962C8B-B14F-4D97-AF65-F5344CB8AC3E}">
        <p14:creationId xmlns:p14="http://schemas.microsoft.com/office/powerpoint/2010/main" val="291581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63237"/>
            <a:ext cx="9905998" cy="1025236"/>
          </a:xfrm>
        </p:spPr>
        <p:txBody>
          <a:bodyPr/>
          <a:lstStyle/>
          <a:p>
            <a:r>
              <a:rPr lang="en-US" dirty="0"/>
              <a:t>Class Termites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878" y="1288473"/>
            <a:ext cx="7651064" cy="4947304"/>
          </a:xfrm>
        </p:spPr>
      </p:pic>
    </p:spTree>
    <p:extLst>
      <p:ext uri="{BB962C8B-B14F-4D97-AF65-F5344CB8AC3E}">
        <p14:creationId xmlns:p14="http://schemas.microsoft.com/office/powerpoint/2010/main" val="4149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153</TotalTime>
  <Words>182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termites.io</vt:lpstr>
      <vt:lpstr>Penjelasan</vt:lpstr>
      <vt:lpstr>Penjelasan</vt:lpstr>
      <vt:lpstr>Class food</vt:lpstr>
      <vt:lpstr>Class Termites</vt:lpstr>
      <vt:lpstr>Class Termites</vt:lpstr>
      <vt:lpstr>Class Termites</vt:lpstr>
      <vt:lpstr>Class Termites</vt:lpstr>
      <vt:lpstr>Class Termites</vt:lpstr>
      <vt:lpstr>Main</vt:lpstr>
      <vt:lpstr>Main</vt:lpstr>
      <vt:lpstr>Hasil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termites.io</dc:title>
  <dc:creator>Kevin Nyoto</dc:creator>
  <cp:lastModifiedBy>Kevin Nyoto</cp:lastModifiedBy>
  <cp:revision>16</cp:revision>
  <dcterms:created xsi:type="dcterms:W3CDTF">2017-04-20T14:20:02Z</dcterms:created>
  <dcterms:modified xsi:type="dcterms:W3CDTF">2017-04-20T16:53:29Z</dcterms:modified>
</cp:coreProperties>
</file>