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63" r:id="rId3"/>
    <p:sldId id="259" r:id="rId4"/>
    <p:sldId id="257" r:id="rId5"/>
    <p:sldId id="260" r:id="rId6"/>
    <p:sldId id="261" r:id="rId7"/>
    <p:sldId id="265" r:id="rId8"/>
    <p:sldId id="266" r:id="rId9"/>
    <p:sldId id="267" r:id="rId10"/>
    <p:sldId id="268" r:id="rId11"/>
    <p:sldId id="269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-384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smtClean="0"/>
              <a:pPr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28453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1302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07724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49384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0282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6/17/2017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8411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6/17/2017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66368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83520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6/17/2017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58810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29466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6/17/2017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52752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80319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sky/michi" TargetMode="External"/><Relationship Id="rId2" Type="http://schemas.openxmlformats.org/officeDocument/2006/relationships/hyperlink" Target="http://repository.ipb.ac.id/jspui/bitstream/123456789/50540/6/2011msy_BAB%20IV.%20Simulasi%20Monte%20Carlo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Imitation </a:t>
            </a:r>
            <a:r>
              <a:rPr lang="en-US" dirty="0" smtClean="0"/>
              <a:t>Game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/>
              <a:t>Chess Go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Nyoto – 26415039</a:t>
            </a:r>
          </a:p>
          <a:p>
            <a:r>
              <a:rPr lang="en-US" dirty="0" err="1"/>
              <a:t>Verrell</a:t>
            </a:r>
            <a:r>
              <a:rPr lang="en-US" dirty="0"/>
              <a:t> - 26415079</a:t>
            </a:r>
          </a:p>
        </p:txBody>
      </p:sp>
    </p:spTree>
    <p:extLst>
      <p:ext uri="{BB962C8B-B14F-4D97-AF65-F5344CB8AC3E}">
        <p14:creationId xmlns:p14="http://schemas.microsoft.com/office/powerpoint/2010/main" xmlns="" val="1803296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2000" dirty="0" smtClean="0"/>
              <a:t>Dump subtree dilakukan untuk menghapus node-node yang sudah tidak digunakan lagi.</a:t>
            </a:r>
            <a:br>
              <a:rPr lang="id-ID" sz="2000" dirty="0" smtClean="0"/>
            </a:br>
            <a:r>
              <a:rPr lang="id-ID" sz="2000" dirty="0" smtClean="0"/>
              <a:t>Node yang digunakan akan disimpan dalam array menggunakan print tree summary.</a:t>
            </a:r>
            <a:endParaRPr lang="id-ID" sz="2000" dirty="0"/>
          </a:p>
        </p:txBody>
      </p:sp>
      <p:pic>
        <p:nvPicPr>
          <p:cNvPr id="4" name="Content Placeholder 3" descr="Captur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1006" y="1622425"/>
            <a:ext cx="5495925" cy="3609975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2000" dirty="0" smtClean="0"/>
              <a:t>Fungsi main dimana game berjalan.</a:t>
            </a:r>
            <a:endParaRPr lang="id-ID" sz="2000" dirty="0"/>
          </a:p>
        </p:txBody>
      </p:sp>
      <p:pic>
        <p:nvPicPr>
          <p:cNvPr id="4" name="Content Placeholder 3" descr="Captur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757146"/>
            <a:ext cx="6281738" cy="3340533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Daftar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Pustaka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http://repository.ipb.ac.id/jspui/bitstream/123456789/50540/6/2011msy_BAB%20IV.%20Simulasi%20Monte%20Carlo.pdf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3"/>
              </a:rPr>
              <a:t>https://github.com/pasky/michi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2792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How To Play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478333"/>
            <a:ext cx="6281873" cy="5717930"/>
          </a:xfrm>
        </p:spPr>
        <p:txBody>
          <a:bodyPr>
            <a:normAutofit fontScale="92500" lnSpcReduction="10000"/>
          </a:bodyPr>
          <a:lstStyle/>
          <a:p>
            <a:r>
              <a:rPr lang="id-ID" dirty="0" smtClean="0"/>
              <a:t>Setiap player akan berusaha menguasai area sebanyak-banyaknya.</a:t>
            </a:r>
          </a:p>
          <a:p>
            <a:r>
              <a:rPr lang="id-ID" dirty="0" smtClean="0"/>
              <a:t>Tile biji go player yang dikelilingi oleh biji go milik player lain akan dikosongkan kembali tile nya dan areanya akan menjadi area biji go yang mengelilinginya.</a:t>
            </a:r>
          </a:p>
          <a:p>
            <a:r>
              <a:rPr lang="id-ID" dirty="0" smtClean="0"/>
              <a:t>Player tidak diperkenankan untuk meletakkan biji go pada tile yang benar-benar sudah dikuasai oleh musuh (sudah dikelilingi semua).</a:t>
            </a:r>
          </a:p>
          <a:p>
            <a:r>
              <a:rPr lang="id-ID" dirty="0" smtClean="0"/>
              <a:t>Permainan akan berhenti jika salah satu player tidak bisa bergerak.</a:t>
            </a:r>
          </a:p>
          <a:p>
            <a:r>
              <a:rPr lang="id-ID" dirty="0" smtClean="0"/>
              <a:t>Pemenang dari game ditentukan dari seberapa luas area yang dikuasai dan jumlah ‘PASS’.</a:t>
            </a:r>
          </a:p>
          <a:p>
            <a:r>
              <a:rPr lang="id-ID" dirty="0" smtClean="0"/>
              <a:t>Batas </a:t>
            </a:r>
            <a:r>
              <a:rPr lang="id-ID" dirty="0" smtClean="0"/>
              <a:t>maksimal ‘PASS’  </a:t>
            </a:r>
            <a:r>
              <a:rPr lang="id-ID" dirty="0" smtClean="0"/>
              <a:t>adalah 3x jika ada player yang sudah ‘PASS’ 3x maka dialah yang kalah.</a:t>
            </a:r>
          </a:p>
          <a:p>
            <a:r>
              <a:rPr lang="id-ID" dirty="0" smtClean="0"/>
              <a:t>Player yang menguasai area yang lebih luas yang menjadi pemenang.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Monte Carlo</a:t>
            </a:r>
          </a:p>
        </p:txBody>
      </p:sp>
    </p:spTree>
    <p:extLst>
      <p:ext uri="{BB962C8B-B14F-4D97-AF65-F5344CB8AC3E}">
        <p14:creationId xmlns:p14="http://schemas.microsoft.com/office/powerpoint/2010/main" xmlns="" val="2287389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Monte Carlo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algoritma</a:t>
            </a:r>
            <a:r>
              <a:rPr lang="en-US" sz="2000" dirty="0"/>
              <a:t> </a:t>
            </a:r>
            <a:r>
              <a:rPr lang="en-US" sz="2000" dirty="0" err="1"/>
              <a:t>komputasi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mensimulasikan</a:t>
            </a:r>
            <a:r>
              <a:rPr lang="en-US" sz="2000" dirty="0"/>
              <a:t> </a:t>
            </a:r>
            <a:r>
              <a:rPr lang="en-US" sz="2000" dirty="0" err="1"/>
              <a:t>berbagai</a:t>
            </a:r>
            <a:r>
              <a:rPr lang="en-US" sz="2000" dirty="0"/>
              <a:t> </a:t>
            </a:r>
            <a:r>
              <a:rPr lang="en-US" sz="2000" dirty="0" err="1"/>
              <a:t>perilaku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fisika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matematika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sejak</a:t>
            </a:r>
            <a:r>
              <a:rPr lang="en-US" sz="2000" dirty="0"/>
              <a:t> </a:t>
            </a:r>
            <a:r>
              <a:rPr lang="en-US" sz="2000" dirty="0" err="1"/>
              <a:t>abad</a:t>
            </a:r>
            <a:r>
              <a:rPr lang="en-US" sz="2000" dirty="0"/>
              <a:t> ke-18 </a:t>
            </a:r>
            <a:r>
              <a:rPr lang="en-US" sz="2000" dirty="0" err="1"/>
              <a:t>oleh</a:t>
            </a:r>
            <a:r>
              <a:rPr lang="en-US" sz="2000" dirty="0"/>
              <a:t> Comte de Buffon yang </a:t>
            </a:r>
            <a:r>
              <a:rPr lang="en-US" sz="2000" dirty="0" err="1"/>
              <a:t>mengembangkan</a:t>
            </a:r>
            <a:r>
              <a:rPr lang="en-US" sz="2000" dirty="0"/>
              <a:t> </a:t>
            </a:r>
            <a:r>
              <a:rPr lang="en-US" sz="2000" dirty="0" err="1"/>
              <a:t>eksperimen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memperoleh</a:t>
            </a:r>
            <a:r>
              <a:rPr lang="en-US" sz="2000" dirty="0"/>
              <a:t> </a:t>
            </a:r>
            <a:r>
              <a:rPr lang="en-US" sz="2000" dirty="0" err="1"/>
              <a:t>rasio</a:t>
            </a:r>
            <a:r>
              <a:rPr lang="en-US" sz="2000" dirty="0"/>
              <a:t> </a:t>
            </a:r>
            <a:r>
              <a:rPr lang="en-US" sz="2000" dirty="0" err="1"/>
              <a:t>antara</a:t>
            </a:r>
            <a:r>
              <a:rPr lang="en-US" sz="2000" dirty="0"/>
              <a:t> diameter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keliling</a:t>
            </a:r>
            <a:r>
              <a:rPr lang="en-US" sz="2000" dirty="0"/>
              <a:t> </a:t>
            </a:r>
            <a:r>
              <a:rPr lang="en-US" sz="2000" dirty="0" err="1"/>
              <a:t>lingkaran</a:t>
            </a:r>
            <a:r>
              <a:rPr lang="en-US" sz="2000" dirty="0"/>
              <a:t>.</a:t>
            </a:r>
          </a:p>
          <a:p>
            <a:r>
              <a:rPr lang="en-US" sz="2000" dirty="0"/>
              <a:t>Di </a:t>
            </a:r>
            <a:r>
              <a:rPr lang="en-US" sz="2000" dirty="0" err="1"/>
              <a:t>awal</a:t>
            </a:r>
            <a:r>
              <a:rPr lang="en-US" sz="2000" dirty="0"/>
              <a:t> </a:t>
            </a:r>
            <a:r>
              <a:rPr lang="en-US" sz="2000" dirty="0" err="1"/>
              <a:t>abad</a:t>
            </a:r>
            <a:r>
              <a:rPr lang="en-US" sz="2000" dirty="0"/>
              <a:t> ke-20 juga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memecahkan</a:t>
            </a:r>
            <a:r>
              <a:rPr lang="en-US" sz="2000" dirty="0"/>
              <a:t> </a:t>
            </a:r>
            <a:r>
              <a:rPr lang="en-US" sz="2000" dirty="0" err="1"/>
              <a:t>persamaan</a:t>
            </a:r>
            <a:r>
              <a:rPr lang="en-US" sz="2000" dirty="0"/>
              <a:t> Boltzmann. </a:t>
            </a:r>
          </a:p>
        </p:txBody>
      </p:sp>
    </p:spTree>
    <p:extLst>
      <p:ext uri="{BB962C8B-B14F-4D97-AF65-F5344CB8AC3E}">
        <p14:creationId xmlns:p14="http://schemas.microsoft.com/office/powerpoint/2010/main" xmlns="" val="3859015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Monte Carlo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Algoritma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memerlukan</a:t>
            </a:r>
            <a:r>
              <a:rPr lang="en-US" sz="2000" dirty="0"/>
              <a:t> </a:t>
            </a:r>
            <a:r>
              <a:rPr lang="en-US" sz="2000" dirty="0" err="1"/>
              <a:t>perulangan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perhitungan</a:t>
            </a:r>
            <a:r>
              <a:rPr lang="en-US" sz="2000" dirty="0"/>
              <a:t> yang </a:t>
            </a:r>
            <a:r>
              <a:rPr lang="en-US" sz="2000" dirty="0" err="1"/>
              <a:t>kompleks</a:t>
            </a:r>
            <a:r>
              <a:rPr lang="en-US" sz="2000" dirty="0"/>
              <a:t>, </a:t>
            </a:r>
            <a:r>
              <a:rPr lang="en-US" sz="2000" dirty="0" err="1"/>
              <a:t>sehingga</a:t>
            </a:r>
            <a:r>
              <a:rPr lang="en-US" sz="2000" dirty="0"/>
              <a:t> </a:t>
            </a:r>
            <a:r>
              <a:rPr lang="en-US" sz="2000" dirty="0" err="1"/>
              <a:t>metode</a:t>
            </a:r>
            <a:r>
              <a:rPr lang="en-US" sz="2000" dirty="0"/>
              <a:t> Monte Carlo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umumnya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komputer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berbagai</a:t>
            </a:r>
            <a:r>
              <a:rPr lang="en-US" sz="2000" dirty="0"/>
              <a:t> </a:t>
            </a:r>
            <a:r>
              <a:rPr lang="en-US" sz="2000" dirty="0" err="1"/>
              <a:t>teknik</a:t>
            </a:r>
            <a:r>
              <a:rPr lang="en-US" sz="2000" dirty="0"/>
              <a:t> </a:t>
            </a:r>
            <a:r>
              <a:rPr lang="en-US" sz="2000" dirty="0" err="1"/>
              <a:t>simulasi</a:t>
            </a:r>
            <a:r>
              <a:rPr lang="en-US" sz="2000" dirty="0"/>
              <a:t> </a:t>
            </a:r>
            <a:r>
              <a:rPr lang="en-US" sz="2000" dirty="0" err="1"/>
              <a:t>komputer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452102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Monte Carlo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simulasi</a:t>
            </a:r>
            <a:r>
              <a:rPr lang="en-US" dirty="0"/>
              <a:t> Monte Carlo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bilangan-bilangan</a:t>
            </a:r>
            <a:r>
              <a:rPr lang="en-US" dirty="0"/>
              <a:t> </a:t>
            </a:r>
            <a:r>
              <a:rPr lang="en-US" dirty="0" err="1"/>
              <a:t>acak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.</a:t>
            </a:r>
          </a:p>
          <a:p>
            <a:r>
              <a:rPr lang="en-US" dirty="0" err="1"/>
              <a:t>Prinsip</a:t>
            </a:r>
            <a:r>
              <a:rPr lang="en-US" dirty="0"/>
              <a:t> </a:t>
            </a:r>
            <a:r>
              <a:rPr lang="en-US" dirty="0" err="1"/>
              <a:t>kerjanya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membangkitkan</a:t>
            </a:r>
            <a:r>
              <a:rPr lang="en-US" dirty="0"/>
              <a:t> </a:t>
            </a:r>
            <a:r>
              <a:rPr lang="en-US" dirty="0" err="1"/>
              <a:t>bilangan-bilangan</a:t>
            </a:r>
            <a:r>
              <a:rPr lang="en-US" dirty="0"/>
              <a:t> </a:t>
            </a:r>
            <a:r>
              <a:rPr lang="en-US" dirty="0" err="1"/>
              <a:t>acak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acak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distribusinya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746421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2000" dirty="0" smtClean="0"/>
              <a:t>Class Tree dibuat untuk membuat tree mengenai segala kemungkinan move yang ada.</a:t>
            </a:r>
            <a:endParaRPr lang="id-ID" sz="2000" dirty="0"/>
          </a:p>
        </p:txBody>
      </p:sp>
      <p:pic>
        <p:nvPicPr>
          <p:cNvPr id="4" name="Content Placeholder 3" descr="Captur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487713"/>
            <a:ext cx="6281738" cy="3879398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2000" dirty="0" smtClean="0"/>
              <a:t>Penghitungan winrate dan bestmove diperlukan lalu ditampung datanya untuk dibandingkan dalam menentukan langkah terbaik.</a:t>
            </a:r>
            <a:endParaRPr lang="id-ID" sz="2000" dirty="0"/>
          </a:p>
        </p:txBody>
      </p:sp>
      <p:pic>
        <p:nvPicPr>
          <p:cNvPr id="1026" name="Picture 2" descr="C:\Users\Public\Documents\Capture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118100" y="1376873"/>
            <a:ext cx="6281738" cy="41010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2000" dirty="0" smtClean="0"/>
              <a:t>Tree search digunakan untuk mencari langkah-langkah yang dimungkinkan.</a:t>
            </a:r>
            <a:br>
              <a:rPr lang="id-ID" sz="2000" dirty="0" smtClean="0"/>
            </a:br>
            <a:r>
              <a:rPr lang="id-ID" sz="2000" dirty="0" smtClean="0"/>
              <a:t>Adanya expand pada tree menunjukkan bahwa pencarian langkah tidak hanya 1 langkah ke depan tapi beberapa.</a:t>
            </a:r>
            <a:endParaRPr lang="id-ID" sz="2000" dirty="0"/>
          </a:p>
        </p:txBody>
      </p:sp>
      <p:pic>
        <p:nvPicPr>
          <p:cNvPr id="4" name="Content Placeholder 3" descr="Captur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1994" y="1470025"/>
            <a:ext cx="4933950" cy="3914775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s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67</TotalTime>
  <Words>299</Words>
  <Application>Microsoft Office PowerPoint</Application>
  <PresentationFormat>Custom</PresentationFormat>
  <Paragraphs>30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Atlas</vt:lpstr>
      <vt:lpstr>Imitation Game Chess Go Project</vt:lpstr>
      <vt:lpstr>How To Play</vt:lpstr>
      <vt:lpstr>Metode yang digunakan</vt:lpstr>
      <vt:lpstr>Metode  Monte Carlo</vt:lpstr>
      <vt:lpstr>Metode Monte Carlo</vt:lpstr>
      <vt:lpstr>Metode Monte Carlo</vt:lpstr>
      <vt:lpstr>Class Tree dibuat untuk membuat tree mengenai segala kemungkinan move yang ada.</vt:lpstr>
      <vt:lpstr>Penghitungan winrate dan bestmove diperlukan lalu ditampung datanya untuk dibandingkan dalam menentukan langkah terbaik.</vt:lpstr>
      <vt:lpstr>Tree search digunakan untuk mencari langkah-langkah yang dimungkinkan. Adanya expand pada tree menunjukkan bahwa pencarian langkah tidak hanya 1 langkah ke depan tapi beberapa.</vt:lpstr>
      <vt:lpstr>Dump subtree dilakukan untuk menghapus node-node yang sudah tidak digunakan lagi. Node yang digunakan akan disimpan dalam array menggunakan print tree summary.</vt:lpstr>
      <vt:lpstr>Fungsi main dimana game berjalan.</vt:lpstr>
      <vt:lpstr>Daftar Pustaka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Imitation Game</dc:title>
  <dc:creator>Kevin Nyoto</dc:creator>
  <cp:lastModifiedBy>user</cp:lastModifiedBy>
  <cp:revision>8</cp:revision>
  <dcterms:created xsi:type="dcterms:W3CDTF">2017-06-17T14:39:22Z</dcterms:created>
  <dcterms:modified xsi:type="dcterms:W3CDTF">2017-06-17T16:51:59Z</dcterms:modified>
</cp:coreProperties>
</file>