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70" r:id="rId8"/>
    <p:sldId id="266" r:id="rId9"/>
    <p:sldId id="268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4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302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77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38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841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636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5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8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4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27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3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ky/michi" TargetMode="External"/><Relationship Id="rId2" Type="http://schemas.openxmlformats.org/officeDocument/2006/relationships/hyperlink" Target="http://repository.ipb.ac.id/jspui/bitstream/123456789/50540/6/2011msy_BAB%20IV.%20Simulasi%20Monte%20Carl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Imitation </a:t>
            </a:r>
            <a:r>
              <a:rPr lang="en-US" dirty="0" smtClean="0"/>
              <a:t>Game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Chess Go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Nyoto – 26415039</a:t>
            </a:r>
          </a:p>
          <a:p>
            <a:r>
              <a:rPr lang="en-US" dirty="0" err="1"/>
              <a:t>Verrell</a:t>
            </a:r>
            <a:r>
              <a:rPr lang="en-US" dirty="0"/>
              <a:t> - 26415079</a:t>
            </a:r>
          </a:p>
        </p:txBody>
      </p:sp>
    </p:spTree>
    <p:extLst>
      <p:ext uri="{BB962C8B-B14F-4D97-AF65-F5344CB8AC3E}">
        <p14:creationId xmlns="" xmlns:p14="http://schemas.microsoft.com/office/powerpoint/2010/main" val="18032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Ini adalah function yang menentukan move yang akan di passing ke main.py.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305" y="1515979"/>
            <a:ext cx="6736006" cy="35588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http://repository.ipb.ac.id/jspui/bitstream/123456789/50540/6/2011msy_BAB%20IV.%20Simulasi%20Monte%20Carlo.pdf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https://github.com/pasky/michi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9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 To Play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78333"/>
            <a:ext cx="6281873" cy="571793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Setiap player akan berusaha menguasai area sebanyak-banyaknya.</a:t>
            </a:r>
          </a:p>
          <a:p>
            <a:r>
              <a:rPr lang="id-ID" dirty="0" smtClean="0"/>
              <a:t>Tile biji go player yang dikelilingi oleh biji go milik player lain akan dikosongkan kembali tile nya dan areanya akan menjadi area biji go yang mengelilinginya.</a:t>
            </a:r>
          </a:p>
          <a:p>
            <a:r>
              <a:rPr lang="id-ID" dirty="0" smtClean="0"/>
              <a:t>Player tidak diperkenankan untuk meletakkan biji go pada tile yang benar-benar sudah dikuasai oleh musuh (sudah dikelilingi semua).</a:t>
            </a:r>
          </a:p>
          <a:p>
            <a:r>
              <a:rPr lang="id-ID" dirty="0" smtClean="0"/>
              <a:t>Permainan akan berhenti jika salah satu player tidak bisa bergerak.</a:t>
            </a:r>
          </a:p>
          <a:p>
            <a:r>
              <a:rPr lang="id-ID" dirty="0" smtClean="0"/>
              <a:t>Pemenang dari game ditentukan dari seberapa luas area yang dikuasai dan jumlah ‘PASS’.</a:t>
            </a:r>
          </a:p>
          <a:p>
            <a:r>
              <a:rPr lang="id-ID" dirty="0" smtClean="0"/>
              <a:t>Batas maksimal ‘PASS’  adalah 3x jika ada player yang sudah ‘PASS’ 3x maka dialah yang kalah.</a:t>
            </a:r>
          </a:p>
          <a:p>
            <a:r>
              <a:rPr lang="id-ID" dirty="0" smtClean="0"/>
              <a:t>Player yang menguasai area yang lebih luas yang menjadi pemenang.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Monte Carlo</a:t>
            </a:r>
          </a:p>
        </p:txBody>
      </p:sp>
    </p:spTree>
    <p:extLst>
      <p:ext uri="{BB962C8B-B14F-4D97-AF65-F5344CB8AC3E}">
        <p14:creationId xmlns="" xmlns:p14="http://schemas.microsoft.com/office/powerpoint/2010/main" val="228738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mensimulasikan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fisika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abad</a:t>
            </a:r>
            <a:r>
              <a:rPr lang="en-US" sz="2000" dirty="0"/>
              <a:t> ke-18 </a:t>
            </a:r>
            <a:r>
              <a:rPr lang="en-US" sz="2000" dirty="0" err="1"/>
              <a:t>oleh</a:t>
            </a:r>
            <a:r>
              <a:rPr lang="en-US" sz="2000" dirty="0"/>
              <a:t> Comte de Buffon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diameter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keliling</a:t>
            </a:r>
            <a:r>
              <a:rPr lang="en-US" sz="2000" dirty="0"/>
              <a:t> </a:t>
            </a:r>
            <a:r>
              <a:rPr lang="en-US" sz="2000" dirty="0" err="1"/>
              <a:t>lingkaran</a:t>
            </a:r>
            <a:r>
              <a:rPr lang="en-US" sz="2000" dirty="0"/>
              <a:t>.</a:t>
            </a:r>
          </a:p>
          <a:p>
            <a:r>
              <a:rPr lang="en-US" sz="2000" dirty="0"/>
              <a:t>Di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abad</a:t>
            </a:r>
            <a:r>
              <a:rPr lang="en-US" sz="2000" dirty="0"/>
              <a:t> ke-20 juga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Boltzmann. </a:t>
            </a:r>
          </a:p>
        </p:txBody>
      </p:sp>
    </p:spTree>
    <p:extLst>
      <p:ext uri="{BB962C8B-B14F-4D97-AF65-F5344CB8AC3E}">
        <p14:creationId xmlns="" xmlns:p14="http://schemas.microsoft.com/office/powerpoint/2010/main" val="385901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yang </a:t>
            </a:r>
            <a:r>
              <a:rPr lang="en-US" sz="2000" dirty="0" err="1"/>
              <a:t>kompleks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Monte Carlo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521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Monte Carlo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74642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Disini N_SIMS mempengaruhi banyaknya node dalam tree, bisa dibilang mempengaruhi pencarian langkah  yang akan diambil.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400" y="2310064"/>
            <a:ext cx="6445382" cy="158332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Penghitungan winrate dan bestmove diperlukan lalu ditampung datanya untuk dibandingkan dalam menentukan langkah terbaik.</a:t>
            </a:r>
            <a:endParaRPr lang="id-ID" sz="2000" dirty="0"/>
          </a:p>
        </p:txBody>
      </p:sp>
      <p:pic>
        <p:nvPicPr>
          <p:cNvPr id="1026" name="Picture 2" descr="C:\Users\Public\Documents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18100" y="1376873"/>
            <a:ext cx="6281738" cy="4101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Print tree summary digunakan untuk mencari langkah-langkah terbaik yang dapat dilakukan.</a:t>
            </a:r>
            <a:endParaRPr lang="id-ID" sz="2000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006" y="1622425"/>
            <a:ext cx="5495925" cy="36099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90</TotalTime>
  <Words>301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Atlas</vt:lpstr>
      <vt:lpstr>Imitation Game Chess Go Project</vt:lpstr>
      <vt:lpstr>How To Play</vt:lpstr>
      <vt:lpstr>Metode yang digunakan</vt:lpstr>
      <vt:lpstr>Metode  Monte Carlo</vt:lpstr>
      <vt:lpstr>Metode Monte Carlo</vt:lpstr>
      <vt:lpstr>Metode Monte Carlo</vt:lpstr>
      <vt:lpstr>Disini N_SIMS mempengaruhi banyaknya node dalam tree, bisa dibilang mempengaruhi pencarian langkah  yang akan diambil.</vt:lpstr>
      <vt:lpstr>Penghitungan winrate dan bestmove diperlukan lalu ditampung datanya untuk dibandingkan dalam menentukan langkah terbaik.</vt:lpstr>
      <vt:lpstr>Print tree summary digunakan untuk mencari langkah-langkah terbaik yang dapat dilakukan.</vt:lpstr>
      <vt:lpstr>Ini adalah function yang menentukan move yang akan di passing ke main.py.</vt:lpstr>
      <vt:lpstr>Daftar Pustaka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Imitation Game</dc:title>
  <dc:creator>Kevin Nyoto</dc:creator>
  <cp:lastModifiedBy>user</cp:lastModifiedBy>
  <cp:revision>11</cp:revision>
  <dcterms:created xsi:type="dcterms:W3CDTF">2017-06-17T14:39:22Z</dcterms:created>
  <dcterms:modified xsi:type="dcterms:W3CDTF">2017-06-22T01:30:59Z</dcterms:modified>
</cp:coreProperties>
</file>