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846" y="-3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FD0FC-E63D-4ED5-4DC4-D1BDE1676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8DEC22-9B4A-C8E0-8E11-B6A0195C4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3DB120-D7B5-02D2-5179-C44CFF1E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232-8B70-45B2-B90B-76A05A555CB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2809C-E9C0-BA94-0EF7-0E6F043B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E5DAF0-65F0-E205-DB8B-5E0D9481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5BA3-6C59-4141-92A9-C920F29D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1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6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EB8D69-F3CE-C110-6315-702F090A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7D10FE-ADD2-992C-4BF0-E534454CA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5BD63A-08D3-1F23-24D5-91A10C065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4232-8B70-45B2-B90B-76A05A555CB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972A8-9676-3CF2-3FE4-CE3E9B85E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CF1F0D-5BCB-ED1E-D5E7-E52869A8A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5BA3-6C59-4141-92A9-C920F29D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275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FD43396-6D3E-89EB-3E0C-06C7F786625F}"/>
              </a:ext>
            </a:extLst>
          </p:cNvPr>
          <p:cNvSpPr/>
          <p:nvPr/>
        </p:nvSpPr>
        <p:spPr>
          <a:xfrm>
            <a:off x="2026464" y="1305808"/>
            <a:ext cx="1035643" cy="24222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  <a:effectLst>
            <a:glow rad="635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666A2F3-C209-0A92-0A88-D6FE8BEC3EAA}"/>
              </a:ext>
            </a:extLst>
          </p:cNvPr>
          <p:cNvCxnSpPr>
            <a:cxnSpLocks/>
          </p:cNvCxnSpPr>
          <p:nvPr/>
        </p:nvCxnSpPr>
        <p:spPr>
          <a:xfrm>
            <a:off x="2026464" y="1802734"/>
            <a:ext cx="1035643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  <a:effectLst>
            <a:glow rad="635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F5AAFCF-73F3-9BE8-23E0-0F71E638924E}"/>
              </a:ext>
            </a:extLst>
          </p:cNvPr>
          <p:cNvGrpSpPr/>
          <p:nvPr/>
        </p:nvGrpSpPr>
        <p:grpSpPr>
          <a:xfrm>
            <a:off x="1938992" y="805793"/>
            <a:ext cx="1210589" cy="400110"/>
            <a:chOff x="327179" y="805793"/>
            <a:chExt cx="1210589" cy="400110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33BD273-E95A-ADC8-75BD-65B198CE4EDD}"/>
                </a:ext>
              </a:extLst>
            </p:cNvPr>
            <p:cNvSpPr txBox="1"/>
            <p:nvPr/>
          </p:nvSpPr>
          <p:spPr>
            <a:xfrm>
              <a:off x="327179" y="805793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テキスト</a:t>
              </a:r>
              <a:endParaRPr kumimoji="1" lang="ja-JP" altLang="en-US" sz="2000" dirty="0">
                <a:ln w="76200">
                  <a:solidFill>
                    <a:schemeClr val="bg1"/>
                  </a:solidFill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A0FC970-08A4-E2A6-A7E8-8BBB34B582CC}"/>
                </a:ext>
              </a:extLst>
            </p:cNvPr>
            <p:cNvSpPr txBox="1"/>
            <p:nvPr/>
          </p:nvSpPr>
          <p:spPr>
            <a:xfrm>
              <a:off x="327179" y="805793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テキスト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B043C9-79FB-3F7F-B2B8-4E4393A092F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877985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n w="57150">
                  <a:noFill/>
                </a:ln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テンプレート置き場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005452-C2B4-774E-0A2F-79D0C3274B4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6950" y="96305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571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テキスト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A17DAA-2D8B-43B9-F924-4D8AEE3201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4726" y="12576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571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7123C65-50BB-63C2-F27D-F9961958224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2134" y="15961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571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矢印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4DFCD2-C356-E577-56C1-B434382242AE}"/>
              </a:ext>
            </a:extLst>
          </p:cNvPr>
          <p:cNvGrpSpPr/>
          <p:nvPr/>
        </p:nvGrpSpPr>
        <p:grpSpPr>
          <a:xfrm>
            <a:off x="3217973" y="805793"/>
            <a:ext cx="548868" cy="400110"/>
            <a:chOff x="711900" y="805793"/>
            <a:chExt cx="548868" cy="40011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8422F0A-4CFB-962E-B9AA-41BF8E3338B6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①</a:t>
              </a:r>
              <a:r>
                <a:rPr lang="en-US" altLang="ja-JP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lang="ja-JP" altLang="en-US" sz="2000" dirty="0">
                <a:ln w="76200">
                  <a:solidFill>
                    <a:schemeClr val="bg1"/>
                  </a:solidFill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B33A3B2-4601-FFA7-B56C-D647DB6AA166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①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CB43430-BCF5-7E14-97FF-DA6B81CD0E5E}"/>
              </a:ext>
            </a:extLst>
          </p:cNvPr>
          <p:cNvGrpSpPr/>
          <p:nvPr/>
        </p:nvGrpSpPr>
        <p:grpSpPr>
          <a:xfrm>
            <a:off x="3858529" y="805793"/>
            <a:ext cx="548868" cy="400110"/>
            <a:chOff x="711900" y="805793"/>
            <a:chExt cx="548868" cy="400110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BBAF8E7-17E6-F8C2-95BB-EE84C6C553E3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②	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54D79B2-A024-92F9-076F-0C47820746EE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②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6585ACC-D487-9F9D-3428-B27C91773B08}"/>
              </a:ext>
            </a:extLst>
          </p:cNvPr>
          <p:cNvGrpSpPr/>
          <p:nvPr/>
        </p:nvGrpSpPr>
        <p:grpSpPr>
          <a:xfrm>
            <a:off x="4499085" y="805793"/>
            <a:ext cx="548868" cy="400110"/>
            <a:chOff x="711900" y="805793"/>
            <a:chExt cx="548868" cy="400110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98C778D-E63C-4A89-9EDF-0B6CA65C9465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③	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6668AD4-CAF0-9962-2AC7-977188516EF4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③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A43B057-3D89-91E9-E2AD-7CD7C579C41D}"/>
              </a:ext>
            </a:extLst>
          </p:cNvPr>
          <p:cNvGrpSpPr/>
          <p:nvPr/>
        </p:nvGrpSpPr>
        <p:grpSpPr>
          <a:xfrm>
            <a:off x="5139641" y="805793"/>
            <a:ext cx="548868" cy="400110"/>
            <a:chOff x="711900" y="805793"/>
            <a:chExt cx="548868" cy="400110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32277095-4C29-27F5-2B77-41282EB64116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④	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CB54CF3C-4A15-0B03-3CBE-09BAFAE77383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④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140A949-32AB-15C4-5B14-0955CBADA24F}"/>
              </a:ext>
            </a:extLst>
          </p:cNvPr>
          <p:cNvGrpSpPr/>
          <p:nvPr/>
        </p:nvGrpSpPr>
        <p:grpSpPr>
          <a:xfrm>
            <a:off x="5780197" y="805793"/>
            <a:ext cx="548868" cy="400110"/>
            <a:chOff x="711900" y="805793"/>
            <a:chExt cx="548868" cy="400110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ECA343B2-7D67-EF71-2C24-628304A6932E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⑤	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1EFE64CF-2118-BEF3-D330-1D7C3C197064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⑤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37B27FB-D9C0-F8E2-B0E1-A5EE202C21C9}"/>
              </a:ext>
            </a:extLst>
          </p:cNvPr>
          <p:cNvGrpSpPr/>
          <p:nvPr/>
        </p:nvGrpSpPr>
        <p:grpSpPr>
          <a:xfrm>
            <a:off x="6420753" y="805793"/>
            <a:ext cx="548868" cy="400110"/>
            <a:chOff x="711900" y="805793"/>
            <a:chExt cx="548868" cy="400110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4FD7BC3-80AD-87AD-CE8B-342EAFA8ECF1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⑥	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D41928A-EF62-01A4-9B5A-10BD24CD42DA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⑥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2DC54B5B-202B-5DF5-DB60-99BDB37FD109}"/>
              </a:ext>
            </a:extLst>
          </p:cNvPr>
          <p:cNvGrpSpPr/>
          <p:nvPr/>
        </p:nvGrpSpPr>
        <p:grpSpPr>
          <a:xfrm>
            <a:off x="7061309" y="805793"/>
            <a:ext cx="548868" cy="400110"/>
            <a:chOff x="711900" y="805793"/>
            <a:chExt cx="548868" cy="4001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0863FDD1-F36A-E867-19DC-B94B374B423F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⑦	</a:t>
              </a: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4191E4A6-1982-EAC8-17FD-DE7CDE7539F1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⑦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8927D178-7E13-B699-A62F-7D15FBCDC011}"/>
              </a:ext>
            </a:extLst>
          </p:cNvPr>
          <p:cNvGrpSpPr/>
          <p:nvPr/>
        </p:nvGrpSpPr>
        <p:grpSpPr>
          <a:xfrm>
            <a:off x="7701865" y="805793"/>
            <a:ext cx="548868" cy="400110"/>
            <a:chOff x="711900" y="805793"/>
            <a:chExt cx="548868" cy="400110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1D902B3-6289-1D66-83F3-A5F0E6FC6ABC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⑧	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5A750CE-58A8-C46F-EAE9-330A2602189E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⑧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307ACE77-C2DA-661F-EDC6-195B9F5A53C4}"/>
              </a:ext>
            </a:extLst>
          </p:cNvPr>
          <p:cNvGrpSpPr/>
          <p:nvPr/>
        </p:nvGrpSpPr>
        <p:grpSpPr>
          <a:xfrm>
            <a:off x="8342424" y="805793"/>
            <a:ext cx="548868" cy="400110"/>
            <a:chOff x="711900" y="805793"/>
            <a:chExt cx="548868" cy="400110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C318964-00EF-255A-489B-C4E0431B224F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⑨	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D7676CD-7D5C-C65F-EE35-1F8E0EC1D054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⑨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89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1CD59E-13EC-BE23-0E79-484ABD693A61}"/>
              </a:ext>
            </a:extLst>
          </p:cNvPr>
          <p:cNvSpPr txBox="1"/>
          <p:nvPr/>
        </p:nvSpPr>
        <p:spPr>
          <a:xfrm>
            <a:off x="733391" y="1140842"/>
            <a:ext cx="8629285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You can </a:t>
            </a: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sort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an </a:t>
            </a:r>
            <a:r>
              <a:rPr lang="en-US" altLang="ja-JP" sz="2000" dirty="0">
                <a:ln w="57150">
                  <a:noFill/>
                </a:ln>
                <a:solidFill>
                  <a:schemeClr val="accent2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array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of </a:t>
            </a:r>
            <a:r>
              <a:rPr lang="en-US" altLang="ja-JP" sz="2000" dirty="0">
                <a:ln w="57150">
                  <a:noFill/>
                </a:ln>
                <a:solidFill>
                  <a:srgbClr val="00B05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any type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in the blueprint </a:t>
            </a:r>
            <a:b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according to the order of the </a:t>
            </a:r>
            <a:r>
              <a:rPr lang="en-US" altLang="ja-JP" sz="2000" dirty="0">
                <a:ln w="57150">
                  <a:noFill/>
                </a:ln>
                <a:solidFill>
                  <a:schemeClr val="accent4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comparison functions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you specify.</a:t>
            </a:r>
          </a:p>
          <a:p>
            <a:pPr>
              <a:spcBef>
                <a:spcPts val="1800"/>
              </a:spcBef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 typical use case is a </a:t>
            </a: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structure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type.</a:t>
            </a:r>
          </a:p>
          <a:p>
            <a:pPr>
              <a:tabLst>
                <a:tab pos="360363" algn="l"/>
              </a:tabLst>
            </a:pPr>
            <a:r>
              <a:rPr kumimoji="1"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For example, you can </a:t>
            </a:r>
            <a:r>
              <a:rPr kumimoji="1"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sort a structure according to the order of its member</a:t>
            </a:r>
            <a:r>
              <a:rPr kumimoji="1"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.</a:t>
            </a:r>
            <a:endParaRPr kumimoji="1" lang="ja-JP" altLang="en-US" sz="2000" dirty="0">
              <a:ln w="57150">
                <a:noFill/>
              </a:ln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7334C0-2469-3B50-BE06-7A5AE1ADB0BE}"/>
              </a:ext>
            </a:extLst>
          </p:cNvPr>
          <p:cNvSpPr txBox="1"/>
          <p:nvPr/>
        </p:nvSpPr>
        <p:spPr>
          <a:xfrm>
            <a:off x="323576" y="180975"/>
            <a:ext cx="5288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What can you do?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B20586-1081-9593-0E2B-126B10F56975}"/>
              </a:ext>
            </a:extLst>
          </p:cNvPr>
          <p:cNvSpPr txBox="1"/>
          <p:nvPr/>
        </p:nvSpPr>
        <p:spPr>
          <a:xfrm>
            <a:off x="733391" y="3084260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8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Here is an example:</a:t>
            </a:r>
            <a:endParaRPr kumimoji="1" lang="ja-JP" altLang="en-US" sz="2800" dirty="0">
              <a:ln w="57150">
                <a:noFill/>
              </a:ln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3AD102-4A72-1846-F4B7-8F7006FE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3607480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66BB81-5F49-2FC1-2D79-3A693B59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4376196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DD02237-6084-3A28-C43A-9995131C3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5144911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934FC1-A8D1-3450-2423-F04226F6CA8C}"/>
              </a:ext>
            </a:extLst>
          </p:cNvPr>
          <p:cNvSpPr txBox="1"/>
          <p:nvPr/>
        </p:nvSpPr>
        <p:spPr>
          <a:xfrm>
            <a:off x="1119188" y="5968872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An array of</a:t>
            </a:r>
            <a:b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three structures</a:t>
            </a:r>
            <a:endParaRPr lang="ja-JP" altLang="en-US" sz="2000" dirty="0">
              <a:ln w="57150">
                <a:noFill/>
              </a:ln>
              <a:solidFill>
                <a:srgbClr val="00B0F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D03D850-01E1-4FDC-AE50-FEA2250DCE4E}"/>
              </a:ext>
            </a:extLst>
          </p:cNvPr>
          <p:cNvSpPr/>
          <p:nvPr/>
        </p:nvSpPr>
        <p:spPr>
          <a:xfrm>
            <a:off x="2943534" y="4376282"/>
            <a:ext cx="3152465" cy="978903"/>
          </a:xfrm>
          <a:prstGeom prst="rightArrow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888E9D-540F-5235-6668-4777941E8B9A}"/>
              </a:ext>
            </a:extLst>
          </p:cNvPr>
          <p:cNvSpPr txBox="1"/>
          <p:nvPr/>
        </p:nvSpPr>
        <p:spPr>
          <a:xfrm>
            <a:off x="4199005" y="4178775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Sort</a:t>
            </a:r>
            <a:endParaRPr lang="ja-JP" altLang="en-US" sz="2000" dirty="0">
              <a:ln w="57150">
                <a:noFill/>
              </a:ln>
              <a:solidFill>
                <a:srgbClr val="00B0F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725F5-1970-477A-638A-FB74ADEFE344}"/>
              </a:ext>
            </a:extLst>
          </p:cNvPr>
          <p:cNvSpPr txBox="1"/>
          <p:nvPr/>
        </p:nvSpPr>
        <p:spPr>
          <a:xfrm>
            <a:off x="3251630" y="5343401"/>
            <a:ext cx="2536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</a:t>
            </a:r>
            <a:r>
              <a:rPr kumimoji="1"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y the string member</a:t>
            </a:r>
            <a:endParaRPr kumimoji="1" lang="ja-JP" altLang="en-US" sz="2000" dirty="0">
              <a:ln w="57150">
                <a:noFill/>
              </a:ln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B9A0CC5-798F-A574-A46A-2CF8C319A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66" y="5144911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C44DFC67-46DD-E327-0AF6-1323A8139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66" y="3607480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4462ADDF-9902-3179-2041-D96980DA6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66" y="4376196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C63E566-B897-1973-CCEA-AFAD9F3DFC43}"/>
              </a:ext>
            </a:extLst>
          </p:cNvPr>
          <p:cNvSpPr txBox="1"/>
          <p:nvPr/>
        </p:nvSpPr>
        <p:spPr>
          <a:xfrm>
            <a:off x="6489766" y="5968872"/>
            <a:ext cx="4572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Then, it will be rearranged according to</a:t>
            </a:r>
            <a:b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the order of the strings.</a:t>
            </a:r>
            <a:endParaRPr lang="ja-JP" altLang="en-US" sz="2000" dirty="0">
              <a:ln w="57150">
                <a:noFill/>
              </a:ln>
              <a:solidFill>
                <a:srgbClr val="00B0F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653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4353A0B-1BC3-4A68-8BE6-0657699A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01" y="2245893"/>
            <a:ext cx="3924848" cy="3943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E256E02-2437-B42A-89DD-691492CA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696" y="3579579"/>
            <a:ext cx="6620799" cy="2610214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FEF1223-8962-933E-B0A1-E87C8F2E6457}"/>
              </a:ext>
            </a:extLst>
          </p:cNvPr>
          <p:cNvGrpSpPr/>
          <p:nvPr/>
        </p:nvGrpSpPr>
        <p:grpSpPr>
          <a:xfrm>
            <a:off x="733391" y="1538007"/>
            <a:ext cx="5535490" cy="707886"/>
            <a:chOff x="711900" y="805793"/>
            <a:chExt cx="5535490" cy="7078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0DC3B15-0875-BB7E-4FE5-357DDB96671B}"/>
                </a:ext>
              </a:extLst>
            </p:cNvPr>
            <p:cNvSpPr txBox="1"/>
            <p:nvPr/>
          </p:nvSpPr>
          <p:spPr>
            <a:xfrm>
              <a:off x="711900" y="805793"/>
              <a:ext cx="55354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①</a:t>
              </a:r>
              <a:r>
                <a:rPr lang="en-US" altLang="ja-JP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Open the Blueprint Editor, right-click</a:t>
              </a:r>
              <a:br>
                <a:rPr lang="en-US" altLang="ja-JP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</a:br>
              <a:r>
                <a:rPr lang="en-US" altLang="ja-JP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and search for “Sort Arbitrary Array.”</a:t>
              </a:r>
              <a:endParaRPr lang="ja-JP" altLang="en-US" sz="2000" dirty="0">
                <a:ln w="76200">
                  <a:solidFill>
                    <a:schemeClr val="bg1"/>
                  </a:solidFill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61CD59E-13EC-BE23-0E79-484ABD693A61}"/>
                </a:ext>
              </a:extLst>
            </p:cNvPr>
            <p:cNvSpPr txBox="1"/>
            <p:nvPr/>
          </p:nvSpPr>
          <p:spPr>
            <a:xfrm>
              <a:off x="711900" y="805793"/>
              <a:ext cx="49763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①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Open the Blueprint Editor, right-click</a:t>
              </a:r>
              <a:b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</a:b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and search for “Sort Arbitrary Array.”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0BA0F5B-A435-093A-B33F-2903C141EA23}"/>
              </a:ext>
            </a:extLst>
          </p:cNvPr>
          <p:cNvGrpSpPr/>
          <p:nvPr/>
        </p:nvGrpSpPr>
        <p:grpSpPr>
          <a:xfrm>
            <a:off x="5165696" y="2871693"/>
            <a:ext cx="6249147" cy="707886"/>
            <a:chOff x="711900" y="805793"/>
            <a:chExt cx="6249147" cy="7078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CDD6D52-7AB9-FBD3-B0C6-B6E3A49D6BE3}"/>
                </a:ext>
              </a:extLst>
            </p:cNvPr>
            <p:cNvSpPr txBox="1"/>
            <p:nvPr/>
          </p:nvSpPr>
          <p:spPr>
            <a:xfrm>
              <a:off x="711900" y="805793"/>
              <a:ext cx="62491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②	</a:t>
              </a:r>
              <a:r>
                <a:rPr lang="en-US" altLang="ja-JP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Then connect an array of any type you wish to sort</a:t>
              </a:r>
              <a:br>
                <a:rPr lang="en-US" altLang="ja-JP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</a:br>
              <a:r>
                <a:rPr lang="en-US" altLang="ja-JP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to the array pin.</a:t>
              </a:r>
              <a:endParaRPr lang="ja-JP" altLang="en-US" sz="2000" dirty="0">
                <a:ln w="76200">
                  <a:solidFill>
                    <a:schemeClr val="bg1"/>
                  </a:solidFill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9F16A1D-5D09-21F4-5A9C-2B377B921A13}"/>
                </a:ext>
              </a:extLst>
            </p:cNvPr>
            <p:cNvSpPr txBox="1"/>
            <p:nvPr/>
          </p:nvSpPr>
          <p:spPr>
            <a:xfrm>
              <a:off x="711900" y="805793"/>
              <a:ext cx="62472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②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Then connect an array of any type you wish to sort</a:t>
              </a:r>
              <a:b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</a:b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to the array pin.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4B750C3-CEF6-2876-73C0-1A775AC88FF3}"/>
              </a:ext>
            </a:extLst>
          </p:cNvPr>
          <p:cNvSpPr txBox="1"/>
          <p:nvPr/>
        </p:nvSpPr>
        <p:spPr>
          <a:xfrm>
            <a:off x="323576" y="180975"/>
            <a:ext cx="3752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How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use?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487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CE239535-5760-1F4B-1A3A-8AA31902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113" b="60154"/>
          <a:stretch/>
        </p:blipFill>
        <p:spPr>
          <a:xfrm>
            <a:off x="8418184" y="0"/>
            <a:ext cx="3773816" cy="16256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3B9A42-99B6-2879-9CC3-76E8C33A0384}"/>
              </a:ext>
            </a:extLst>
          </p:cNvPr>
          <p:cNvSpPr txBox="1"/>
          <p:nvPr/>
        </p:nvSpPr>
        <p:spPr>
          <a:xfrm>
            <a:off x="173003" y="1486489"/>
            <a:ext cx="9769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③</a:t>
            </a: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Create a function to determine the sort order.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Set Inputs to two pins with the type of the array elements and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Outputs to one pin of type Boolean.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In the figure below, if you want A to precede B, return true; otherwise, return false.</a:t>
            </a:r>
            <a:endParaRPr kumimoji="1" lang="ja-JP" altLang="en-US" sz="2000" dirty="0">
              <a:ln w="57150">
                <a:noFill/>
              </a:ln>
              <a:solidFill>
                <a:srgbClr val="FFFF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6FBFA9AC-0A45-320D-CF16-A261BD304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400"/>
            <a:ext cx="12192000" cy="401141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A3EEE9-03BC-4314-9959-E6FF7D52734B}"/>
              </a:ext>
            </a:extLst>
          </p:cNvPr>
          <p:cNvSpPr txBox="1"/>
          <p:nvPr/>
        </p:nvSpPr>
        <p:spPr>
          <a:xfrm>
            <a:off x="323576" y="180975"/>
            <a:ext cx="3752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How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use?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02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CF2E5061-B4C3-D2C0-8D2E-92AB45CA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" y="3199889"/>
            <a:ext cx="12117491" cy="365811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3B9A42-99B6-2879-9CC3-76E8C33A0384}"/>
              </a:ext>
            </a:extLst>
          </p:cNvPr>
          <p:cNvSpPr txBox="1"/>
          <p:nvPr/>
        </p:nvSpPr>
        <p:spPr>
          <a:xfrm>
            <a:off x="173003" y="2086854"/>
            <a:ext cx="11416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④</a:t>
            </a: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Finally, pass the comparison function name to the Sort node.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In the example below, I want to pass the function name “Compare Sample Struct,”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so I prepared a variable of type Name that stores the function name, and pass it to the Sort node.</a:t>
            </a:r>
            <a:endParaRPr kumimoji="1" lang="ja-JP" altLang="en-US" sz="2000" dirty="0">
              <a:ln w="57150">
                <a:noFill/>
              </a:ln>
              <a:solidFill>
                <a:srgbClr val="FFFF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A80F2B-8C5D-1B62-4DA7-14D6A0B5F1DC}"/>
              </a:ext>
            </a:extLst>
          </p:cNvPr>
          <p:cNvSpPr txBox="1"/>
          <p:nvPr/>
        </p:nvSpPr>
        <p:spPr>
          <a:xfrm>
            <a:off x="323576" y="180975"/>
            <a:ext cx="3752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How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use?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266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FF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FF00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000" dirty="0">
            <a:ln w="57150">
              <a:noFill/>
            </a:ln>
            <a:solidFill>
              <a:srgbClr val="FFFF00"/>
            </a:solidFill>
            <a:latin typeface="HGS創英角ｺﾞｼｯｸUB" panose="020B0900000000000000" pitchFamily="50" charset="-128"/>
            <a:ea typeface="HGS創英角ｺﾞｼｯｸUB" panose="020B09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Eテンプレート.potx" id="{29202DAF-3D6C-45C3-8EC9-B543B68ADBD4}" vid="{3BAC8C95-315D-4F64-8AE0-7755D3D93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UEテンプレート</Template>
  <TotalTime>81</TotalTime>
  <Words>331</Words>
  <Application>Microsoft Office PowerPoint</Application>
  <PresentationFormat>ワイド画面</PresentationFormat>
  <Paragraphs>42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BIZ UDPゴシック</vt:lpstr>
      <vt:lpstr>HGS創英角ｺﾞｼｯｸUB</vt:lpstr>
      <vt:lpstr>UD デジタル 教科書体 NP-R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 K</dc:creator>
  <cp:lastModifiedBy>D K</cp:lastModifiedBy>
  <cp:revision>1</cp:revision>
  <dcterms:created xsi:type="dcterms:W3CDTF">2024-09-30T06:28:02Z</dcterms:created>
  <dcterms:modified xsi:type="dcterms:W3CDTF">2024-09-30T07:49:23Z</dcterms:modified>
</cp:coreProperties>
</file>