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94660"/>
  </p:normalViewPr>
  <p:slideViewPr>
    <p:cSldViewPr snapToGrid="0">
      <p:cViewPr>
        <p:scale>
          <a:sx n="150" d="100"/>
          <a:sy n="150" d="100"/>
        </p:scale>
        <p:origin x="287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77F8C-A6AB-454D-9716-84DD940F46F1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BCC54-C13C-4A3B-8E5B-797840041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59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BCC54-C13C-4A3B-8E5B-797840041F4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74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ABBD-32FD-6B1E-66E6-A25388A97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1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600285-C871-A077-7DB4-1880C3245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1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7" indent="0" algn="ctr">
              <a:buNone/>
              <a:defRPr sz="1601"/>
            </a:lvl4pPr>
            <a:lvl5pPr marL="1828889" indent="0" algn="ctr">
              <a:buNone/>
              <a:defRPr sz="1601"/>
            </a:lvl5pPr>
            <a:lvl6pPr marL="2286112" indent="0" algn="ctr">
              <a:buNone/>
              <a:defRPr sz="1601"/>
            </a:lvl6pPr>
            <a:lvl7pPr marL="2743334" indent="0" algn="ctr">
              <a:buNone/>
              <a:defRPr sz="1601"/>
            </a:lvl7pPr>
            <a:lvl8pPr marL="3200555" indent="0" algn="ctr">
              <a:buNone/>
              <a:defRPr sz="1601"/>
            </a:lvl8pPr>
            <a:lvl9pPr marL="3657777" indent="0" algn="ctr">
              <a:buNone/>
              <a:defRPr sz="1601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A08821-88A2-3032-CD5D-1AC924B7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B0F4-D832-44F1-9AC6-E4796A0F5F7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95170D-2E0A-10AD-3623-61DF3FBD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A9349E-0AEA-4034-9DB5-6DD83DA3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4FA7-6D44-4496-A3FB-20D8EC003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95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6B6F1E-F2AE-D981-B496-94B959E2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DCC04-7D18-FEB8-6896-A4B1DFE1C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61BC43-2A15-9B27-2E76-46EBCD5D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B0F4-D832-44F1-9AC6-E4796A0F5F7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B8B5F1-4770-2B45-B492-2FB674D8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8DA695-43D2-8C72-5A97-D38DECFE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4FA7-6D44-4496-A3FB-20D8EC003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86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C4D116-C288-E359-2A14-241C9105D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82ADAA-42ED-8B12-B4A2-A4EC5F600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299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B06DBE-260E-3F12-34DF-A2ABC4BF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B0F4-D832-44F1-9AC6-E4796A0F5F7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408C76-DEE7-ADD6-E932-4D13A961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10781E-9411-9CE1-9236-5508910E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4FA7-6D44-4496-A3FB-20D8EC003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73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A1F2F-B733-8DE8-0278-21B004AD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1274DF-80EE-62D8-DE79-EB451C5A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474F69-E03C-0B86-35D5-C59A7F57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B0F4-D832-44F1-9AC6-E4796A0F5F7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453743-AED8-CEC5-06A9-29AB47E5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C5AECC-6AA6-5B82-E7CD-A8B62543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4FA7-6D44-4496-A3FB-20D8EC003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75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AD03C-D4D8-0865-DE8A-2A3629CD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E597A8-EF96-4484-2A69-41B434734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8889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6112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334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555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777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9CF7F7-15D5-5B7F-457D-FE7A42E8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B0F4-D832-44F1-9AC6-E4796A0F5F7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4340F3-42A8-5982-3137-10A191F7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49716A-06B1-7F2B-A13E-0C20DDA0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4FA7-6D44-4496-A3FB-20D8EC003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62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10A2E-FF99-DF96-BE99-301CD4FE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0D68C7-DAC9-0D1E-1962-615B1BD28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1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4FB5F7-7F4F-7D5C-3648-A1169A153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08A9C1-C44F-4F9F-D8AF-5FB8802A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B0F4-D832-44F1-9AC6-E4796A0F5F7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96412D-CCEF-3AA1-7BB6-0563C77E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2C1985-A092-9DDC-EFC2-85EDC200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4FA7-6D44-4496-A3FB-20D8EC003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03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76E0C-DB39-E669-C238-AF7A401C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EB8B50-0CE1-B524-1322-818D7B109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2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7" indent="0">
              <a:buNone/>
              <a:defRPr sz="1601" b="1"/>
            </a:lvl4pPr>
            <a:lvl5pPr marL="1828889" indent="0">
              <a:buNone/>
              <a:defRPr sz="1601" b="1"/>
            </a:lvl5pPr>
            <a:lvl6pPr marL="2286112" indent="0">
              <a:buNone/>
              <a:defRPr sz="1601" b="1"/>
            </a:lvl6pPr>
            <a:lvl7pPr marL="2743334" indent="0">
              <a:buNone/>
              <a:defRPr sz="1601" b="1"/>
            </a:lvl7pPr>
            <a:lvl8pPr marL="3200555" indent="0">
              <a:buNone/>
              <a:defRPr sz="1601" b="1"/>
            </a:lvl8pPr>
            <a:lvl9pPr marL="3657777" indent="0">
              <a:buNone/>
              <a:defRPr sz="1601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C0ADB0-2D52-D236-0FF9-9CCD3775B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16BC99-B6E6-1721-FB8E-161C7D404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9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2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7" indent="0">
              <a:buNone/>
              <a:defRPr sz="1601" b="1"/>
            </a:lvl4pPr>
            <a:lvl5pPr marL="1828889" indent="0">
              <a:buNone/>
              <a:defRPr sz="1601" b="1"/>
            </a:lvl5pPr>
            <a:lvl6pPr marL="2286112" indent="0">
              <a:buNone/>
              <a:defRPr sz="1601" b="1"/>
            </a:lvl6pPr>
            <a:lvl7pPr marL="2743334" indent="0">
              <a:buNone/>
              <a:defRPr sz="1601" b="1"/>
            </a:lvl7pPr>
            <a:lvl8pPr marL="3200555" indent="0">
              <a:buNone/>
              <a:defRPr sz="1601" b="1"/>
            </a:lvl8pPr>
            <a:lvl9pPr marL="3657777" indent="0">
              <a:buNone/>
              <a:defRPr sz="1601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2A4B9B-E44E-79E7-E1D5-FECF5F93F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9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034D92-8627-8391-F5BA-1EB6721A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B0F4-D832-44F1-9AC6-E4796A0F5F7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0EE978-1A84-0742-AF1C-99299AED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16565B-79B6-0480-9A09-CD79798D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4FA7-6D44-4496-A3FB-20D8EC003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74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8262A-4A22-875D-9D6E-619BC6A9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A11534-DA71-312F-CB7D-8FA7C234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B0F4-D832-44F1-9AC6-E4796A0F5F7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57A5E4-3D24-F4C7-E675-D7C4822C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43D065-C8CC-1EBE-20C5-FD52355A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4FA7-6D44-4496-A3FB-20D8EC003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25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F0A066-B51F-9910-6612-EC8F5D4E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B0F4-D832-44F1-9AC6-E4796A0F5F7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E7D8B3-1A05-E224-37CA-0232A542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572ABF-3337-9E48-672E-BAD72906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4FA7-6D44-4496-A3FB-20D8EC003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09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8934A-E782-C7F0-2947-E05250D7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923AAE-CB23-80FF-9F2F-14E39097A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199" cy="4873625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DB7536-A9CC-5F84-B001-16EF051E7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6" cy="3811588"/>
          </a:xfrm>
        </p:spPr>
        <p:txBody>
          <a:bodyPr/>
          <a:lstStyle>
            <a:lvl1pPr marL="0" indent="0">
              <a:buNone/>
              <a:defRPr sz="1601"/>
            </a:lvl1pPr>
            <a:lvl2pPr marL="457222" indent="0">
              <a:buNone/>
              <a:defRPr sz="1401"/>
            </a:lvl2pPr>
            <a:lvl3pPr marL="914445" indent="0">
              <a:buNone/>
              <a:defRPr sz="1199"/>
            </a:lvl3pPr>
            <a:lvl4pPr marL="1371667" indent="0">
              <a:buNone/>
              <a:defRPr sz="1000"/>
            </a:lvl4pPr>
            <a:lvl5pPr marL="1828889" indent="0">
              <a:buNone/>
              <a:defRPr sz="1000"/>
            </a:lvl5pPr>
            <a:lvl6pPr marL="2286112" indent="0">
              <a:buNone/>
              <a:defRPr sz="1000"/>
            </a:lvl6pPr>
            <a:lvl7pPr marL="2743334" indent="0">
              <a:buNone/>
              <a:defRPr sz="1000"/>
            </a:lvl7pPr>
            <a:lvl8pPr marL="3200555" indent="0">
              <a:buNone/>
              <a:defRPr sz="1000"/>
            </a:lvl8pPr>
            <a:lvl9pPr marL="3657777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E1CEEC-AA60-DC81-1BAC-91DA7A30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B0F4-D832-44F1-9AC6-E4796A0F5F7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58956C-AF1F-093C-D98C-DF3EEB0B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4D507F-72D1-CF89-24E5-30005B80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4FA7-6D44-4496-A3FB-20D8EC003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59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A7EE9-A757-3FEE-954C-44835763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FCDC8A7-6FDE-506E-9975-E052C6CB0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199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22" indent="0">
              <a:buNone/>
              <a:defRPr sz="2800"/>
            </a:lvl2pPr>
            <a:lvl3pPr marL="914445" indent="0">
              <a:buNone/>
              <a:defRPr sz="2401"/>
            </a:lvl3pPr>
            <a:lvl4pPr marL="1371667" indent="0">
              <a:buNone/>
              <a:defRPr sz="2000"/>
            </a:lvl4pPr>
            <a:lvl5pPr marL="1828889" indent="0">
              <a:buNone/>
              <a:defRPr sz="2000"/>
            </a:lvl5pPr>
            <a:lvl6pPr marL="2286112" indent="0">
              <a:buNone/>
              <a:defRPr sz="2000"/>
            </a:lvl6pPr>
            <a:lvl7pPr marL="2743334" indent="0">
              <a:buNone/>
              <a:defRPr sz="2000"/>
            </a:lvl7pPr>
            <a:lvl8pPr marL="3200555" indent="0">
              <a:buNone/>
              <a:defRPr sz="2000"/>
            </a:lvl8pPr>
            <a:lvl9pPr marL="365777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A812C5-5BC9-D5CB-8096-B653985CA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6" cy="3811588"/>
          </a:xfrm>
        </p:spPr>
        <p:txBody>
          <a:bodyPr/>
          <a:lstStyle>
            <a:lvl1pPr marL="0" indent="0">
              <a:buNone/>
              <a:defRPr sz="1601"/>
            </a:lvl1pPr>
            <a:lvl2pPr marL="457222" indent="0">
              <a:buNone/>
              <a:defRPr sz="1401"/>
            </a:lvl2pPr>
            <a:lvl3pPr marL="914445" indent="0">
              <a:buNone/>
              <a:defRPr sz="1199"/>
            </a:lvl3pPr>
            <a:lvl4pPr marL="1371667" indent="0">
              <a:buNone/>
              <a:defRPr sz="1000"/>
            </a:lvl4pPr>
            <a:lvl5pPr marL="1828889" indent="0">
              <a:buNone/>
              <a:defRPr sz="1000"/>
            </a:lvl5pPr>
            <a:lvl6pPr marL="2286112" indent="0">
              <a:buNone/>
              <a:defRPr sz="1000"/>
            </a:lvl6pPr>
            <a:lvl7pPr marL="2743334" indent="0">
              <a:buNone/>
              <a:defRPr sz="1000"/>
            </a:lvl7pPr>
            <a:lvl8pPr marL="3200555" indent="0">
              <a:buNone/>
              <a:defRPr sz="1000"/>
            </a:lvl8pPr>
            <a:lvl9pPr marL="3657777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D67BD3-16E5-004F-24EF-40901093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B0F4-D832-44F1-9AC6-E4796A0F5F7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7F4EB2-67DA-FB03-F279-FA5E8CD9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439DBC-1555-96BC-DC74-2D52E750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4FA7-6D44-4496-A3FB-20D8EC003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19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ED92AD-609F-A1D7-0054-F3166CED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D9499D-B87D-40FF-B6C7-52D7C2139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DA463C-C5AD-DC1F-B7A8-D28C44524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B0F4-D832-44F1-9AC6-E4796A0F5F79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5D7DD4-01C5-EFFF-45CF-C6FC63555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2877F1-902F-07C6-421C-69059BCD5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4FA7-6D44-4496-A3FB-20D8EC003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00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0" indent="-228610" algn="l" defTabSz="91444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3" indent="-228610" algn="l" defTabSz="91444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kumimoji="1"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5" indent="-228610" algn="l" defTabSz="91444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7" indent="-228610" algn="l" defTabSz="91444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0" indent="-228610" algn="l" defTabSz="91444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2" indent="-228610" algn="l" defTabSz="91444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4" indent="-228610" algn="l" defTabSz="91444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67" indent="-228610" algn="l" defTabSz="91444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89" indent="-228610" algn="l" defTabSz="91444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9144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7" algn="l" defTabSz="9144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89" algn="l" defTabSz="9144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2" algn="l" defTabSz="9144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4" algn="l" defTabSz="9144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5" algn="l" defTabSz="9144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77" algn="l" defTabSz="9144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6FE4FC46-3150-CBA4-AB30-B965E1181B4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C839C14-BAA3-B5B2-86DF-70825CAD424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11EF9D3-FE5B-FE68-ED0D-C7C44D0096A0}"/>
                </a:ext>
              </a:extLst>
            </p:cNvPr>
            <p:cNvSpPr txBox="1"/>
            <p:nvPr/>
          </p:nvSpPr>
          <p:spPr>
            <a:xfrm>
              <a:off x="2455440" y="273708"/>
              <a:ext cx="61676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Sort</a:t>
              </a:r>
              <a:r>
                <a:rPr lang="ja-JP" altLang="en-US" sz="60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altLang="ja-JP" sz="60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Any Array</a:t>
              </a:r>
              <a:endParaRPr kumimoji="1" lang="ja-JP" altLang="en-US" sz="6000" b="1" dirty="0">
                <a:solidFill>
                  <a:schemeClr val="bg1"/>
                </a:solidFill>
                <a:latin typeface="Segoe UI Black" panose="020B0A02040204020203" pitchFamily="34" charset="0"/>
              </a:endParaRPr>
            </a:p>
          </p:txBody>
        </p:sp>
        <p:grpSp>
          <p:nvGrpSpPr>
            <p:cNvPr id="172" name="グループ化 171">
              <a:extLst>
                <a:ext uri="{FF2B5EF4-FFF2-40B4-BE49-F238E27FC236}">
                  <a16:creationId xmlns:a16="http://schemas.microsoft.com/office/drawing/2014/main" id="{086B830A-3C35-8C98-A86E-498AF7F10270}"/>
                </a:ext>
              </a:extLst>
            </p:cNvPr>
            <p:cNvGrpSpPr/>
            <p:nvPr/>
          </p:nvGrpSpPr>
          <p:grpSpPr>
            <a:xfrm>
              <a:off x="8623089" y="392918"/>
              <a:ext cx="1028009" cy="943037"/>
              <a:chOff x="8884341" y="164318"/>
              <a:chExt cx="1362062" cy="1249478"/>
            </a:xfrm>
          </p:grpSpPr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33020291-391A-5CA8-12B5-8B89E570AC01}"/>
                  </a:ext>
                </a:extLst>
              </p:cNvPr>
              <p:cNvSpPr/>
              <p:nvPr/>
            </p:nvSpPr>
            <p:spPr>
              <a:xfrm>
                <a:off x="8884341" y="164318"/>
                <a:ext cx="1362062" cy="1249478"/>
              </a:xfrm>
              <a:prstGeom prst="roundRect">
                <a:avLst>
                  <a:gd name="adj" fmla="val 1107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Freeform 3">
                <a:extLst>
                  <a:ext uri="{FF2B5EF4-FFF2-40B4-BE49-F238E27FC236}">
                    <a16:creationId xmlns:a16="http://schemas.microsoft.com/office/drawing/2014/main" id="{A200AD1A-93E6-9317-B4AE-70BFC6A72E8E}"/>
                  </a:ext>
                </a:extLst>
              </p:cNvPr>
              <p:cNvSpPr/>
              <p:nvPr/>
            </p:nvSpPr>
            <p:spPr>
              <a:xfrm>
                <a:off x="9068918" y="339157"/>
                <a:ext cx="1046715" cy="890659"/>
              </a:xfrm>
              <a:custGeom>
                <a:avLst/>
                <a:gdLst/>
                <a:ahLst/>
                <a:cxnLst/>
                <a:rect l="l" t="t" r="r" b="b"/>
                <a:pathLst>
                  <a:path w="4835769" h="4114800">
                    <a:moveTo>
                      <a:pt x="0" y="0"/>
                    </a:moveTo>
                    <a:lnTo>
                      <a:pt x="4835769" y="0"/>
                    </a:lnTo>
                    <a:lnTo>
                      <a:pt x="4835769" y="4114800"/>
                    </a:lnTo>
                    <a:lnTo>
                      <a:pt x="0" y="411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ja-JP" altLang="en-US" dirty="0"/>
              </a:p>
            </p:txBody>
          </p:sp>
        </p:grpSp>
        <p:sp>
          <p:nvSpPr>
            <p:cNvPr id="36" name="矢印: 右 35">
              <a:extLst>
                <a:ext uri="{FF2B5EF4-FFF2-40B4-BE49-F238E27FC236}">
                  <a16:creationId xmlns:a16="http://schemas.microsoft.com/office/drawing/2014/main" id="{B68E3015-4C3A-7A65-EC09-4960B032AB0B}"/>
                </a:ext>
              </a:extLst>
            </p:cNvPr>
            <p:cNvSpPr/>
            <p:nvPr/>
          </p:nvSpPr>
          <p:spPr>
            <a:xfrm>
              <a:off x="3708031" y="3666857"/>
              <a:ext cx="557408" cy="931215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矢印: 右 14">
              <a:extLst>
                <a:ext uri="{FF2B5EF4-FFF2-40B4-BE49-F238E27FC236}">
                  <a16:creationId xmlns:a16="http://schemas.microsoft.com/office/drawing/2014/main" id="{9F987E32-A3F1-D305-EAE9-58FF33F3D70C}"/>
                </a:ext>
              </a:extLst>
            </p:cNvPr>
            <p:cNvSpPr/>
            <p:nvPr/>
          </p:nvSpPr>
          <p:spPr>
            <a:xfrm>
              <a:off x="7872927" y="3666857"/>
              <a:ext cx="557408" cy="931215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13230ECD-B2D4-C187-053E-D756E8010716}"/>
                </a:ext>
              </a:extLst>
            </p:cNvPr>
            <p:cNvGrpSpPr/>
            <p:nvPr/>
          </p:nvGrpSpPr>
          <p:grpSpPr>
            <a:xfrm>
              <a:off x="710487" y="1856716"/>
              <a:ext cx="2387600" cy="4551497"/>
              <a:chOff x="342901" y="1671503"/>
              <a:chExt cx="2387600" cy="4551497"/>
            </a:xfrm>
          </p:grpSpPr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13F713F0-CAF5-BD45-98E2-ED91516B5A7F}"/>
                  </a:ext>
                </a:extLst>
              </p:cNvPr>
              <p:cNvSpPr/>
              <p:nvPr/>
            </p:nvSpPr>
            <p:spPr>
              <a:xfrm>
                <a:off x="342901" y="1671503"/>
                <a:ext cx="2387600" cy="4551497"/>
              </a:xfrm>
              <a:prstGeom prst="roundRect">
                <a:avLst>
                  <a:gd name="adj" fmla="val 4656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56CC90C-754B-5303-E15C-AC32AAC59061}"/>
                  </a:ext>
                </a:extLst>
              </p:cNvPr>
              <p:cNvSpPr txBox="1"/>
              <p:nvPr/>
            </p:nvSpPr>
            <p:spPr>
              <a:xfrm>
                <a:off x="1009238" y="1671503"/>
                <a:ext cx="93771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b="1" u="sng" dirty="0">
                    <a:solidFill>
                      <a:schemeClr val="bg1">
                        <a:lumMod val="9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Array</a:t>
                </a:r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6865A41B-055B-F2E7-F725-33F847E74784}"/>
                  </a:ext>
                </a:extLst>
              </p:cNvPr>
              <p:cNvGrpSpPr/>
              <p:nvPr/>
            </p:nvGrpSpPr>
            <p:grpSpPr>
              <a:xfrm>
                <a:off x="624023" y="5086413"/>
                <a:ext cx="1846127" cy="865455"/>
                <a:chOff x="1045924" y="2585469"/>
                <a:chExt cx="2079832" cy="363776"/>
              </a:xfrm>
            </p:grpSpPr>
            <p:sp>
              <p:nvSpPr>
                <p:cNvPr id="16" name="四角形: 角を丸くする 15">
                  <a:extLst>
                    <a:ext uri="{FF2B5EF4-FFF2-40B4-BE49-F238E27FC236}">
                      <a16:creationId xmlns:a16="http://schemas.microsoft.com/office/drawing/2014/main" id="{17B5C49D-3EBE-961A-EA67-AF2E042F7B5E}"/>
                    </a:ext>
                  </a:extLst>
                </p:cNvPr>
                <p:cNvSpPr/>
                <p:nvPr/>
              </p:nvSpPr>
              <p:spPr>
                <a:xfrm>
                  <a:off x="1045924" y="2585469"/>
                  <a:ext cx="2079832" cy="363776"/>
                </a:xfrm>
                <a:prstGeom prst="roundRect">
                  <a:avLst>
                    <a:gd name="adj" fmla="val 933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FBEE2145-DFB4-46E5-1E52-7C1BD64E05ED}"/>
                    </a:ext>
                  </a:extLst>
                </p:cNvPr>
                <p:cNvSpPr txBox="1"/>
                <p:nvPr/>
              </p:nvSpPr>
              <p:spPr>
                <a:xfrm>
                  <a:off x="1054593" y="2611339"/>
                  <a:ext cx="1979356" cy="2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Num:  1</a:t>
                  </a:r>
                </a:p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Name: Bear</a:t>
                  </a:r>
                  <a:endPara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" name="グループ化 79">
                <a:extLst>
                  <a:ext uri="{FF2B5EF4-FFF2-40B4-BE49-F238E27FC236}">
                    <a16:creationId xmlns:a16="http://schemas.microsoft.com/office/drawing/2014/main" id="{C8193D26-B63A-658A-1B52-6D171652D7C5}"/>
                  </a:ext>
                </a:extLst>
              </p:cNvPr>
              <p:cNvGrpSpPr/>
              <p:nvPr/>
            </p:nvGrpSpPr>
            <p:grpSpPr>
              <a:xfrm>
                <a:off x="624023" y="4121156"/>
                <a:ext cx="1846127" cy="865456"/>
                <a:chOff x="1045924" y="2585466"/>
                <a:chExt cx="2079832" cy="363776"/>
              </a:xfrm>
            </p:grpSpPr>
            <p:sp>
              <p:nvSpPr>
                <p:cNvPr id="81" name="四角形: 角を丸くする 80">
                  <a:extLst>
                    <a:ext uri="{FF2B5EF4-FFF2-40B4-BE49-F238E27FC236}">
                      <a16:creationId xmlns:a16="http://schemas.microsoft.com/office/drawing/2014/main" id="{1F789D3A-18A2-8497-517A-FEB0770183B6}"/>
                    </a:ext>
                  </a:extLst>
                </p:cNvPr>
                <p:cNvSpPr/>
                <p:nvPr/>
              </p:nvSpPr>
              <p:spPr>
                <a:xfrm>
                  <a:off x="1045924" y="2585466"/>
                  <a:ext cx="2079832" cy="363776"/>
                </a:xfrm>
                <a:prstGeom prst="roundRect">
                  <a:avLst>
                    <a:gd name="adj" fmla="val 10797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37F75A49-EA25-A941-3AFD-F2FAB047A23C}"/>
                    </a:ext>
                  </a:extLst>
                </p:cNvPr>
                <p:cNvSpPr txBox="1"/>
                <p:nvPr/>
              </p:nvSpPr>
              <p:spPr>
                <a:xfrm>
                  <a:off x="1054592" y="2611339"/>
                  <a:ext cx="1907051" cy="2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Num:  2</a:t>
                  </a:r>
                </a:p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Name: Apple</a:t>
                  </a:r>
                  <a:endPara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EAB8E3C8-235D-4D1B-79B3-4445CDDF3ECF}"/>
                  </a:ext>
                </a:extLst>
              </p:cNvPr>
              <p:cNvGrpSpPr/>
              <p:nvPr/>
            </p:nvGrpSpPr>
            <p:grpSpPr>
              <a:xfrm>
                <a:off x="624023" y="3155898"/>
                <a:ext cx="1846127" cy="865456"/>
                <a:chOff x="1045924" y="2585466"/>
                <a:chExt cx="2079832" cy="363776"/>
              </a:xfrm>
            </p:grpSpPr>
            <p:sp>
              <p:nvSpPr>
                <p:cNvPr id="103" name="四角形: 角を丸くする 102">
                  <a:extLst>
                    <a:ext uri="{FF2B5EF4-FFF2-40B4-BE49-F238E27FC236}">
                      <a16:creationId xmlns:a16="http://schemas.microsoft.com/office/drawing/2014/main" id="{64432F5D-E89B-9A98-A9BF-13B5A01A135C}"/>
                    </a:ext>
                  </a:extLst>
                </p:cNvPr>
                <p:cNvSpPr/>
                <p:nvPr/>
              </p:nvSpPr>
              <p:spPr>
                <a:xfrm>
                  <a:off x="1045924" y="2585466"/>
                  <a:ext cx="2079832" cy="363776"/>
                </a:xfrm>
                <a:prstGeom prst="roundRect">
                  <a:avLst>
                    <a:gd name="adj" fmla="val 10064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7FE23D0E-AB3F-2E2B-0BD9-B3600DBB94B8}"/>
                    </a:ext>
                  </a:extLst>
                </p:cNvPr>
                <p:cNvSpPr txBox="1"/>
                <p:nvPr/>
              </p:nvSpPr>
              <p:spPr>
                <a:xfrm>
                  <a:off x="1054593" y="2611339"/>
                  <a:ext cx="1640471" cy="2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Num:  3</a:t>
                  </a:r>
                </a:p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Name: Dog</a:t>
                  </a:r>
                  <a:endPara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" name="グループ化 104">
                <a:extLst>
                  <a:ext uri="{FF2B5EF4-FFF2-40B4-BE49-F238E27FC236}">
                    <a16:creationId xmlns:a16="http://schemas.microsoft.com/office/drawing/2014/main" id="{6E178241-6FCF-15B4-02AB-CB482C48BFF1}"/>
                  </a:ext>
                </a:extLst>
              </p:cNvPr>
              <p:cNvGrpSpPr/>
              <p:nvPr/>
            </p:nvGrpSpPr>
            <p:grpSpPr>
              <a:xfrm>
                <a:off x="624023" y="2190640"/>
                <a:ext cx="1846127" cy="865456"/>
                <a:chOff x="1045924" y="2585466"/>
                <a:chExt cx="2079832" cy="363776"/>
              </a:xfrm>
            </p:grpSpPr>
            <p:sp>
              <p:nvSpPr>
                <p:cNvPr id="106" name="四角形: 角を丸くする 105">
                  <a:extLst>
                    <a:ext uri="{FF2B5EF4-FFF2-40B4-BE49-F238E27FC236}">
                      <a16:creationId xmlns:a16="http://schemas.microsoft.com/office/drawing/2014/main" id="{4F99ED37-0210-8634-1501-CFDDCA95AB42}"/>
                    </a:ext>
                  </a:extLst>
                </p:cNvPr>
                <p:cNvSpPr/>
                <p:nvPr/>
              </p:nvSpPr>
              <p:spPr>
                <a:xfrm>
                  <a:off x="1045924" y="2585466"/>
                  <a:ext cx="2079832" cy="363776"/>
                </a:xfrm>
                <a:prstGeom prst="roundRect">
                  <a:avLst>
                    <a:gd name="adj" fmla="val 10064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E71B6F95-BFB3-4B3E-87FA-E136393AB6F1}"/>
                    </a:ext>
                  </a:extLst>
                </p:cNvPr>
                <p:cNvSpPr txBox="1"/>
                <p:nvPr/>
              </p:nvSpPr>
              <p:spPr>
                <a:xfrm>
                  <a:off x="1054592" y="2611339"/>
                  <a:ext cx="1915719" cy="2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Num:  4</a:t>
                  </a:r>
                </a:p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Name: Cat</a:t>
                  </a:r>
                  <a:endPara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4E0821E0-A32A-981A-E20B-FF8562A2DC40}"/>
                </a:ext>
              </a:extLst>
            </p:cNvPr>
            <p:cNvGrpSpPr/>
            <p:nvPr/>
          </p:nvGrpSpPr>
          <p:grpSpPr>
            <a:xfrm>
              <a:off x="4875383" y="1856716"/>
              <a:ext cx="2387600" cy="4551497"/>
              <a:chOff x="342901" y="1671503"/>
              <a:chExt cx="2387600" cy="4551497"/>
            </a:xfrm>
          </p:grpSpPr>
          <p:sp>
            <p:nvSpPr>
              <p:cNvPr id="141" name="四角形: 角を丸くする 140">
                <a:extLst>
                  <a:ext uri="{FF2B5EF4-FFF2-40B4-BE49-F238E27FC236}">
                    <a16:creationId xmlns:a16="http://schemas.microsoft.com/office/drawing/2014/main" id="{B72EA680-6CF4-7538-E25B-400C46DF2A1B}"/>
                  </a:ext>
                </a:extLst>
              </p:cNvPr>
              <p:cNvSpPr/>
              <p:nvPr/>
            </p:nvSpPr>
            <p:spPr>
              <a:xfrm>
                <a:off x="342901" y="1671503"/>
                <a:ext cx="2387600" cy="4551497"/>
              </a:xfrm>
              <a:prstGeom prst="roundRect">
                <a:avLst>
                  <a:gd name="adj" fmla="val 54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65A4EFC1-AA93-7F30-83FE-51E4B1AAC086}"/>
                  </a:ext>
                </a:extLst>
              </p:cNvPr>
              <p:cNvSpPr txBox="1"/>
              <p:nvPr/>
            </p:nvSpPr>
            <p:spPr>
              <a:xfrm>
                <a:off x="1009238" y="1671503"/>
                <a:ext cx="93771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b="1" u="sng" dirty="0">
                    <a:solidFill>
                      <a:schemeClr val="bg1">
                        <a:lumMod val="9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Array</a:t>
                </a:r>
              </a:p>
            </p:txBody>
          </p:sp>
          <p:grpSp>
            <p:nvGrpSpPr>
              <p:cNvPr id="143" name="グループ化 142">
                <a:extLst>
                  <a:ext uri="{FF2B5EF4-FFF2-40B4-BE49-F238E27FC236}">
                    <a16:creationId xmlns:a16="http://schemas.microsoft.com/office/drawing/2014/main" id="{7D6C6342-9DBB-3B35-1BC3-A09C12FFA1B7}"/>
                  </a:ext>
                </a:extLst>
              </p:cNvPr>
              <p:cNvGrpSpPr/>
              <p:nvPr/>
            </p:nvGrpSpPr>
            <p:grpSpPr>
              <a:xfrm>
                <a:off x="624023" y="5086413"/>
                <a:ext cx="1846127" cy="865455"/>
                <a:chOff x="1045924" y="2585469"/>
                <a:chExt cx="2079832" cy="363776"/>
              </a:xfrm>
            </p:grpSpPr>
            <p:sp>
              <p:nvSpPr>
                <p:cNvPr id="153" name="四角形: 角を丸くする 152">
                  <a:extLst>
                    <a:ext uri="{FF2B5EF4-FFF2-40B4-BE49-F238E27FC236}">
                      <a16:creationId xmlns:a16="http://schemas.microsoft.com/office/drawing/2014/main" id="{CFB92BCE-1BC9-B036-DB79-18FB1EBB5731}"/>
                    </a:ext>
                  </a:extLst>
                </p:cNvPr>
                <p:cNvSpPr/>
                <p:nvPr/>
              </p:nvSpPr>
              <p:spPr>
                <a:xfrm>
                  <a:off x="1045924" y="2585469"/>
                  <a:ext cx="2079832" cy="363776"/>
                </a:xfrm>
                <a:prstGeom prst="roundRect">
                  <a:avLst>
                    <a:gd name="adj" fmla="val 12265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E4287599-FFFB-6A6F-015C-EDCDD2488A04}"/>
                    </a:ext>
                  </a:extLst>
                </p:cNvPr>
                <p:cNvSpPr txBox="1"/>
                <p:nvPr/>
              </p:nvSpPr>
              <p:spPr>
                <a:xfrm>
                  <a:off x="1054593" y="2611339"/>
                  <a:ext cx="1979356" cy="2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Num:  </a:t>
                  </a:r>
                  <a:r>
                    <a:rPr lang="en-US" altLang="ja-JP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Name: Cat</a:t>
                  </a:r>
                  <a:endPara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" name="グループ化 143">
                <a:extLst>
                  <a:ext uri="{FF2B5EF4-FFF2-40B4-BE49-F238E27FC236}">
                    <a16:creationId xmlns:a16="http://schemas.microsoft.com/office/drawing/2014/main" id="{0FBF0A52-CD6F-603A-A529-6CB0E50670FC}"/>
                  </a:ext>
                </a:extLst>
              </p:cNvPr>
              <p:cNvGrpSpPr/>
              <p:nvPr/>
            </p:nvGrpSpPr>
            <p:grpSpPr>
              <a:xfrm>
                <a:off x="624023" y="4121156"/>
                <a:ext cx="1846127" cy="865456"/>
                <a:chOff x="1045924" y="2585466"/>
                <a:chExt cx="2079832" cy="363776"/>
              </a:xfrm>
            </p:grpSpPr>
            <p:sp>
              <p:nvSpPr>
                <p:cNvPr id="151" name="四角形: 角を丸くする 150">
                  <a:extLst>
                    <a:ext uri="{FF2B5EF4-FFF2-40B4-BE49-F238E27FC236}">
                      <a16:creationId xmlns:a16="http://schemas.microsoft.com/office/drawing/2014/main" id="{AD02FFC3-763A-783B-75E3-894EBE4342B9}"/>
                    </a:ext>
                  </a:extLst>
                </p:cNvPr>
                <p:cNvSpPr/>
                <p:nvPr/>
              </p:nvSpPr>
              <p:spPr>
                <a:xfrm>
                  <a:off x="1045924" y="2585466"/>
                  <a:ext cx="2079832" cy="363776"/>
                </a:xfrm>
                <a:prstGeom prst="roundRect">
                  <a:avLst>
                    <a:gd name="adj" fmla="val 933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035E5D54-837F-B8C2-32F8-3A64057A7AC9}"/>
                    </a:ext>
                  </a:extLst>
                </p:cNvPr>
                <p:cNvSpPr txBox="1"/>
                <p:nvPr/>
              </p:nvSpPr>
              <p:spPr>
                <a:xfrm>
                  <a:off x="1054592" y="2611339"/>
                  <a:ext cx="1907051" cy="2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Num:  </a:t>
                  </a:r>
                  <a:r>
                    <a:rPr lang="en-US" altLang="ja-JP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Name: Dog</a:t>
                  </a:r>
                  <a:endPara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" name="グループ化 144">
                <a:extLst>
                  <a:ext uri="{FF2B5EF4-FFF2-40B4-BE49-F238E27FC236}">
                    <a16:creationId xmlns:a16="http://schemas.microsoft.com/office/drawing/2014/main" id="{F5FACDC2-F071-56EB-CC1F-6E678B1CBE61}"/>
                  </a:ext>
                </a:extLst>
              </p:cNvPr>
              <p:cNvGrpSpPr/>
              <p:nvPr/>
            </p:nvGrpSpPr>
            <p:grpSpPr>
              <a:xfrm>
                <a:off x="624023" y="3155898"/>
                <a:ext cx="1846127" cy="865456"/>
                <a:chOff x="1045924" y="2585466"/>
                <a:chExt cx="2079832" cy="363776"/>
              </a:xfrm>
            </p:grpSpPr>
            <p:sp>
              <p:nvSpPr>
                <p:cNvPr id="149" name="四角形: 角を丸くする 148">
                  <a:extLst>
                    <a:ext uri="{FF2B5EF4-FFF2-40B4-BE49-F238E27FC236}">
                      <a16:creationId xmlns:a16="http://schemas.microsoft.com/office/drawing/2014/main" id="{1043BEB8-7F16-F343-267F-533D236A4C19}"/>
                    </a:ext>
                  </a:extLst>
                </p:cNvPr>
                <p:cNvSpPr/>
                <p:nvPr/>
              </p:nvSpPr>
              <p:spPr>
                <a:xfrm>
                  <a:off x="1045924" y="2585466"/>
                  <a:ext cx="2079832" cy="363776"/>
                </a:xfrm>
                <a:prstGeom prst="roundRect">
                  <a:avLst>
                    <a:gd name="adj" fmla="val 10064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3B304C4A-99DE-5158-8E12-5E27B203ECF7}"/>
                    </a:ext>
                  </a:extLst>
                </p:cNvPr>
                <p:cNvSpPr txBox="1"/>
                <p:nvPr/>
              </p:nvSpPr>
              <p:spPr>
                <a:xfrm>
                  <a:off x="1054593" y="2611339"/>
                  <a:ext cx="1907050" cy="2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Num:  </a:t>
                  </a:r>
                  <a:r>
                    <a:rPr lang="en-US" altLang="ja-JP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Name: Apple</a:t>
                  </a:r>
                  <a:endPara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" name="グループ化 145">
                <a:extLst>
                  <a:ext uri="{FF2B5EF4-FFF2-40B4-BE49-F238E27FC236}">
                    <a16:creationId xmlns:a16="http://schemas.microsoft.com/office/drawing/2014/main" id="{D57FD3CC-2E64-A09A-AE7F-6C0C61DA64AB}"/>
                  </a:ext>
                </a:extLst>
              </p:cNvPr>
              <p:cNvGrpSpPr/>
              <p:nvPr/>
            </p:nvGrpSpPr>
            <p:grpSpPr>
              <a:xfrm>
                <a:off x="624023" y="2190640"/>
                <a:ext cx="1846127" cy="865456"/>
                <a:chOff x="1045924" y="2585466"/>
                <a:chExt cx="2079832" cy="363776"/>
              </a:xfrm>
            </p:grpSpPr>
            <p:sp>
              <p:nvSpPr>
                <p:cNvPr id="147" name="四角形: 角を丸くする 146">
                  <a:extLst>
                    <a:ext uri="{FF2B5EF4-FFF2-40B4-BE49-F238E27FC236}">
                      <a16:creationId xmlns:a16="http://schemas.microsoft.com/office/drawing/2014/main" id="{BA920F4E-A2D4-3771-5354-B8459481E016}"/>
                    </a:ext>
                  </a:extLst>
                </p:cNvPr>
                <p:cNvSpPr/>
                <p:nvPr/>
              </p:nvSpPr>
              <p:spPr>
                <a:xfrm>
                  <a:off x="1045924" y="2585466"/>
                  <a:ext cx="2079832" cy="363776"/>
                </a:xfrm>
                <a:prstGeom prst="roundRect">
                  <a:avLst>
                    <a:gd name="adj" fmla="val 1153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3EC69F2-C972-8034-5687-4BC86A62BD5C}"/>
                    </a:ext>
                  </a:extLst>
                </p:cNvPr>
                <p:cNvSpPr txBox="1"/>
                <p:nvPr/>
              </p:nvSpPr>
              <p:spPr>
                <a:xfrm>
                  <a:off x="1054592" y="2611339"/>
                  <a:ext cx="1915719" cy="2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Num:  </a:t>
                  </a:r>
                  <a:r>
                    <a:rPr lang="en-US" altLang="ja-JP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Name: Bear</a:t>
                  </a:r>
                  <a:endPara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52679DD5-5B4F-4D96-D4CF-70E6F5A94F27}"/>
                </a:ext>
              </a:extLst>
            </p:cNvPr>
            <p:cNvGrpSpPr/>
            <p:nvPr/>
          </p:nvGrpSpPr>
          <p:grpSpPr>
            <a:xfrm>
              <a:off x="9040278" y="1856716"/>
              <a:ext cx="2387600" cy="4551497"/>
              <a:chOff x="342901" y="1671503"/>
              <a:chExt cx="2387600" cy="4551497"/>
            </a:xfrm>
          </p:grpSpPr>
          <p:sp>
            <p:nvSpPr>
              <p:cNvPr id="156" name="四角形: 角を丸くする 155">
                <a:extLst>
                  <a:ext uri="{FF2B5EF4-FFF2-40B4-BE49-F238E27FC236}">
                    <a16:creationId xmlns:a16="http://schemas.microsoft.com/office/drawing/2014/main" id="{D4DFD961-481F-8CEC-62BB-E0B1A2A9EE28}"/>
                  </a:ext>
                </a:extLst>
              </p:cNvPr>
              <p:cNvSpPr/>
              <p:nvPr/>
            </p:nvSpPr>
            <p:spPr>
              <a:xfrm>
                <a:off x="342901" y="1671503"/>
                <a:ext cx="2387600" cy="4551497"/>
              </a:xfrm>
              <a:prstGeom prst="roundRect">
                <a:avLst>
                  <a:gd name="adj" fmla="val 439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DAF00275-95EA-2302-0E4D-A656B546DE4B}"/>
                  </a:ext>
                </a:extLst>
              </p:cNvPr>
              <p:cNvSpPr txBox="1"/>
              <p:nvPr/>
            </p:nvSpPr>
            <p:spPr>
              <a:xfrm>
                <a:off x="1009238" y="1671503"/>
                <a:ext cx="93771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b="1" u="sng" dirty="0">
                    <a:solidFill>
                      <a:schemeClr val="bg1">
                        <a:lumMod val="9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Array</a:t>
                </a:r>
              </a:p>
            </p:txBody>
          </p:sp>
          <p:grpSp>
            <p:nvGrpSpPr>
              <p:cNvPr id="158" name="グループ化 157">
                <a:extLst>
                  <a:ext uri="{FF2B5EF4-FFF2-40B4-BE49-F238E27FC236}">
                    <a16:creationId xmlns:a16="http://schemas.microsoft.com/office/drawing/2014/main" id="{D09886C7-4D83-A9E3-2F79-163563257DA6}"/>
                  </a:ext>
                </a:extLst>
              </p:cNvPr>
              <p:cNvGrpSpPr/>
              <p:nvPr/>
            </p:nvGrpSpPr>
            <p:grpSpPr>
              <a:xfrm>
                <a:off x="624023" y="5086413"/>
                <a:ext cx="1846127" cy="865455"/>
                <a:chOff x="1045924" y="2585469"/>
                <a:chExt cx="2079832" cy="363776"/>
              </a:xfrm>
            </p:grpSpPr>
            <p:sp>
              <p:nvSpPr>
                <p:cNvPr id="168" name="四角形: 角を丸くする 167">
                  <a:extLst>
                    <a:ext uri="{FF2B5EF4-FFF2-40B4-BE49-F238E27FC236}">
                      <a16:creationId xmlns:a16="http://schemas.microsoft.com/office/drawing/2014/main" id="{A377FE93-79E8-7E5E-2B12-491E002DB8A1}"/>
                    </a:ext>
                  </a:extLst>
                </p:cNvPr>
                <p:cNvSpPr/>
                <p:nvPr/>
              </p:nvSpPr>
              <p:spPr>
                <a:xfrm>
                  <a:off x="1045924" y="2585469"/>
                  <a:ext cx="2079832" cy="363776"/>
                </a:xfrm>
                <a:prstGeom prst="roundRect">
                  <a:avLst>
                    <a:gd name="adj" fmla="val 1153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66CC663C-7B52-2309-C246-3C3C0B973426}"/>
                    </a:ext>
                  </a:extLst>
                </p:cNvPr>
                <p:cNvSpPr txBox="1"/>
                <p:nvPr/>
              </p:nvSpPr>
              <p:spPr>
                <a:xfrm>
                  <a:off x="1054593" y="2611339"/>
                  <a:ext cx="1979356" cy="2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Num:  3</a:t>
                  </a:r>
                </a:p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Name: </a:t>
                  </a:r>
                  <a:r>
                    <a:rPr lang="en-US" altLang="ja-JP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og</a:t>
                  </a:r>
                  <a:endPara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31D65769-E874-FEB7-6096-E7BD9A0987DF}"/>
                  </a:ext>
                </a:extLst>
              </p:cNvPr>
              <p:cNvGrpSpPr/>
              <p:nvPr/>
            </p:nvGrpSpPr>
            <p:grpSpPr>
              <a:xfrm>
                <a:off x="624023" y="4121156"/>
                <a:ext cx="1846127" cy="865456"/>
                <a:chOff x="1045924" y="2585466"/>
                <a:chExt cx="2079832" cy="363776"/>
              </a:xfrm>
            </p:grpSpPr>
            <p:sp>
              <p:nvSpPr>
                <p:cNvPr id="166" name="四角形: 角を丸くする 165">
                  <a:extLst>
                    <a:ext uri="{FF2B5EF4-FFF2-40B4-BE49-F238E27FC236}">
                      <a16:creationId xmlns:a16="http://schemas.microsoft.com/office/drawing/2014/main" id="{4544EBE0-679F-89C5-CA69-F85F025BC54F}"/>
                    </a:ext>
                  </a:extLst>
                </p:cNvPr>
                <p:cNvSpPr/>
                <p:nvPr/>
              </p:nvSpPr>
              <p:spPr>
                <a:xfrm>
                  <a:off x="1045924" y="2585466"/>
                  <a:ext cx="2079832" cy="363776"/>
                </a:xfrm>
                <a:prstGeom prst="roundRect">
                  <a:avLst>
                    <a:gd name="adj" fmla="val 10797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1905BED0-A2B2-BB4C-17B6-9EFF07508C1D}"/>
                    </a:ext>
                  </a:extLst>
                </p:cNvPr>
                <p:cNvSpPr txBox="1"/>
                <p:nvPr/>
              </p:nvSpPr>
              <p:spPr>
                <a:xfrm>
                  <a:off x="1054592" y="2611339"/>
                  <a:ext cx="1907051" cy="2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 : 4</a:t>
                  </a:r>
                </a:p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Name: </a:t>
                  </a:r>
                  <a:r>
                    <a:rPr lang="en-US" altLang="ja-JP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</a:t>
                  </a:r>
                  <a:endPara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742D6060-5EDE-666B-80F0-3B1F4DB99EA0}"/>
                  </a:ext>
                </a:extLst>
              </p:cNvPr>
              <p:cNvGrpSpPr/>
              <p:nvPr/>
            </p:nvGrpSpPr>
            <p:grpSpPr>
              <a:xfrm>
                <a:off x="624023" y="3155898"/>
                <a:ext cx="1846127" cy="865456"/>
                <a:chOff x="1045924" y="2585466"/>
                <a:chExt cx="2079832" cy="363776"/>
              </a:xfrm>
            </p:grpSpPr>
            <p:sp>
              <p:nvSpPr>
                <p:cNvPr id="164" name="四角形: 角を丸くする 163">
                  <a:extLst>
                    <a:ext uri="{FF2B5EF4-FFF2-40B4-BE49-F238E27FC236}">
                      <a16:creationId xmlns:a16="http://schemas.microsoft.com/office/drawing/2014/main" id="{60B81B4A-DF42-5BFE-965E-6404BD412CE8}"/>
                    </a:ext>
                  </a:extLst>
                </p:cNvPr>
                <p:cNvSpPr/>
                <p:nvPr/>
              </p:nvSpPr>
              <p:spPr>
                <a:xfrm>
                  <a:off x="1045924" y="2585466"/>
                  <a:ext cx="2079832" cy="363776"/>
                </a:xfrm>
                <a:prstGeom prst="roundRect">
                  <a:avLst>
                    <a:gd name="adj" fmla="val 8596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テキスト ボックス 164">
                  <a:extLst>
                    <a:ext uri="{FF2B5EF4-FFF2-40B4-BE49-F238E27FC236}">
                      <a16:creationId xmlns:a16="http://schemas.microsoft.com/office/drawing/2014/main" id="{3BEFC4E4-D2F2-0E0B-7298-86B9228731BC}"/>
                    </a:ext>
                  </a:extLst>
                </p:cNvPr>
                <p:cNvSpPr txBox="1"/>
                <p:nvPr/>
              </p:nvSpPr>
              <p:spPr>
                <a:xfrm>
                  <a:off x="1054593" y="2611339"/>
                  <a:ext cx="1640471" cy="2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 : 1</a:t>
                  </a:r>
                </a:p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Name: </a:t>
                  </a:r>
                  <a:r>
                    <a:rPr lang="en-US" altLang="ja-JP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ear</a:t>
                  </a:r>
                  <a:endPara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1" name="グループ化 160">
                <a:extLst>
                  <a:ext uri="{FF2B5EF4-FFF2-40B4-BE49-F238E27FC236}">
                    <a16:creationId xmlns:a16="http://schemas.microsoft.com/office/drawing/2014/main" id="{3CEDEC14-88DD-7BD8-F3C4-25CA71A71594}"/>
                  </a:ext>
                </a:extLst>
              </p:cNvPr>
              <p:cNvGrpSpPr/>
              <p:nvPr/>
            </p:nvGrpSpPr>
            <p:grpSpPr>
              <a:xfrm>
                <a:off x="624023" y="2190640"/>
                <a:ext cx="1846127" cy="865456"/>
                <a:chOff x="1045924" y="2585466"/>
                <a:chExt cx="2079832" cy="363776"/>
              </a:xfrm>
            </p:grpSpPr>
            <p:sp>
              <p:nvSpPr>
                <p:cNvPr id="162" name="四角形: 角を丸くする 161">
                  <a:extLst>
                    <a:ext uri="{FF2B5EF4-FFF2-40B4-BE49-F238E27FC236}">
                      <a16:creationId xmlns:a16="http://schemas.microsoft.com/office/drawing/2014/main" id="{58665AA5-ED70-D5C3-3FB5-E4308635B46A}"/>
                    </a:ext>
                  </a:extLst>
                </p:cNvPr>
                <p:cNvSpPr/>
                <p:nvPr/>
              </p:nvSpPr>
              <p:spPr>
                <a:xfrm>
                  <a:off x="1045924" y="2585466"/>
                  <a:ext cx="2079832" cy="363776"/>
                </a:xfrm>
                <a:prstGeom prst="roundRect">
                  <a:avLst>
                    <a:gd name="adj" fmla="val 8596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テキスト ボックス 162">
                  <a:extLst>
                    <a:ext uri="{FF2B5EF4-FFF2-40B4-BE49-F238E27FC236}">
                      <a16:creationId xmlns:a16="http://schemas.microsoft.com/office/drawing/2014/main" id="{D77EF895-97F5-456F-26EE-7CE5E90BD7EB}"/>
                    </a:ext>
                  </a:extLst>
                </p:cNvPr>
                <p:cNvSpPr txBox="1"/>
                <p:nvPr/>
              </p:nvSpPr>
              <p:spPr>
                <a:xfrm>
                  <a:off x="1054592" y="2611339"/>
                  <a:ext cx="1915719" cy="2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Num:  2</a:t>
                  </a:r>
                </a:p>
                <a:p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Name: </a:t>
                  </a:r>
                  <a:r>
                    <a:rPr lang="en-US" altLang="ja-JP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ja-JP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pple</a:t>
                  </a:r>
                  <a:endPara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166C67BA-E2B3-DE66-1DCB-CA266782E56F}"/>
                </a:ext>
              </a:extLst>
            </p:cNvPr>
            <p:cNvSpPr txBox="1"/>
            <p:nvPr/>
          </p:nvSpPr>
          <p:spPr>
            <a:xfrm>
              <a:off x="3204252" y="4871508"/>
              <a:ext cx="1636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Sort by Num</a:t>
              </a:r>
              <a:endParaRPr kumimoji="1" lang="ja-JP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170D660B-057C-637F-F9D9-CB9508CC57D9}"/>
                </a:ext>
              </a:extLst>
            </p:cNvPr>
            <p:cNvSpPr txBox="1"/>
            <p:nvPr/>
          </p:nvSpPr>
          <p:spPr>
            <a:xfrm>
              <a:off x="7378864" y="4805418"/>
              <a:ext cx="1545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Sort by Name</a:t>
              </a:r>
              <a:endParaRPr kumimoji="1" lang="ja-JP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42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160</TotalTime>
  <Words>85</Words>
  <Application>Microsoft Office PowerPoint</Application>
  <PresentationFormat>ワイド画面</PresentationFormat>
  <Paragraphs>31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Segoe UI Black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明 夜</dc:creator>
  <cp:lastModifiedBy>明 夜</cp:lastModifiedBy>
  <cp:revision>3</cp:revision>
  <dcterms:created xsi:type="dcterms:W3CDTF">2024-09-30T05:20:30Z</dcterms:created>
  <dcterms:modified xsi:type="dcterms:W3CDTF">2024-09-30T08:31:27Z</dcterms:modified>
</cp:coreProperties>
</file>