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3E0903-C021-4308-A0CA-872171AE6D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943FEA-172A-43A6-8F10-A65BD1510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Decoherence</a:t>
            </a:r>
            <a:r>
              <a:rPr lang="en-US" dirty="0" smtClean="0"/>
              <a:t> Free Subspaces for 2 Qubits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Extending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with an Echo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Performing a SWAP halfway through the wait period will result in an echo, and a longer dephasing time</a:t>
            </a:r>
          </a:p>
          <a:p>
            <a:pPr marL="0" indent="0">
              <a:buNone/>
            </a:pPr>
            <a:r>
              <a:rPr lang="en-US" dirty="0" smtClean="0"/>
              <a:t>This comes at the cost of introducing another 2 qubit gate.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18" y="3312987"/>
            <a:ext cx="5358476" cy="952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38" y="3522399"/>
            <a:ext cx="93345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313" y="3250575"/>
            <a:ext cx="1239195" cy="11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 outside the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gate sequence was designed to do the entire |01&gt;, |10&gt; experiment inside the DFS. We could also try to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without insisting that the state never leaves the DFS. A potential gate sequence for this would be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direct comparison of this with the previous circuit would be unwise, since this would use two CNOT gates which amounts to 4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𝑆𝑊𝐴𝑃</m:t>
                        </m:r>
                      </m:e>
                    </m:rad>
                  </m:oMath>
                </a14:m>
                <a:r>
                  <a:rPr lang="en-US" dirty="0" smtClean="0"/>
                  <a:t> gates.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59" y="3014138"/>
            <a:ext cx="4957642" cy="11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</a:t>
            </a:r>
            <a:r>
              <a:rPr lang="en-US" dirty="0" err="1" smtClean="0"/>
              <a:t>decoherence</a:t>
            </a:r>
            <a:r>
              <a:rPr lang="en-US" dirty="0" smtClean="0"/>
              <a:t> free subspaces (DFS) as a way to mitigate charge noise in </a:t>
            </a:r>
            <a:r>
              <a:rPr lang="en-US" dirty="0" err="1" smtClean="0"/>
              <a:t>multiqubit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Mark E suggested we come up with 2 qubit experiments to do on a current device</a:t>
            </a:r>
          </a:p>
        </p:txBody>
      </p:sp>
    </p:spTree>
    <p:extLst>
      <p:ext uri="{BB962C8B-B14F-4D97-AF65-F5344CB8AC3E}">
        <p14:creationId xmlns:p14="http://schemas.microsoft.com/office/powerpoint/2010/main" val="3928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Qubit Hamiltonian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5334" y="2785260"/>
            <a:ext cx="3039718" cy="1588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8" y="2672589"/>
            <a:ext cx="6185173" cy="1054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1861930"/>
                <a:ext cx="1011472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dirty="0" smtClean="0"/>
                  <a:t> then we can hope to design a strategy to mitigate charge noise using a DFS.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To explore how useful this can be, we want to divide the Hilbert space into two 2-dimensional subspaces (DFS and its complement) and do a Ramsey experiment to extract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for each. We picture the two subspaces as two-level systems with associated Bloch spheres.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1930"/>
                <a:ext cx="10114722" cy="4247317"/>
              </a:xfrm>
              <a:prstGeom prst="rect">
                <a:avLst/>
              </a:prstGeom>
              <a:blipFill rotWithShape="0">
                <a:blip r:embed="rId4"/>
                <a:stretch>
                  <a:fillRect l="-482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Ramsey 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Prepare two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 and allow them to evolve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for a time t.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Y on the Bloch sphere and measure the probability of being in |11&gt; or |10&gt;.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69" y="2380910"/>
            <a:ext cx="6623383" cy="1533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426" y="4449522"/>
            <a:ext cx="4699138" cy="17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Including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will change these probabilities to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34" y="2351226"/>
            <a:ext cx="5371892" cy="164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300" y="4316897"/>
            <a:ext cx="3076198" cy="82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157" y="4236038"/>
            <a:ext cx="3236982" cy="9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find a pretty stark difference between the dephasing times for these two experiments. The experiments indicate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dirty="0" smtClean="0"/>
                  <a:t> are within 5% of each other. In that case we have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addition, the number of coherent oscillations before phase information is lost is enhanced in the DFS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54" y="2608111"/>
            <a:ext cx="6295051" cy="618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55" y="4167858"/>
            <a:ext cx="1669647" cy="10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Protocol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actually do this experiment we need to prepare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rotate them to |11&gt; and |10&gt; and measure the state.</a:t>
                </a:r>
              </a:p>
              <a:p>
                <a:r>
                  <a:rPr lang="en-US" dirty="0" smtClean="0"/>
                  <a:t>So what can we control?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confining potential for the QD.</a:t>
                </a:r>
              </a:p>
              <a:p>
                <a:pPr lvl="1"/>
                <a:r>
                  <a:rPr lang="en-US" dirty="0" smtClean="0"/>
                  <a:t>We take the two lowest lying states to be our qubit states.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device uses </a:t>
                </a:r>
                <a:r>
                  <a:rPr lang="en-US" dirty="0" smtClean="0"/>
                  <a:t>this </a:t>
                </a:r>
                <a:r>
                  <a:rPr lang="en-US" dirty="0"/>
                  <a:t>magnetic field gradient to control spins through an AC </a:t>
                </a:r>
                <a:r>
                  <a:rPr lang="en-US" dirty="0" smtClean="0"/>
                  <a:t>E field </a:t>
                </a:r>
                <a:r>
                  <a:rPr lang="en-US" dirty="0"/>
                  <a:t>oscillating on resonance with the qubit.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75" y="3645856"/>
            <a:ext cx="6278010" cy="1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Control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AC field is included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If the confining potential is symmetric, then this time-dependent Hamiltonian has 0 along the diagonal in the basis of the two qubit states we have chosen.</a:t>
                </a:r>
              </a:p>
              <a:p>
                <a:r>
                  <a:rPr lang="en-US" dirty="0" smtClean="0"/>
                  <a:t>We are left with the effective qubit Hamiltonian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depend on many things, including the confining potential, static B field, etc. The thrust of this is that we can do Z and X rotations.</a:t>
                </a:r>
              </a:p>
              <a:p>
                <a:r>
                  <a:rPr lang="en-US" dirty="0" smtClean="0"/>
                  <a:t>Two qubit gates are done by allowing neighboring </a:t>
                </a:r>
                <a:r>
                  <a:rPr lang="en-US" dirty="0" err="1" smtClean="0"/>
                  <a:t>wavefunctions</a:t>
                </a:r>
                <a:r>
                  <a:rPr lang="en-US" dirty="0" smtClean="0"/>
                  <a:t> to overlap, resulting in an interaction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2273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67" y="3234562"/>
            <a:ext cx="4940893" cy="1245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55" y="2417717"/>
            <a:ext cx="5237167" cy="20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Sequence for Ramsey 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it turns out, we can do the experiments using only Z rotations on qubit 1, X rotations on qubit 2, and two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𝑆𝑊𝐴𝑃</m:t>
                        </m:r>
                      </m:e>
                    </m:rad>
                  </m:oMath>
                </a14:m>
                <a:r>
                  <a:rPr lang="en-US" dirty="0" smtClean="0"/>
                  <a:t> gates.  </a:t>
                </a:r>
                <a:endParaRPr lang="en-US" dirty="0"/>
              </a:p>
              <a:p>
                <a:r>
                  <a:rPr lang="en-US" dirty="0" smtClean="0"/>
                  <a:t>The red gates should be included for the |00&gt;, |11&gt; experiment and excluded for |01&gt;, |10&gt; case. </a:t>
                </a:r>
              </a:p>
              <a:p>
                <a:r>
                  <a:rPr lang="en-US" dirty="0" smtClean="0"/>
                  <a:t>In both cases, the system is mostly in the DFS. The red gates take the state out of the DFS right before the wait period. F = .99 and .9 for one- and two- qubit gates respectively.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" y="4125771"/>
            <a:ext cx="11075282" cy="16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1796</TotalTime>
  <Words>192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Decoherence Free Subspaces for 2 Qubits</vt:lpstr>
      <vt:lpstr>Motivation </vt:lpstr>
      <vt:lpstr>2 Qubit Hamiltonian</vt:lpstr>
      <vt:lpstr>Two Ramsey Experiments</vt:lpstr>
      <vt:lpstr>Effect of noise</vt:lpstr>
      <vt:lpstr>Comparison </vt:lpstr>
      <vt:lpstr>Experimental Protocol</vt:lpstr>
      <vt:lpstr>Electrical Control </vt:lpstr>
      <vt:lpstr>Gate Sequence for Ramsey Experiments</vt:lpstr>
      <vt:lpstr>Extending T_2 with an Echo</vt:lpstr>
      <vt:lpstr>Gates outside the 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Decoherence Free Subspaces for 2 Qubits</dc:title>
  <dc:creator>Vickram Premakumar</dc:creator>
  <cp:lastModifiedBy>BOB</cp:lastModifiedBy>
  <cp:revision>20</cp:revision>
  <dcterms:created xsi:type="dcterms:W3CDTF">2017-06-07T20:48:42Z</dcterms:created>
  <dcterms:modified xsi:type="dcterms:W3CDTF">2017-06-21T17:47:11Z</dcterms:modified>
</cp:coreProperties>
</file>