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59319B-2F27-43B7-82A0-7D922E2A4F7E}">
  <a:tblStyle styleId="{EA59319B-2F27-43B7-82A0-7D922E2A4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23f0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423f0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0423f02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0423f02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0423f02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0423f02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0423f02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0423f02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0423f02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0423f02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05eaa33f0_3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05eaa33f0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johnshuford/new-york-city-property-sa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814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UofT </a:t>
            </a:r>
            <a:r>
              <a:rPr lang="en-GB" sz="3200"/>
              <a:t>Online Data Analytics Boot Camp</a:t>
            </a:r>
            <a:r>
              <a:rPr lang="en-GB" sz="3200"/>
              <a:t> </a:t>
            </a:r>
            <a:br>
              <a:rPr lang="en-GB" sz="3200"/>
            </a:br>
            <a:r>
              <a:rPr b="1" lang="en-GB" sz="3200"/>
              <a:t>Group 8</a:t>
            </a:r>
            <a:endParaRPr b="1"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Deliverable 1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- Roles &amp; Responsibilities</a:t>
            </a:r>
            <a:endParaRPr b="1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4225" y="16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{EA59319B-2F27-43B7-82A0-7D922E2A4F7E}</a:tableStyleId>
              </a:tblPr>
              <a:tblGrid>
                <a:gridCol w="1287925"/>
                <a:gridCol w="1280500"/>
                <a:gridCol w="1102875"/>
                <a:gridCol w="1228725"/>
                <a:gridCol w="1176875"/>
                <a:gridCol w="13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Aitor Goyenechea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Alexander Rahmanov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Noran About-Zaid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Tally Anter-Rupa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Versha Rangaswamy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Segment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14"/>
          <p:cNvSpPr/>
          <p:nvPr/>
        </p:nvSpPr>
        <p:spPr>
          <a:xfrm>
            <a:off x="1191100" y="3042425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146700" y="381080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4728450" y="304242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728450" y="381080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5662775" y="3758550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technologies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867950" y="3780825"/>
            <a:ext cx="16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mockup DB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1832575" y="3015050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&amp; manage repository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5553725" y="3015038"/>
            <a:ext cx="16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ML model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7359050" y="2335000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4869600" y="230170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6152425" y="233117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2439425" y="233117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3672875" y="2297875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2967075" y="2331175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4133975" y="2297875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338325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618875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812150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topic?</a:t>
            </a:r>
            <a:endParaRPr b="1"/>
          </a:p>
        </p:txBody>
      </p:sp>
      <p:sp>
        <p:nvSpPr>
          <p:cNvPr id="308" name="Google Shape;308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Which property type and </a:t>
            </a:r>
            <a:r>
              <a:rPr lang="en-GB" sz="1600"/>
              <a:t>borough</a:t>
            </a:r>
            <a:r>
              <a:rPr lang="en-GB" sz="1600"/>
              <a:t> location in NYC has the highest ROI?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did we select this?</a:t>
            </a:r>
            <a:endParaRPr b="1"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aid residential property buyers to identify property locations in NYC are mostly likely to </a:t>
            </a:r>
            <a:r>
              <a:rPr lang="en-GB" sz="1600"/>
              <a:t>yield</a:t>
            </a:r>
            <a:r>
              <a:rPr lang="en-GB" sz="1600"/>
              <a:t> highest ROI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dataset available for analysis was very robust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data we will use?</a:t>
            </a:r>
            <a:endParaRPr b="1"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1303800" y="1498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NYC Property Sales</a:t>
            </a:r>
            <a:r>
              <a:rPr lang="en-GB" sz="1600"/>
              <a:t> (We will look at data for the 5 NYC </a:t>
            </a:r>
            <a:r>
              <a:rPr lang="en-GB" sz="1600"/>
              <a:t>boroughs</a:t>
            </a:r>
            <a:r>
              <a:rPr lang="en-GB" sz="1600"/>
              <a:t> for 10 years from 2003-2013)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do we hope to answer through the data?</a:t>
            </a:r>
            <a:endParaRPr b="1"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303800" y="1682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10 years of sale price data we will train our ML model to identify which property type and borough will property buyers get highest ROI in and validate against 5 years of sales data from 2013-2018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we will use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Cleaning and Analysis &amp; Joins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Postgres SQL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Pandas will be used to clean the data and perform an exploratory analysis. Further analysis will be completed using Python.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Database Storage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Mongo</a:t>
            </a:r>
            <a:r>
              <a:rPr lang="en-GB"/>
              <a:t> is the database we intend to use, and we will integrate Flask to display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Machine Learning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SciKitLearn is the ML library we'll be using to create a classifier. Our training and testing setup is ___. Extra ML verbiage 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Dashboard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addition to using a Flask template, we will also integrate D3.js for a fully functioning and interactive dashboard. It will be hosted on ___.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