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06F46-0D94-4D06-907C-9F30CF9396C2}" v="393" dt="2021-11-07T21:15:2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85045-F47D-4B9C-B3E8-8EC1D63D72DC}"/>
              </a:ext>
            </a:extLst>
          </p:cNvPr>
          <p:cNvSpPr/>
          <p:nvPr/>
        </p:nvSpPr>
        <p:spPr>
          <a:xfrm>
            <a:off x="2844800" y="1130300"/>
            <a:ext cx="2755900" cy="1041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89FBF-4692-4471-9B54-EFE7092CBCDA}"/>
              </a:ext>
            </a:extLst>
          </p:cNvPr>
          <p:cNvSpPr txBox="1"/>
          <p:nvPr/>
        </p:nvSpPr>
        <p:spPr>
          <a:xfrm>
            <a:off x="2860675" y="1476375"/>
            <a:ext cx="3251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Supervised Machine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683BFF-4968-4536-8293-793490F5B845}"/>
              </a:ext>
            </a:extLst>
          </p:cNvPr>
          <p:cNvSpPr/>
          <p:nvPr/>
        </p:nvSpPr>
        <p:spPr>
          <a:xfrm>
            <a:off x="1225550" y="2673350"/>
            <a:ext cx="2463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28304-E46F-4718-94DB-AD8F7B336D58}"/>
              </a:ext>
            </a:extLst>
          </p:cNvPr>
          <p:cNvSpPr txBox="1"/>
          <p:nvPr/>
        </p:nvSpPr>
        <p:spPr>
          <a:xfrm>
            <a:off x="1482725" y="2955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Linear Regression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E308B-2455-4B50-8F76-7745D90E6DCA}"/>
              </a:ext>
            </a:extLst>
          </p:cNvPr>
          <p:cNvSpPr/>
          <p:nvPr/>
        </p:nvSpPr>
        <p:spPr>
          <a:xfrm>
            <a:off x="4972050" y="2686049"/>
            <a:ext cx="2463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23056-04BE-48EB-AFDF-4105CF89C661}"/>
              </a:ext>
            </a:extLst>
          </p:cNvPr>
          <p:cNvSpPr txBox="1"/>
          <p:nvPr/>
        </p:nvSpPr>
        <p:spPr>
          <a:xfrm>
            <a:off x="4965700" y="29845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Multiple Linear Regression</a:t>
            </a:r>
            <a:endParaRPr lang="en-US" sz="160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1A310E-3E33-45DF-80EB-1ABF36EFEACD}"/>
              </a:ext>
            </a:extLst>
          </p:cNvPr>
          <p:cNvCxnSpPr/>
          <p:nvPr/>
        </p:nvCxnSpPr>
        <p:spPr>
          <a:xfrm>
            <a:off x="4559300" y="2184400"/>
            <a:ext cx="7112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DC2B99-690D-4C15-8E94-3B33144A5FAA}"/>
              </a:ext>
            </a:extLst>
          </p:cNvPr>
          <p:cNvCxnSpPr>
            <a:cxnSpLocks/>
          </p:cNvCxnSpPr>
          <p:nvPr/>
        </p:nvCxnSpPr>
        <p:spPr>
          <a:xfrm flipH="1">
            <a:off x="2946400" y="2184400"/>
            <a:ext cx="7874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B24DC0-0BBD-4A15-AC75-CA01003033A4}"/>
              </a:ext>
            </a:extLst>
          </p:cNvPr>
          <p:cNvSpPr txBox="1"/>
          <p:nvPr/>
        </p:nvSpPr>
        <p:spPr>
          <a:xfrm>
            <a:off x="-1216025" y="39528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8DEE599-F51C-4AC7-893E-96ABF55EA1B9}"/>
              </a:ext>
            </a:extLst>
          </p:cNvPr>
          <p:cNvSpPr/>
          <p:nvPr/>
        </p:nvSpPr>
        <p:spPr>
          <a:xfrm>
            <a:off x="1136650" y="4071874"/>
            <a:ext cx="9144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BCBE0-3715-4165-BA1C-58ADCD5E82D4}"/>
              </a:ext>
            </a:extLst>
          </p:cNvPr>
          <p:cNvSpPr txBox="1"/>
          <p:nvPr/>
        </p:nvSpPr>
        <p:spPr>
          <a:xfrm>
            <a:off x="1241425" y="4492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10A9C-ECBC-4931-8B7D-5062169DA092}"/>
              </a:ext>
            </a:extLst>
          </p:cNvPr>
          <p:cNvSpPr/>
          <p:nvPr/>
        </p:nvSpPr>
        <p:spPr>
          <a:xfrm>
            <a:off x="3314700" y="5105400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Testing Dataset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B66EC-6CF3-4EAD-99BE-C3EACD652EBE}"/>
              </a:ext>
            </a:extLst>
          </p:cNvPr>
          <p:cNvSpPr/>
          <p:nvPr/>
        </p:nvSpPr>
        <p:spPr>
          <a:xfrm>
            <a:off x="3314700" y="40385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Calibri"/>
              </a:rPr>
              <a:t>Training Dataset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E1E02-FFC4-4866-8A22-F592977DC063}"/>
              </a:ext>
            </a:extLst>
          </p:cNvPr>
          <p:cNvSpPr/>
          <p:nvPr/>
        </p:nvSpPr>
        <p:spPr>
          <a:xfrm>
            <a:off x="5070475" y="4460875"/>
            <a:ext cx="1333500" cy="787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95253-7D17-45EC-B408-7AD68E479B1F}"/>
              </a:ext>
            </a:extLst>
          </p:cNvPr>
          <p:cNvSpPr/>
          <p:nvPr/>
        </p:nvSpPr>
        <p:spPr>
          <a:xfrm>
            <a:off x="7343775" y="4460875"/>
            <a:ext cx="1333500" cy="787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Evaluation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931D-A676-4224-BAF6-8DCA5F414AE5}"/>
              </a:ext>
            </a:extLst>
          </p:cNvPr>
          <p:cNvSpPr/>
          <p:nvPr/>
        </p:nvSpPr>
        <p:spPr>
          <a:xfrm>
            <a:off x="9772650" y="4387850"/>
            <a:ext cx="914400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C2CCCB-1D31-46DF-9671-0BA617CB4052}"/>
              </a:ext>
            </a:extLst>
          </p:cNvPr>
          <p:cNvSpPr/>
          <p:nvPr/>
        </p:nvSpPr>
        <p:spPr>
          <a:xfrm>
            <a:off x="9445625" y="2790825"/>
            <a:ext cx="1358900" cy="635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Prediction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319BC-B8DE-4A3D-8A3A-0B2B9E3A4CD2}"/>
              </a:ext>
            </a:extLst>
          </p:cNvPr>
          <p:cNvCxnSpPr/>
          <p:nvPr/>
        </p:nvCxnSpPr>
        <p:spPr>
          <a:xfrm flipV="1">
            <a:off x="2057400" y="4597400"/>
            <a:ext cx="12827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D9BE59-FF00-44F7-BCD6-3BDA5BD9CE4E}"/>
              </a:ext>
            </a:extLst>
          </p:cNvPr>
          <p:cNvCxnSpPr/>
          <p:nvPr/>
        </p:nvCxnSpPr>
        <p:spPr>
          <a:xfrm>
            <a:off x="2327275" y="4600575"/>
            <a:ext cx="1016000" cy="96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9C4664-631B-443C-9848-3F7ADFFC38D4}"/>
              </a:ext>
            </a:extLst>
          </p:cNvPr>
          <p:cNvCxnSpPr>
            <a:cxnSpLocks/>
          </p:cNvCxnSpPr>
          <p:nvPr/>
        </p:nvCxnSpPr>
        <p:spPr>
          <a:xfrm>
            <a:off x="4229100" y="5539596"/>
            <a:ext cx="3921125" cy="717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EA1CD4-0DCA-40E0-849B-A0F4146FA00D}"/>
              </a:ext>
            </a:extLst>
          </p:cNvPr>
          <p:cNvCxnSpPr/>
          <p:nvPr/>
        </p:nvCxnSpPr>
        <p:spPr>
          <a:xfrm flipV="1">
            <a:off x="8137525" y="5267325"/>
            <a:ext cx="1270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7169F-1806-46FC-A818-68227DEAED70}"/>
              </a:ext>
            </a:extLst>
          </p:cNvPr>
          <p:cNvCxnSpPr/>
          <p:nvPr/>
        </p:nvCxnSpPr>
        <p:spPr>
          <a:xfrm>
            <a:off x="5654675" y="3969169"/>
            <a:ext cx="2463800" cy="127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AEBD2-BE60-4FC6-8146-9399E2570DA2}"/>
              </a:ext>
            </a:extLst>
          </p:cNvPr>
          <p:cNvCxnSpPr>
            <a:cxnSpLocks/>
          </p:cNvCxnSpPr>
          <p:nvPr/>
        </p:nvCxnSpPr>
        <p:spPr>
          <a:xfrm flipH="1">
            <a:off x="5661025" y="3947785"/>
            <a:ext cx="6350" cy="50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B38897-BD92-4974-924F-B794E1819AD0}"/>
              </a:ext>
            </a:extLst>
          </p:cNvPr>
          <p:cNvCxnSpPr/>
          <p:nvPr/>
        </p:nvCxnSpPr>
        <p:spPr>
          <a:xfrm flipH="1">
            <a:off x="8089900" y="4013200"/>
            <a:ext cx="12700" cy="444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3A31E1-410E-4EEB-8909-B16AE3027ACE}"/>
              </a:ext>
            </a:extLst>
          </p:cNvPr>
          <p:cNvCxnSpPr>
            <a:cxnSpLocks/>
          </p:cNvCxnSpPr>
          <p:nvPr/>
        </p:nvCxnSpPr>
        <p:spPr>
          <a:xfrm>
            <a:off x="4184650" y="4727575"/>
            <a:ext cx="89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05DC85-F6C0-417F-AD70-8C224DF275AE}"/>
              </a:ext>
            </a:extLst>
          </p:cNvPr>
          <p:cNvCxnSpPr/>
          <p:nvPr/>
        </p:nvCxnSpPr>
        <p:spPr>
          <a:xfrm>
            <a:off x="8667750" y="4857750"/>
            <a:ext cx="10287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DFC978-6D3B-4EC1-ACDE-5AEDBAD29998}"/>
              </a:ext>
            </a:extLst>
          </p:cNvPr>
          <p:cNvCxnSpPr/>
          <p:nvPr/>
        </p:nvCxnSpPr>
        <p:spPr>
          <a:xfrm flipV="1">
            <a:off x="10245725" y="3463925"/>
            <a:ext cx="1270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C7C618-711D-4305-B569-C74C9A3E360B}"/>
              </a:ext>
            </a:extLst>
          </p:cNvPr>
          <p:cNvSpPr txBox="1"/>
          <p:nvPr/>
        </p:nvSpPr>
        <p:spPr>
          <a:xfrm>
            <a:off x="152400" y="5384800"/>
            <a:ext cx="1841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NYC property sales by borough: 2003-2018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76F524-2A49-4C1C-ABC5-8A885A648AEF}"/>
              </a:ext>
            </a:extLst>
          </p:cNvPr>
          <p:cNvSpPr txBox="1"/>
          <p:nvPr/>
        </p:nvSpPr>
        <p:spPr>
          <a:xfrm>
            <a:off x="2225675" y="36861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NYC property sales by borough: 2003-2013</a:t>
            </a:r>
            <a:endParaRPr lang="en-US" sz="1400" b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CAE484-2D03-46C2-BC74-9B8B15810E3D}"/>
              </a:ext>
            </a:extLst>
          </p:cNvPr>
          <p:cNvSpPr txBox="1"/>
          <p:nvPr/>
        </p:nvSpPr>
        <p:spPr>
          <a:xfrm>
            <a:off x="2686050" y="61150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NYC property sales by borough: 2014-2018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80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Tally Anter-Rupa</dc:creator>
  <cp:lastModifiedBy>Versha Rangaswamy</cp:lastModifiedBy>
  <cp:revision>156</cp:revision>
  <dcterms:created xsi:type="dcterms:W3CDTF">2021-11-07T20:46:27Z</dcterms:created>
  <dcterms:modified xsi:type="dcterms:W3CDTF">2021-11-07T22:21:47Z</dcterms:modified>
</cp:coreProperties>
</file>