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FA94-6128-4797-C45E-03AF1B3E3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9D5D4-F863-F9E9-A97C-A083496D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A9E2-E3CA-46B4-DD0B-27E76D0B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8E9-1952-C1B9-28D6-ED90BC55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EDC0-2E9E-BA73-5655-45BC1CE5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FBF-753D-E8AD-73E8-D317D603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0C7F7-9E59-DA1A-687F-D835E212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5B5D-F446-6740-B36C-AA02D1DE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A701-B89C-EE3D-C65C-A06B56FB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8C343-356C-44D0-5B10-9894343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0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6438E-F6E8-F0A9-7190-6DF4769F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8757E-FDAE-C928-466E-99AB5C24F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CEDF-CC08-94B1-02C2-DA0AC0CA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81B1-8770-90DA-EB70-4B9B20B0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4AF9-F7E3-90C8-6CC1-CA693F8C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9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171C-34C4-3CA6-F21C-F3782D19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9A9B-BA62-2CC1-0E6A-70F18F49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859F-7A74-6888-5C2B-B9E6259B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CB3-EA56-31BA-94C9-94D50D89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0BDF-F367-3096-24F9-30F709AC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7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1916-A426-4646-3DDB-917E5139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5CC1E-35D8-D613-6F3D-D1625EC7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AAF7-A139-F272-CFAF-52DA750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7325-CEF4-E227-5017-70DE2EC5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AF96-661F-E101-62E1-8208BF69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6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9F40-6B31-0889-6F56-DD410526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A6E6-99F8-D9A1-2D7E-C6D914804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80731-62A8-F852-F51B-0070D8953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C3C1A-0857-175D-B7EA-7CE2282D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E87A-2946-4DCC-3AA4-3A4A834F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51E0-73E8-B950-9C7E-C7CC9ADE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E934-8AAA-1C7B-3021-5E93F54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F7EFC-E745-69E3-24EB-1ADE6525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74350-CBFB-9CD2-4F6B-E338431F9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BE96-981A-2D0C-10D4-23B20BE1E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7941-9E94-D2DB-40D5-D383B26A7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FC69-BA02-5304-4EA6-36318D37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FED29-A1F9-82E6-414F-E8CCCBFB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EAFF7-BE18-D8CD-BEE8-A29B08D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6F27-1304-7895-FC24-81CC18A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1AB84-4E95-C586-19D2-908D538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0F6E-1E71-8F07-22AB-76A0BFCE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55B9-8D9F-80E6-DA5D-3AE4E0D5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D2262-72CD-3789-8636-8C7E650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E5427-74C2-AED2-6BB5-10D76B7D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2777A-0A86-529A-D198-DE0E08C0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0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ED36-7B5F-5C09-DDEF-F747D3C1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F09C-BCDE-F515-8E11-EFA10A2B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C3C15-6C34-1BD1-1613-DAF49C44F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9B5-2B25-178E-7FED-53328098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DFB4A-5D1A-B726-3A06-531AE729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CE2E4-B8CE-4A12-4F28-06665FB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9401-7822-CE81-3D23-FF8DCB25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4F632-6F6D-556A-0F46-42DA4F8AE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EC34D-5E9A-2CAC-8EA5-62483E12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24BBA-CB7B-7649-EFAC-E0401584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84C-AD2A-375B-31A7-CE062F5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60C9-BE6C-99F5-F7E8-336F5E92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02004-B63F-0F84-F2C3-4442FD52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DAB6A-F0D1-DBE9-80EB-8577D077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9C33-F41E-2A0E-7D54-D96C39C54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1329-0C76-49AC-9E10-5131F9AA4481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9BD3-120E-FAE1-C2D7-E37C9CAB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6A29-1221-FB76-84C4-1681111E7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42D-7ED6-4E74-BA8B-05BC42C308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9FE710F-D870-AD92-9F2C-3DD15D47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50" y="1546413"/>
            <a:ext cx="1232927" cy="123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02A45-2E70-9211-3AB1-3314870F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60" y="1682367"/>
            <a:ext cx="1232927" cy="1119278"/>
          </a:xfrm>
          <a:prstGeom prst="rect">
            <a:avLst/>
          </a:prstGeom>
        </p:spPr>
      </p:pic>
      <p:pic>
        <p:nvPicPr>
          <p:cNvPr id="2058" name="Picture 10" descr="Git - Logo Downloads">
            <a:extLst>
              <a:ext uri="{FF2B5EF4-FFF2-40B4-BE49-F238E27FC236}">
                <a16:creationId xmlns:a16="http://schemas.microsoft.com/office/drawing/2014/main" id="{00A4A1EA-612F-77A2-ACEC-578B97AC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127" y="1390485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1F384-49DE-4790-89C7-AFC8E9A4E61E}"/>
              </a:ext>
            </a:extLst>
          </p:cNvPr>
          <p:cNvGrpSpPr/>
          <p:nvPr/>
        </p:nvGrpSpPr>
        <p:grpSpPr>
          <a:xfrm>
            <a:off x="4422877" y="4140245"/>
            <a:ext cx="1777812" cy="2064448"/>
            <a:chOff x="4378699" y="4140245"/>
            <a:chExt cx="1777812" cy="2064448"/>
          </a:xfrm>
        </p:grpSpPr>
        <p:pic>
          <p:nvPicPr>
            <p:cNvPr id="2050" name="Picture 2" descr="Active Directory png images | PNGWing">
              <a:extLst>
                <a:ext uri="{FF2B5EF4-FFF2-40B4-BE49-F238E27FC236}">
                  <a16:creationId xmlns:a16="http://schemas.microsoft.com/office/drawing/2014/main" id="{20071FE4-B6A5-CB5D-4B3A-3158FE7F2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99" y="4140245"/>
              <a:ext cx="1425948" cy="1425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E4963F-F64D-4D3D-A189-96AC6B3EFA41}"/>
                </a:ext>
              </a:extLst>
            </p:cNvPr>
            <p:cNvSpPr txBox="1"/>
            <p:nvPr/>
          </p:nvSpPr>
          <p:spPr>
            <a:xfrm>
              <a:off x="4385703" y="5835361"/>
              <a:ext cx="1770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MS AD 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E3D51C-FC6B-26AE-BBD4-20DD1C58BA05}"/>
              </a:ext>
            </a:extLst>
          </p:cNvPr>
          <p:cNvGrpSpPr/>
          <p:nvPr/>
        </p:nvGrpSpPr>
        <p:grpSpPr>
          <a:xfrm>
            <a:off x="1712260" y="4332554"/>
            <a:ext cx="1872728" cy="1872139"/>
            <a:chOff x="1777309" y="4332554"/>
            <a:chExt cx="1872728" cy="1872139"/>
          </a:xfrm>
        </p:grpSpPr>
        <p:pic>
          <p:nvPicPr>
            <p:cNvPr id="2052" name="Picture 4" descr="Oracle IDCS &amp; 1Kosmos Integration">
              <a:extLst>
                <a:ext uri="{FF2B5EF4-FFF2-40B4-BE49-F238E27FC236}">
                  <a16:creationId xmlns:a16="http://schemas.microsoft.com/office/drawing/2014/main" id="{209FCA29-26C6-542F-EE21-166A632EC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7309" y="4332554"/>
              <a:ext cx="1425948" cy="84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320812-75D1-BEBB-144C-7CFCAAD54E27}"/>
                </a:ext>
              </a:extLst>
            </p:cNvPr>
            <p:cNvSpPr txBox="1"/>
            <p:nvPr/>
          </p:nvSpPr>
          <p:spPr>
            <a:xfrm>
              <a:off x="2240337" y="5835361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IDCS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722FDF-F39B-F331-1997-95A251244695}"/>
              </a:ext>
            </a:extLst>
          </p:cNvPr>
          <p:cNvSpPr txBox="1"/>
          <p:nvPr/>
        </p:nvSpPr>
        <p:spPr>
          <a:xfrm>
            <a:off x="1948282" y="3118828"/>
            <a:ext cx="937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0A596-E7BF-916D-DD03-3CBFE7018D21}"/>
              </a:ext>
            </a:extLst>
          </p:cNvPr>
          <p:cNvSpPr txBox="1"/>
          <p:nvPr/>
        </p:nvSpPr>
        <p:spPr>
          <a:xfrm>
            <a:off x="4573401" y="311882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A748D-5262-93C7-6C1B-6008DCFE8582}"/>
              </a:ext>
            </a:extLst>
          </p:cNvPr>
          <p:cNvSpPr txBox="1"/>
          <p:nvPr/>
        </p:nvSpPr>
        <p:spPr>
          <a:xfrm>
            <a:off x="7297270" y="3059668"/>
            <a:ext cx="103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 CODE</a:t>
            </a:r>
          </a:p>
        </p:txBody>
      </p:sp>
      <p:pic>
        <p:nvPicPr>
          <p:cNvPr id="16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164A9EB9-3BCE-1FE2-0D27-069BF0CB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703" y="1829082"/>
            <a:ext cx="1043037" cy="10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User Icon Vector Art, Icons, and Graphics for Free Download">
            <a:extLst>
              <a:ext uri="{FF2B5EF4-FFF2-40B4-BE49-F238E27FC236}">
                <a16:creationId xmlns:a16="http://schemas.microsoft.com/office/drawing/2014/main" id="{B7A59103-EFD4-6875-1870-0EAD4EA15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09" y="222542"/>
            <a:ext cx="952724" cy="9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0BDC6-2E0C-DEEC-5D62-7AF54238905B}"/>
              </a:ext>
            </a:extLst>
          </p:cNvPr>
          <p:cNvCxnSpPr/>
          <p:nvPr/>
        </p:nvCxnSpPr>
        <p:spPr>
          <a:xfrm flipH="1">
            <a:off x="8543365" y="2375647"/>
            <a:ext cx="645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080011-6CE0-3D03-AC46-81418A2C53B9}"/>
              </a:ext>
            </a:extLst>
          </p:cNvPr>
          <p:cNvCxnSpPr/>
          <p:nvPr/>
        </p:nvCxnSpPr>
        <p:spPr>
          <a:xfrm>
            <a:off x="3459482" y="4853219"/>
            <a:ext cx="542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779D83-A145-2A5B-2DC5-152979DD38DB}"/>
              </a:ext>
            </a:extLst>
          </p:cNvPr>
          <p:cNvSpPr txBox="1"/>
          <p:nvPr/>
        </p:nvSpPr>
        <p:spPr>
          <a:xfrm>
            <a:off x="3408605" y="5109883"/>
            <a:ext cx="891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err="1"/>
              <a:t>Fedarated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AA2AC9-6284-A375-0C00-3ECD7FF9A795}"/>
              </a:ext>
            </a:extLst>
          </p:cNvPr>
          <p:cNvCxnSpPr/>
          <p:nvPr/>
        </p:nvCxnSpPr>
        <p:spPr>
          <a:xfrm>
            <a:off x="3138208" y="2967318"/>
            <a:ext cx="988919" cy="86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612987-5BC6-F151-C5A7-48CDD3CCAC74}"/>
              </a:ext>
            </a:extLst>
          </p:cNvPr>
          <p:cNvSpPr txBox="1"/>
          <p:nvPr/>
        </p:nvSpPr>
        <p:spPr>
          <a:xfrm rot="2704369">
            <a:off x="3293648" y="3140943"/>
            <a:ext cx="92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24163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C58C67-13D1-48C4-CE9C-79EF2AABAD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powerpoint-viewe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91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Saivershith Vupallancha</dc:creator>
  <cp:lastModifiedBy>Saivershith Vupallancha</cp:lastModifiedBy>
  <cp:revision>3</cp:revision>
  <dcterms:created xsi:type="dcterms:W3CDTF">2023-09-01T13:35:42Z</dcterms:created>
  <dcterms:modified xsi:type="dcterms:W3CDTF">2023-09-05T07:09:34Z</dcterms:modified>
</cp:coreProperties>
</file>