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59815B6-A34E-8BDD-E2DE-E976D7E66926}" name="Hugo Radet" initials="HR" userId="S::h.radet@verso.energy::9605ccf3-c6b4-431d-98b9-ed9488e7fdc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F1E064-4E2F-4348-819B-A383AE0DA23B}" v="123" dt="2023-07-26T12:16:57.5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o Radet" userId="9605ccf3-c6b4-431d-98b9-ed9488e7fdc1" providerId="ADAL" clId="{B6F1E064-4E2F-4348-819B-A383AE0DA23B}"/>
    <pc:docChg chg="undo custSel addSld delSld modSld">
      <pc:chgData name="Hugo Radet" userId="9605ccf3-c6b4-431d-98b9-ed9488e7fdc1" providerId="ADAL" clId="{B6F1E064-4E2F-4348-819B-A383AE0DA23B}" dt="2023-07-26T12:23:02.383" v="5956" actId="47"/>
      <pc:docMkLst>
        <pc:docMk/>
      </pc:docMkLst>
      <pc:sldChg chg="addSp delSp modSp new mod">
        <pc:chgData name="Hugo Radet" userId="9605ccf3-c6b4-431d-98b9-ed9488e7fdc1" providerId="ADAL" clId="{B6F1E064-4E2F-4348-819B-A383AE0DA23B}" dt="2023-07-20T13:58:46.596" v="4759" actId="478"/>
        <pc:sldMkLst>
          <pc:docMk/>
          <pc:sldMk cId="3748299366" sldId="256"/>
        </pc:sldMkLst>
        <pc:spChg chg="del">
          <ac:chgData name="Hugo Radet" userId="9605ccf3-c6b4-431d-98b9-ed9488e7fdc1" providerId="ADAL" clId="{B6F1E064-4E2F-4348-819B-A383AE0DA23B}" dt="2023-07-20T09:07:09.433" v="1" actId="478"/>
          <ac:spMkLst>
            <pc:docMk/>
            <pc:sldMk cId="3748299366" sldId="256"/>
            <ac:spMk id="2" creationId="{C414D2D6-E13C-81D5-304B-B8EA375492C2}"/>
          </ac:spMkLst>
        </pc:spChg>
        <pc:spChg chg="del">
          <ac:chgData name="Hugo Radet" userId="9605ccf3-c6b4-431d-98b9-ed9488e7fdc1" providerId="ADAL" clId="{B6F1E064-4E2F-4348-819B-A383AE0DA23B}" dt="2023-07-20T09:07:09.433" v="1" actId="478"/>
          <ac:spMkLst>
            <pc:docMk/>
            <pc:sldMk cId="3748299366" sldId="256"/>
            <ac:spMk id="3" creationId="{BD7475A3-83EA-542C-C362-44C87953FA80}"/>
          </ac:spMkLst>
        </pc:spChg>
        <pc:spChg chg="add mod">
          <ac:chgData name="Hugo Radet" userId="9605ccf3-c6b4-431d-98b9-ed9488e7fdc1" providerId="ADAL" clId="{B6F1E064-4E2F-4348-819B-A383AE0DA23B}" dt="2023-07-20T09:09:39.638" v="69" actId="1076"/>
          <ac:spMkLst>
            <pc:docMk/>
            <pc:sldMk cId="3748299366" sldId="256"/>
            <ac:spMk id="6" creationId="{FE65C522-A42C-0271-81A6-434A5731F7A1}"/>
          </ac:spMkLst>
        </pc:spChg>
        <pc:spChg chg="add mod">
          <ac:chgData name="Hugo Radet" userId="9605ccf3-c6b4-431d-98b9-ed9488e7fdc1" providerId="ADAL" clId="{B6F1E064-4E2F-4348-819B-A383AE0DA23B}" dt="2023-07-20T09:10:05.838" v="86" actId="20577"/>
          <ac:spMkLst>
            <pc:docMk/>
            <pc:sldMk cId="3748299366" sldId="256"/>
            <ac:spMk id="7" creationId="{173B1DC7-20E2-AA17-4F30-7DC1BE0D5E3B}"/>
          </ac:spMkLst>
        </pc:spChg>
        <pc:spChg chg="add mod">
          <ac:chgData name="Hugo Radet" userId="9605ccf3-c6b4-431d-98b9-ed9488e7fdc1" providerId="ADAL" clId="{B6F1E064-4E2F-4348-819B-A383AE0DA23B}" dt="2023-07-20T09:10:23.730" v="121" actId="313"/>
          <ac:spMkLst>
            <pc:docMk/>
            <pc:sldMk cId="3748299366" sldId="256"/>
            <ac:spMk id="8" creationId="{7310A862-CDB4-8905-DCEA-391E05AE3A64}"/>
          </ac:spMkLst>
        </pc:spChg>
        <pc:spChg chg="add mod">
          <ac:chgData name="Hugo Radet" userId="9605ccf3-c6b4-431d-98b9-ed9488e7fdc1" providerId="ADAL" clId="{B6F1E064-4E2F-4348-819B-A383AE0DA23B}" dt="2023-07-20T09:11:02.159" v="156" actId="1076"/>
          <ac:spMkLst>
            <pc:docMk/>
            <pc:sldMk cId="3748299366" sldId="256"/>
            <ac:spMk id="9" creationId="{0843F42E-F7C0-2E87-1822-7F113A852E33}"/>
          </ac:spMkLst>
        </pc:spChg>
        <pc:spChg chg="add del mod">
          <ac:chgData name="Hugo Radet" userId="9605ccf3-c6b4-431d-98b9-ed9488e7fdc1" providerId="ADAL" clId="{B6F1E064-4E2F-4348-819B-A383AE0DA23B}" dt="2023-07-20T13:58:46.596" v="4759" actId="478"/>
          <ac:spMkLst>
            <pc:docMk/>
            <pc:sldMk cId="3748299366" sldId="256"/>
            <ac:spMk id="10" creationId="{73AC98EB-0F1E-38F7-B825-99AB292E998D}"/>
          </ac:spMkLst>
        </pc:spChg>
        <pc:picChg chg="add mod">
          <ac:chgData name="Hugo Radet" userId="9605ccf3-c6b4-431d-98b9-ed9488e7fdc1" providerId="ADAL" clId="{B6F1E064-4E2F-4348-819B-A383AE0DA23B}" dt="2023-07-20T09:09:27.333" v="65" actId="14100"/>
          <ac:picMkLst>
            <pc:docMk/>
            <pc:sldMk cId="3748299366" sldId="256"/>
            <ac:picMk id="5" creationId="{5393E551-264D-5BD7-4CFF-10E35ADBD3EC}"/>
          </ac:picMkLst>
        </pc:picChg>
      </pc:sldChg>
      <pc:sldChg chg="addSp delSp modSp add mod">
        <pc:chgData name="Hugo Radet" userId="9605ccf3-c6b4-431d-98b9-ed9488e7fdc1" providerId="ADAL" clId="{B6F1E064-4E2F-4348-819B-A383AE0DA23B}" dt="2023-07-20T12:54:52.436" v="2943"/>
        <pc:sldMkLst>
          <pc:docMk/>
          <pc:sldMk cId="4054829051" sldId="257"/>
        </pc:sldMkLst>
        <pc:spChg chg="add mod">
          <ac:chgData name="Hugo Radet" userId="9605ccf3-c6b4-431d-98b9-ed9488e7fdc1" providerId="ADAL" clId="{B6F1E064-4E2F-4348-819B-A383AE0DA23B}" dt="2023-07-20T09:44:59.143" v="312" actId="20577"/>
          <ac:spMkLst>
            <pc:docMk/>
            <pc:sldMk cId="4054829051" sldId="257"/>
            <ac:spMk id="2" creationId="{32CCBD63-7360-1EFE-2666-36324882019F}"/>
          </ac:spMkLst>
        </pc:spChg>
        <pc:spChg chg="add mod">
          <ac:chgData name="Hugo Radet" userId="9605ccf3-c6b4-431d-98b9-ed9488e7fdc1" providerId="ADAL" clId="{B6F1E064-4E2F-4348-819B-A383AE0DA23B}" dt="2023-07-20T10:00:06.858" v="706"/>
          <ac:spMkLst>
            <pc:docMk/>
            <pc:sldMk cId="4054829051" sldId="257"/>
            <ac:spMk id="3" creationId="{6B7D6539-5AC5-9508-5D7D-A70FC2B58C0C}"/>
          </ac:spMkLst>
        </pc:spChg>
        <pc:spChg chg="add mod">
          <ac:chgData name="Hugo Radet" userId="9605ccf3-c6b4-431d-98b9-ed9488e7fdc1" providerId="ADAL" clId="{B6F1E064-4E2F-4348-819B-A383AE0DA23B}" dt="2023-07-20T09:59:59.969" v="704"/>
          <ac:spMkLst>
            <pc:docMk/>
            <pc:sldMk cId="4054829051" sldId="257"/>
            <ac:spMk id="4" creationId="{7074FFA4-E9B5-3DE9-466F-5258D089F3E2}"/>
          </ac:spMkLst>
        </pc:spChg>
        <pc:spChg chg="del">
          <ac:chgData name="Hugo Radet" userId="9605ccf3-c6b4-431d-98b9-ed9488e7fdc1" providerId="ADAL" clId="{B6F1E064-4E2F-4348-819B-A383AE0DA23B}" dt="2023-07-20T09:12:06.479" v="176" actId="478"/>
          <ac:spMkLst>
            <pc:docMk/>
            <pc:sldMk cId="4054829051" sldId="257"/>
            <ac:spMk id="6" creationId="{FE65C522-A42C-0271-81A6-434A5731F7A1}"/>
          </ac:spMkLst>
        </pc:spChg>
        <pc:spChg chg="del">
          <ac:chgData name="Hugo Radet" userId="9605ccf3-c6b4-431d-98b9-ed9488e7fdc1" providerId="ADAL" clId="{B6F1E064-4E2F-4348-819B-A383AE0DA23B}" dt="2023-07-20T09:12:05.694" v="175" actId="478"/>
          <ac:spMkLst>
            <pc:docMk/>
            <pc:sldMk cId="4054829051" sldId="257"/>
            <ac:spMk id="7" creationId="{173B1DC7-20E2-AA17-4F30-7DC1BE0D5E3B}"/>
          </ac:spMkLst>
        </pc:spChg>
        <pc:spChg chg="mod">
          <ac:chgData name="Hugo Radet" userId="9605ccf3-c6b4-431d-98b9-ed9488e7fdc1" providerId="ADAL" clId="{B6F1E064-4E2F-4348-819B-A383AE0DA23B}" dt="2023-07-20T09:12:14.285" v="180" actId="1076"/>
          <ac:spMkLst>
            <pc:docMk/>
            <pc:sldMk cId="4054829051" sldId="257"/>
            <ac:spMk id="8" creationId="{7310A862-CDB4-8905-DCEA-391E05AE3A64}"/>
          </ac:spMkLst>
        </pc:spChg>
        <pc:spChg chg="del">
          <ac:chgData name="Hugo Radet" userId="9605ccf3-c6b4-431d-98b9-ed9488e7fdc1" providerId="ADAL" clId="{B6F1E064-4E2F-4348-819B-A383AE0DA23B}" dt="2023-07-20T09:12:07.991" v="178" actId="478"/>
          <ac:spMkLst>
            <pc:docMk/>
            <pc:sldMk cId="4054829051" sldId="257"/>
            <ac:spMk id="9" creationId="{0843F42E-F7C0-2E87-1822-7F113A852E33}"/>
          </ac:spMkLst>
        </pc:spChg>
        <pc:spChg chg="del">
          <ac:chgData name="Hugo Radet" userId="9605ccf3-c6b4-431d-98b9-ed9488e7fdc1" providerId="ADAL" clId="{B6F1E064-4E2F-4348-819B-A383AE0DA23B}" dt="2023-07-20T09:12:09.173" v="179" actId="478"/>
          <ac:spMkLst>
            <pc:docMk/>
            <pc:sldMk cId="4054829051" sldId="257"/>
            <ac:spMk id="10" creationId="{73AC98EB-0F1E-38F7-B825-99AB292E998D}"/>
          </ac:spMkLst>
        </pc:spChg>
        <pc:spChg chg="add mod">
          <ac:chgData name="Hugo Radet" userId="9605ccf3-c6b4-431d-98b9-ed9488e7fdc1" providerId="ADAL" clId="{B6F1E064-4E2F-4348-819B-A383AE0DA23B}" dt="2023-07-20T10:00:05.209" v="705" actId="21"/>
          <ac:spMkLst>
            <pc:docMk/>
            <pc:sldMk cId="4054829051" sldId="257"/>
            <ac:spMk id="11" creationId="{69C0674D-A0B9-61AD-36D3-76ED7A372F07}"/>
          </ac:spMkLst>
        </pc:spChg>
        <pc:spChg chg="add mod">
          <ac:chgData name="Hugo Radet" userId="9605ccf3-c6b4-431d-98b9-ed9488e7fdc1" providerId="ADAL" clId="{B6F1E064-4E2F-4348-819B-A383AE0DA23B}" dt="2023-07-20T12:54:52.436" v="2943"/>
          <ac:spMkLst>
            <pc:docMk/>
            <pc:sldMk cId="4054829051" sldId="257"/>
            <ac:spMk id="12" creationId="{F2B089C7-DC2C-FCE5-6750-5A44A32277D4}"/>
          </ac:spMkLst>
        </pc:spChg>
        <pc:spChg chg="add del mod">
          <ac:chgData name="Hugo Radet" userId="9605ccf3-c6b4-431d-98b9-ed9488e7fdc1" providerId="ADAL" clId="{B6F1E064-4E2F-4348-819B-A383AE0DA23B}" dt="2023-07-20T12:54:50.961" v="2942" actId="478"/>
          <ac:spMkLst>
            <pc:docMk/>
            <pc:sldMk cId="4054829051" sldId="257"/>
            <ac:spMk id="13" creationId="{4A264616-EB86-127A-E044-C76BE490CB73}"/>
          </ac:spMkLst>
        </pc:spChg>
        <pc:spChg chg="add del mod">
          <ac:chgData name="Hugo Radet" userId="9605ccf3-c6b4-431d-98b9-ed9488e7fdc1" providerId="ADAL" clId="{B6F1E064-4E2F-4348-819B-A383AE0DA23B}" dt="2023-07-20T12:54:50.961" v="2942" actId="478"/>
          <ac:spMkLst>
            <pc:docMk/>
            <pc:sldMk cId="4054829051" sldId="257"/>
            <ac:spMk id="14" creationId="{72BA4F03-2EEC-18AD-7042-382CEC78EBE3}"/>
          </ac:spMkLst>
        </pc:spChg>
        <pc:spChg chg="add del mod">
          <ac:chgData name="Hugo Radet" userId="9605ccf3-c6b4-431d-98b9-ed9488e7fdc1" providerId="ADAL" clId="{B6F1E064-4E2F-4348-819B-A383AE0DA23B}" dt="2023-07-20T09:45:25.365" v="314" actId="478"/>
          <ac:spMkLst>
            <pc:docMk/>
            <pc:sldMk cId="4054829051" sldId="257"/>
            <ac:spMk id="15" creationId="{48810890-4BCE-1C6F-162A-30A86B9DB4F0}"/>
          </ac:spMkLst>
        </pc:spChg>
        <pc:spChg chg="add del mod">
          <ac:chgData name="Hugo Radet" userId="9605ccf3-c6b4-431d-98b9-ed9488e7fdc1" providerId="ADAL" clId="{B6F1E064-4E2F-4348-819B-A383AE0DA23B}" dt="2023-07-20T09:45:08.929" v="313" actId="478"/>
          <ac:spMkLst>
            <pc:docMk/>
            <pc:sldMk cId="4054829051" sldId="257"/>
            <ac:spMk id="16" creationId="{E584AA41-6D72-133F-34E0-5844A60ED081}"/>
          </ac:spMkLst>
        </pc:spChg>
        <pc:spChg chg="add del">
          <ac:chgData name="Hugo Radet" userId="9605ccf3-c6b4-431d-98b9-ed9488e7fdc1" providerId="ADAL" clId="{B6F1E064-4E2F-4348-819B-A383AE0DA23B}" dt="2023-07-20T09:59:56.583" v="703" actId="22"/>
          <ac:spMkLst>
            <pc:docMk/>
            <pc:sldMk cId="4054829051" sldId="257"/>
            <ac:spMk id="18" creationId="{0D665A0E-F53B-872E-5DD0-68F0FB4C6E49}"/>
          </ac:spMkLst>
        </pc:spChg>
        <pc:picChg chg="del">
          <ac:chgData name="Hugo Radet" userId="9605ccf3-c6b4-431d-98b9-ed9488e7fdc1" providerId="ADAL" clId="{B6F1E064-4E2F-4348-819B-A383AE0DA23B}" dt="2023-07-20T09:12:06.900" v="177" actId="478"/>
          <ac:picMkLst>
            <pc:docMk/>
            <pc:sldMk cId="4054829051" sldId="257"/>
            <ac:picMk id="5" creationId="{5393E551-264D-5BD7-4CFF-10E35ADBD3EC}"/>
          </ac:picMkLst>
        </pc:picChg>
      </pc:sldChg>
      <pc:sldChg chg="addSp delSp modSp add mod">
        <pc:chgData name="Hugo Radet" userId="9605ccf3-c6b4-431d-98b9-ed9488e7fdc1" providerId="ADAL" clId="{B6F1E064-4E2F-4348-819B-A383AE0DA23B}" dt="2023-07-25T08:43:12.917" v="4874" actId="120"/>
        <pc:sldMkLst>
          <pc:docMk/>
          <pc:sldMk cId="3379693005" sldId="258"/>
        </pc:sldMkLst>
        <pc:spChg chg="mod">
          <ac:chgData name="Hugo Radet" userId="9605ccf3-c6b4-431d-98b9-ed9488e7fdc1" providerId="ADAL" clId="{B6F1E064-4E2F-4348-819B-A383AE0DA23B}" dt="2023-07-20T09:46:33.330" v="360" actId="20577"/>
          <ac:spMkLst>
            <pc:docMk/>
            <pc:sldMk cId="3379693005" sldId="258"/>
            <ac:spMk id="2" creationId="{32CCBD63-7360-1EFE-2666-36324882019F}"/>
          </ac:spMkLst>
        </pc:spChg>
        <pc:spChg chg="mod">
          <ac:chgData name="Hugo Radet" userId="9605ccf3-c6b4-431d-98b9-ed9488e7fdc1" providerId="ADAL" clId="{B6F1E064-4E2F-4348-819B-A383AE0DA23B}" dt="2023-07-20T13:38:00.455" v="4045" actId="1035"/>
          <ac:spMkLst>
            <pc:docMk/>
            <pc:sldMk cId="3379693005" sldId="258"/>
            <ac:spMk id="3" creationId="{6B7D6539-5AC5-9508-5D7D-A70FC2B58C0C}"/>
          </ac:spMkLst>
        </pc:spChg>
        <pc:spChg chg="mod">
          <ac:chgData name="Hugo Radet" userId="9605ccf3-c6b4-431d-98b9-ed9488e7fdc1" providerId="ADAL" clId="{B6F1E064-4E2F-4348-819B-A383AE0DA23B}" dt="2023-07-20T13:38:00.455" v="4045" actId="1035"/>
          <ac:spMkLst>
            <pc:docMk/>
            <pc:sldMk cId="3379693005" sldId="258"/>
            <ac:spMk id="4" creationId="{7074FFA4-E9B5-3DE9-466F-5258D089F3E2}"/>
          </ac:spMkLst>
        </pc:spChg>
        <pc:spChg chg="add del mod">
          <ac:chgData name="Hugo Radet" userId="9605ccf3-c6b4-431d-98b9-ed9488e7fdc1" providerId="ADAL" clId="{B6F1E064-4E2F-4348-819B-A383AE0DA23B}" dt="2023-07-20T13:03:44.800" v="3256" actId="478"/>
          <ac:spMkLst>
            <pc:docMk/>
            <pc:sldMk cId="3379693005" sldId="258"/>
            <ac:spMk id="5" creationId="{25FD5584-DD54-3833-E189-A2C619B0E6B5}"/>
          </ac:spMkLst>
        </pc:spChg>
        <pc:spChg chg="add del mod">
          <ac:chgData name="Hugo Radet" userId="9605ccf3-c6b4-431d-98b9-ed9488e7fdc1" providerId="ADAL" clId="{B6F1E064-4E2F-4348-819B-A383AE0DA23B}" dt="2023-07-25T08:42:06.392" v="4829"/>
          <ac:spMkLst>
            <pc:docMk/>
            <pc:sldMk cId="3379693005" sldId="258"/>
            <ac:spMk id="5" creationId="{3344253A-4F2D-4F3F-A2C7-7743C0BD9F87}"/>
          </ac:spMkLst>
        </pc:spChg>
        <pc:spChg chg="add del mod">
          <ac:chgData name="Hugo Radet" userId="9605ccf3-c6b4-431d-98b9-ed9488e7fdc1" providerId="ADAL" clId="{B6F1E064-4E2F-4348-819B-A383AE0DA23B}" dt="2023-07-20T13:03:44.800" v="3256" actId="478"/>
          <ac:spMkLst>
            <pc:docMk/>
            <pc:sldMk cId="3379693005" sldId="258"/>
            <ac:spMk id="6" creationId="{1FC37D5D-BEFB-7893-B147-FC07DB561CEC}"/>
          </ac:spMkLst>
        </pc:spChg>
        <pc:spChg chg="add mod">
          <ac:chgData name="Hugo Radet" userId="9605ccf3-c6b4-431d-98b9-ed9488e7fdc1" providerId="ADAL" clId="{B6F1E064-4E2F-4348-819B-A383AE0DA23B}" dt="2023-07-25T08:42:28.937" v="4849" actId="1076"/>
          <ac:spMkLst>
            <pc:docMk/>
            <pc:sldMk cId="3379693005" sldId="258"/>
            <ac:spMk id="6" creationId="{32EFD705-8B4D-345C-672B-EE56CB8ED8F2}"/>
          </ac:spMkLst>
        </pc:spChg>
        <pc:spChg chg="add mod">
          <ac:chgData name="Hugo Radet" userId="9605ccf3-c6b4-431d-98b9-ed9488e7fdc1" providerId="ADAL" clId="{B6F1E064-4E2F-4348-819B-A383AE0DA23B}" dt="2023-07-25T08:42:28.937" v="4849" actId="1076"/>
          <ac:spMkLst>
            <pc:docMk/>
            <pc:sldMk cId="3379693005" sldId="258"/>
            <ac:spMk id="7" creationId="{C232AF07-A1DD-09C4-C11F-9D4D74B0C300}"/>
          </ac:spMkLst>
        </pc:spChg>
        <pc:spChg chg="add del mod">
          <ac:chgData name="Hugo Radet" userId="9605ccf3-c6b4-431d-98b9-ed9488e7fdc1" providerId="ADAL" clId="{B6F1E064-4E2F-4348-819B-A383AE0DA23B}" dt="2023-07-20T13:03:44.800" v="3256" actId="478"/>
          <ac:spMkLst>
            <pc:docMk/>
            <pc:sldMk cId="3379693005" sldId="258"/>
            <ac:spMk id="7" creationId="{E4847BBE-2C8E-12B7-C235-BFF13F26F47F}"/>
          </ac:spMkLst>
        </pc:spChg>
        <pc:spChg chg="add del mod">
          <ac:chgData name="Hugo Radet" userId="9605ccf3-c6b4-431d-98b9-ed9488e7fdc1" providerId="ADAL" clId="{B6F1E064-4E2F-4348-819B-A383AE0DA23B}" dt="2023-07-20T13:03:44.800" v="3256" actId="478"/>
          <ac:spMkLst>
            <pc:docMk/>
            <pc:sldMk cId="3379693005" sldId="258"/>
            <ac:spMk id="9" creationId="{DBF07FF7-EE4E-33C7-CE52-C707983A9C9B}"/>
          </ac:spMkLst>
        </pc:spChg>
        <pc:spChg chg="add mod">
          <ac:chgData name="Hugo Radet" userId="9605ccf3-c6b4-431d-98b9-ed9488e7fdc1" providerId="ADAL" clId="{B6F1E064-4E2F-4348-819B-A383AE0DA23B}" dt="2023-07-25T08:43:12.917" v="4874" actId="120"/>
          <ac:spMkLst>
            <pc:docMk/>
            <pc:sldMk cId="3379693005" sldId="258"/>
            <ac:spMk id="9" creationId="{EC5EACF8-B874-9365-BC21-721301DA4C48}"/>
          </ac:spMkLst>
        </pc:spChg>
        <pc:spChg chg="add mod">
          <ac:chgData name="Hugo Radet" userId="9605ccf3-c6b4-431d-98b9-ed9488e7fdc1" providerId="ADAL" clId="{B6F1E064-4E2F-4348-819B-A383AE0DA23B}" dt="2023-07-25T08:42:28.937" v="4849" actId="1076"/>
          <ac:spMkLst>
            <pc:docMk/>
            <pc:sldMk cId="3379693005" sldId="258"/>
            <ac:spMk id="10" creationId="{2A1E1908-275B-3399-AF6E-84BCF61B19CF}"/>
          </ac:spMkLst>
        </pc:spChg>
        <pc:spChg chg="mod">
          <ac:chgData name="Hugo Radet" userId="9605ccf3-c6b4-431d-98b9-ed9488e7fdc1" providerId="ADAL" clId="{B6F1E064-4E2F-4348-819B-A383AE0DA23B}" dt="2023-07-20T13:38:00.455" v="4045" actId="1035"/>
          <ac:spMkLst>
            <pc:docMk/>
            <pc:sldMk cId="3379693005" sldId="258"/>
            <ac:spMk id="11" creationId="{69C0674D-A0B9-61AD-36D3-76ED7A372F07}"/>
          </ac:spMkLst>
        </pc:spChg>
        <pc:spChg chg="mod">
          <ac:chgData name="Hugo Radet" userId="9605ccf3-c6b4-431d-98b9-ed9488e7fdc1" providerId="ADAL" clId="{B6F1E064-4E2F-4348-819B-A383AE0DA23B}" dt="2023-07-20T13:38:00.455" v="4045" actId="1035"/>
          <ac:spMkLst>
            <pc:docMk/>
            <pc:sldMk cId="3379693005" sldId="258"/>
            <ac:spMk id="12" creationId="{F2B089C7-DC2C-FCE5-6750-5A44A32277D4}"/>
          </ac:spMkLst>
        </pc:spChg>
        <pc:spChg chg="del mod">
          <ac:chgData name="Hugo Radet" userId="9605ccf3-c6b4-431d-98b9-ed9488e7fdc1" providerId="ADAL" clId="{B6F1E064-4E2F-4348-819B-A383AE0DA23B}" dt="2023-07-20T12:54:44.583" v="2940" actId="478"/>
          <ac:spMkLst>
            <pc:docMk/>
            <pc:sldMk cId="3379693005" sldId="258"/>
            <ac:spMk id="13" creationId="{4A264616-EB86-127A-E044-C76BE490CB73}"/>
          </ac:spMkLst>
        </pc:spChg>
        <pc:spChg chg="del mod">
          <ac:chgData name="Hugo Radet" userId="9605ccf3-c6b4-431d-98b9-ed9488e7fdc1" providerId="ADAL" clId="{B6F1E064-4E2F-4348-819B-A383AE0DA23B}" dt="2023-07-20T12:54:44.583" v="2940" actId="478"/>
          <ac:spMkLst>
            <pc:docMk/>
            <pc:sldMk cId="3379693005" sldId="258"/>
            <ac:spMk id="14" creationId="{72BA4F03-2EEC-18AD-7042-382CEC78EBE3}"/>
          </ac:spMkLst>
        </pc:spChg>
        <pc:spChg chg="add mod">
          <ac:chgData name="Hugo Radet" userId="9605ccf3-c6b4-431d-98b9-ed9488e7fdc1" providerId="ADAL" clId="{B6F1E064-4E2F-4348-819B-A383AE0DA23B}" dt="2023-07-25T08:42:28.937" v="4849" actId="1076"/>
          <ac:spMkLst>
            <pc:docMk/>
            <pc:sldMk cId="3379693005" sldId="258"/>
            <ac:spMk id="15" creationId="{23702AB0-7579-183F-F9BD-8FD2E0A5A4E1}"/>
          </ac:spMkLst>
        </pc:spChg>
        <pc:spChg chg="add mod">
          <ac:chgData name="Hugo Radet" userId="9605ccf3-c6b4-431d-98b9-ed9488e7fdc1" providerId="ADAL" clId="{B6F1E064-4E2F-4348-819B-A383AE0DA23B}" dt="2023-07-25T08:42:28.937" v="4849" actId="1076"/>
          <ac:spMkLst>
            <pc:docMk/>
            <pc:sldMk cId="3379693005" sldId="258"/>
            <ac:spMk id="16" creationId="{A716A2FA-37AC-BC25-9DBD-BC531FF2E889}"/>
          </ac:spMkLst>
        </pc:spChg>
        <pc:spChg chg="add mod">
          <ac:chgData name="Hugo Radet" userId="9605ccf3-c6b4-431d-98b9-ed9488e7fdc1" providerId="ADAL" clId="{B6F1E064-4E2F-4348-819B-A383AE0DA23B}" dt="2023-07-25T08:42:51.699" v="4862" actId="1076"/>
          <ac:spMkLst>
            <pc:docMk/>
            <pc:sldMk cId="3379693005" sldId="258"/>
            <ac:spMk id="17" creationId="{604B5787-836D-A527-5DC6-6714E89F091D}"/>
          </ac:spMkLst>
        </pc:spChg>
        <pc:spChg chg="add del mod">
          <ac:chgData name="Hugo Radet" userId="9605ccf3-c6b4-431d-98b9-ed9488e7fdc1" providerId="ADAL" clId="{B6F1E064-4E2F-4348-819B-A383AE0DA23B}" dt="2023-07-20T09:52:49.436" v="558" actId="478"/>
          <ac:spMkLst>
            <pc:docMk/>
            <pc:sldMk cId="3379693005" sldId="258"/>
            <ac:spMk id="18" creationId="{E51DF52A-5EFA-666C-AA6D-25F448DA46CE}"/>
          </ac:spMkLst>
        </pc:spChg>
        <pc:spChg chg="add del mod">
          <ac:chgData name="Hugo Radet" userId="9605ccf3-c6b4-431d-98b9-ed9488e7fdc1" providerId="ADAL" clId="{B6F1E064-4E2F-4348-819B-A383AE0DA23B}" dt="2023-07-20T09:52:52.023" v="559" actId="478"/>
          <ac:spMkLst>
            <pc:docMk/>
            <pc:sldMk cId="3379693005" sldId="258"/>
            <ac:spMk id="19" creationId="{86EA4ADD-6FCE-B5A5-A528-0746A2534223}"/>
          </ac:spMkLst>
        </pc:spChg>
        <pc:spChg chg="add mod">
          <ac:chgData name="Hugo Radet" userId="9605ccf3-c6b4-431d-98b9-ed9488e7fdc1" providerId="ADAL" clId="{B6F1E064-4E2F-4348-819B-A383AE0DA23B}" dt="2023-07-25T08:42:51.699" v="4862" actId="1076"/>
          <ac:spMkLst>
            <pc:docMk/>
            <pc:sldMk cId="3379693005" sldId="258"/>
            <ac:spMk id="20" creationId="{E0F1021F-9F94-A0BD-E843-51BB73F367DE}"/>
          </ac:spMkLst>
        </pc:spChg>
        <pc:spChg chg="add mod">
          <ac:chgData name="Hugo Radet" userId="9605ccf3-c6b4-431d-98b9-ed9488e7fdc1" providerId="ADAL" clId="{B6F1E064-4E2F-4348-819B-A383AE0DA23B}" dt="2023-07-25T08:42:51.699" v="4862" actId="1076"/>
          <ac:spMkLst>
            <pc:docMk/>
            <pc:sldMk cId="3379693005" sldId="258"/>
            <ac:spMk id="21" creationId="{0E9DAEF7-DA00-4EF2-FDE1-6E6459561FC8}"/>
          </ac:spMkLst>
        </pc:spChg>
        <pc:spChg chg="add mod">
          <ac:chgData name="Hugo Radet" userId="9605ccf3-c6b4-431d-98b9-ed9488e7fdc1" providerId="ADAL" clId="{B6F1E064-4E2F-4348-819B-A383AE0DA23B}" dt="2023-07-25T08:42:51.699" v="4862" actId="1076"/>
          <ac:spMkLst>
            <pc:docMk/>
            <pc:sldMk cId="3379693005" sldId="258"/>
            <ac:spMk id="22" creationId="{D9F439ED-D8BB-83D2-F6DA-F3EE83C66D69}"/>
          </ac:spMkLst>
        </pc:spChg>
        <pc:spChg chg="add mod">
          <ac:chgData name="Hugo Radet" userId="9605ccf3-c6b4-431d-98b9-ed9488e7fdc1" providerId="ADAL" clId="{B6F1E064-4E2F-4348-819B-A383AE0DA23B}" dt="2023-07-25T08:42:51.699" v="4862" actId="1076"/>
          <ac:spMkLst>
            <pc:docMk/>
            <pc:sldMk cId="3379693005" sldId="258"/>
            <ac:spMk id="23" creationId="{4BA69903-E6E6-5945-8E35-3EACADFA6193}"/>
          </ac:spMkLst>
        </pc:spChg>
        <pc:spChg chg="add mod">
          <ac:chgData name="Hugo Radet" userId="9605ccf3-c6b4-431d-98b9-ed9488e7fdc1" providerId="ADAL" clId="{B6F1E064-4E2F-4348-819B-A383AE0DA23B}" dt="2023-07-25T08:42:57.682" v="4865" actId="14100"/>
          <ac:spMkLst>
            <pc:docMk/>
            <pc:sldMk cId="3379693005" sldId="258"/>
            <ac:spMk id="24" creationId="{BA3E7002-2EB2-B953-5125-9A9A0D5F7F4E}"/>
          </ac:spMkLst>
        </pc:spChg>
        <pc:spChg chg="add del mod">
          <ac:chgData name="Hugo Radet" userId="9605ccf3-c6b4-431d-98b9-ed9488e7fdc1" providerId="ADAL" clId="{B6F1E064-4E2F-4348-819B-A383AE0DA23B}" dt="2023-07-25T08:41:45.918" v="4771" actId="478"/>
          <ac:spMkLst>
            <pc:docMk/>
            <pc:sldMk cId="3379693005" sldId="258"/>
            <ac:spMk id="25" creationId="{CD0652E6-A76B-6E2E-3A8E-845A07C22776}"/>
          </ac:spMkLst>
        </pc:spChg>
        <pc:spChg chg="add del mod">
          <ac:chgData name="Hugo Radet" userId="9605ccf3-c6b4-431d-98b9-ed9488e7fdc1" providerId="ADAL" clId="{B6F1E064-4E2F-4348-819B-A383AE0DA23B}" dt="2023-07-20T13:12:11.481" v="3723" actId="478"/>
          <ac:spMkLst>
            <pc:docMk/>
            <pc:sldMk cId="3379693005" sldId="258"/>
            <ac:spMk id="26" creationId="{A9322BF7-40FB-0F36-06A9-EA6A2B04EFE6}"/>
          </ac:spMkLst>
        </pc:spChg>
        <pc:spChg chg="add del mod">
          <ac:chgData name="Hugo Radet" userId="9605ccf3-c6b4-431d-98b9-ed9488e7fdc1" providerId="ADAL" clId="{B6F1E064-4E2F-4348-819B-A383AE0DA23B}" dt="2023-07-20T13:12:11.481" v="3723" actId="478"/>
          <ac:spMkLst>
            <pc:docMk/>
            <pc:sldMk cId="3379693005" sldId="258"/>
            <ac:spMk id="27" creationId="{870C6140-D592-CB96-7186-DDC51698F478}"/>
          </ac:spMkLst>
        </pc:spChg>
        <pc:spChg chg="add del mod">
          <ac:chgData name="Hugo Radet" userId="9605ccf3-c6b4-431d-98b9-ed9488e7fdc1" providerId="ADAL" clId="{B6F1E064-4E2F-4348-819B-A383AE0DA23B}" dt="2023-07-20T13:12:11.481" v="3723" actId="478"/>
          <ac:spMkLst>
            <pc:docMk/>
            <pc:sldMk cId="3379693005" sldId="258"/>
            <ac:spMk id="28" creationId="{603F4BC9-114B-6840-EFC2-C0A1E22DA8AA}"/>
          </ac:spMkLst>
        </pc:spChg>
        <pc:spChg chg="add del mod">
          <ac:chgData name="Hugo Radet" userId="9605ccf3-c6b4-431d-98b9-ed9488e7fdc1" providerId="ADAL" clId="{B6F1E064-4E2F-4348-819B-A383AE0DA23B}" dt="2023-07-20T13:12:11.481" v="3723" actId="478"/>
          <ac:spMkLst>
            <pc:docMk/>
            <pc:sldMk cId="3379693005" sldId="258"/>
            <ac:spMk id="29" creationId="{3D2F6A52-7F72-464C-C828-C0E67B1FB0AB}"/>
          </ac:spMkLst>
        </pc:spChg>
        <pc:spChg chg="add del mod">
          <ac:chgData name="Hugo Radet" userId="9605ccf3-c6b4-431d-98b9-ed9488e7fdc1" providerId="ADAL" clId="{B6F1E064-4E2F-4348-819B-A383AE0DA23B}" dt="2023-07-20T13:12:08.295" v="3722" actId="478"/>
          <ac:spMkLst>
            <pc:docMk/>
            <pc:sldMk cId="3379693005" sldId="258"/>
            <ac:spMk id="30" creationId="{E4B94C30-AB1F-2BC2-C37B-6E3399A9DFBB}"/>
          </ac:spMkLst>
        </pc:spChg>
        <pc:spChg chg="add mod">
          <ac:chgData name="Hugo Radet" userId="9605ccf3-c6b4-431d-98b9-ed9488e7fdc1" providerId="ADAL" clId="{B6F1E064-4E2F-4348-819B-A383AE0DA23B}" dt="2023-07-25T08:42:28.937" v="4849" actId="1076"/>
          <ac:spMkLst>
            <pc:docMk/>
            <pc:sldMk cId="3379693005" sldId="258"/>
            <ac:spMk id="31" creationId="{17EDD36A-A42E-0403-9CB0-0ACC046F4F01}"/>
          </ac:spMkLst>
        </pc:spChg>
        <pc:spChg chg="add mod">
          <ac:chgData name="Hugo Radet" userId="9605ccf3-c6b4-431d-98b9-ed9488e7fdc1" providerId="ADAL" clId="{B6F1E064-4E2F-4348-819B-A383AE0DA23B}" dt="2023-07-25T08:42:28.937" v="4849" actId="1076"/>
          <ac:spMkLst>
            <pc:docMk/>
            <pc:sldMk cId="3379693005" sldId="258"/>
            <ac:spMk id="32" creationId="{C36DF4BB-67B4-A5BD-1C0D-35FDB66D5111}"/>
          </ac:spMkLst>
        </pc:spChg>
        <pc:spChg chg="add mod ord">
          <ac:chgData name="Hugo Radet" userId="9605ccf3-c6b4-431d-98b9-ed9488e7fdc1" providerId="ADAL" clId="{B6F1E064-4E2F-4348-819B-A383AE0DA23B}" dt="2023-07-25T08:42:28.937" v="4849" actId="1076"/>
          <ac:spMkLst>
            <pc:docMk/>
            <pc:sldMk cId="3379693005" sldId="258"/>
            <ac:spMk id="33" creationId="{106130BA-02C5-F399-A7EF-1D465D9138C7}"/>
          </ac:spMkLst>
        </pc:spChg>
        <pc:spChg chg="add mod">
          <ac:chgData name="Hugo Radet" userId="9605ccf3-c6b4-431d-98b9-ed9488e7fdc1" providerId="ADAL" clId="{B6F1E064-4E2F-4348-819B-A383AE0DA23B}" dt="2023-07-25T08:42:28.937" v="4849" actId="1076"/>
          <ac:spMkLst>
            <pc:docMk/>
            <pc:sldMk cId="3379693005" sldId="258"/>
            <ac:spMk id="34" creationId="{EF5A53C3-387B-685E-AE4D-B0C53DD6967E}"/>
          </ac:spMkLst>
        </pc:spChg>
      </pc:sldChg>
      <pc:sldChg chg="modSp add del mod">
        <pc:chgData name="Hugo Radet" userId="9605ccf3-c6b4-431d-98b9-ed9488e7fdc1" providerId="ADAL" clId="{B6F1E064-4E2F-4348-819B-A383AE0DA23B}" dt="2023-07-20T10:00:46.689" v="713" actId="47"/>
        <pc:sldMkLst>
          <pc:docMk/>
          <pc:sldMk cId="289833570" sldId="259"/>
        </pc:sldMkLst>
        <pc:spChg chg="mod">
          <ac:chgData name="Hugo Radet" userId="9605ccf3-c6b4-431d-98b9-ed9488e7fdc1" providerId="ADAL" clId="{B6F1E064-4E2F-4348-819B-A383AE0DA23B}" dt="2023-07-20T09:58:32.517" v="698" actId="20577"/>
          <ac:spMkLst>
            <pc:docMk/>
            <pc:sldMk cId="289833570" sldId="259"/>
            <ac:spMk id="3" creationId="{6B7D6539-5AC5-9508-5D7D-A70FC2B58C0C}"/>
          </ac:spMkLst>
        </pc:spChg>
        <pc:spChg chg="mod">
          <ac:chgData name="Hugo Radet" userId="9605ccf3-c6b4-431d-98b9-ed9488e7fdc1" providerId="ADAL" clId="{B6F1E064-4E2F-4348-819B-A383AE0DA23B}" dt="2023-07-20T09:58:29.786" v="696" actId="1036"/>
          <ac:spMkLst>
            <pc:docMk/>
            <pc:sldMk cId="289833570" sldId="259"/>
            <ac:spMk id="4" creationId="{7074FFA4-E9B5-3DE9-466F-5258D089F3E2}"/>
          </ac:spMkLst>
        </pc:spChg>
        <pc:spChg chg="mod">
          <ac:chgData name="Hugo Radet" userId="9605ccf3-c6b4-431d-98b9-ed9488e7fdc1" providerId="ADAL" clId="{B6F1E064-4E2F-4348-819B-A383AE0DA23B}" dt="2023-07-20T09:58:29.786" v="696" actId="1036"/>
          <ac:spMkLst>
            <pc:docMk/>
            <pc:sldMk cId="289833570" sldId="259"/>
            <ac:spMk id="11" creationId="{69C0674D-A0B9-61AD-36D3-76ED7A372F07}"/>
          </ac:spMkLst>
        </pc:spChg>
        <pc:spChg chg="mod">
          <ac:chgData name="Hugo Radet" userId="9605ccf3-c6b4-431d-98b9-ed9488e7fdc1" providerId="ADAL" clId="{B6F1E064-4E2F-4348-819B-A383AE0DA23B}" dt="2023-07-20T09:58:29.786" v="696" actId="1036"/>
          <ac:spMkLst>
            <pc:docMk/>
            <pc:sldMk cId="289833570" sldId="259"/>
            <ac:spMk id="12" creationId="{F2B089C7-DC2C-FCE5-6750-5A44A32277D4}"/>
          </ac:spMkLst>
        </pc:spChg>
        <pc:spChg chg="mod">
          <ac:chgData name="Hugo Radet" userId="9605ccf3-c6b4-431d-98b9-ed9488e7fdc1" providerId="ADAL" clId="{B6F1E064-4E2F-4348-819B-A383AE0DA23B}" dt="2023-07-20T09:58:29.786" v="696" actId="1036"/>
          <ac:spMkLst>
            <pc:docMk/>
            <pc:sldMk cId="289833570" sldId="259"/>
            <ac:spMk id="13" creationId="{4A264616-EB86-127A-E044-C76BE490CB73}"/>
          </ac:spMkLst>
        </pc:spChg>
        <pc:spChg chg="mod">
          <ac:chgData name="Hugo Radet" userId="9605ccf3-c6b4-431d-98b9-ed9488e7fdc1" providerId="ADAL" clId="{B6F1E064-4E2F-4348-819B-A383AE0DA23B}" dt="2023-07-20T09:58:29.786" v="696" actId="1036"/>
          <ac:spMkLst>
            <pc:docMk/>
            <pc:sldMk cId="289833570" sldId="259"/>
            <ac:spMk id="14" creationId="{72BA4F03-2EEC-18AD-7042-382CEC78EBE3}"/>
          </ac:spMkLst>
        </pc:spChg>
      </pc:sldChg>
      <pc:sldChg chg="addSp delSp modSp add mod addCm delCm">
        <pc:chgData name="Hugo Radet" userId="9605ccf3-c6b4-431d-98b9-ed9488e7fdc1" providerId="ADAL" clId="{B6F1E064-4E2F-4348-819B-A383AE0DA23B}" dt="2023-07-25T08:48:21.891" v="5068" actId="1036"/>
        <pc:sldMkLst>
          <pc:docMk/>
          <pc:sldMk cId="1834208491" sldId="259"/>
        </pc:sldMkLst>
        <pc:spChg chg="mod">
          <ac:chgData name="Hugo Radet" userId="9605ccf3-c6b4-431d-98b9-ed9488e7fdc1" providerId="ADAL" clId="{B6F1E064-4E2F-4348-819B-A383AE0DA23B}" dt="2023-07-20T10:01:21.626" v="756" actId="20577"/>
          <ac:spMkLst>
            <pc:docMk/>
            <pc:sldMk cId="1834208491" sldId="259"/>
            <ac:spMk id="3" creationId="{6B7D6539-5AC5-9508-5D7D-A70FC2B58C0C}"/>
          </ac:spMkLst>
        </pc:spChg>
        <pc:spChg chg="mod">
          <ac:chgData name="Hugo Radet" userId="9605ccf3-c6b4-431d-98b9-ed9488e7fdc1" providerId="ADAL" clId="{B6F1E064-4E2F-4348-819B-A383AE0DA23B}" dt="2023-07-25T08:46:53.251" v="5017" actId="1035"/>
          <ac:spMkLst>
            <pc:docMk/>
            <pc:sldMk cId="1834208491" sldId="259"/>
            <ac:spMk id="4" creationId="{7074FFA4-E9B5-3DE9-466F-5258D089F3E2}"/>
          </ac:spMkLst>
        </pc:spChg>
        <pc:spChg chg="add del mod">
          <ac:chgData name="Hugo Radet" userId="9605ccf3-c6b4-431d-98b9-ed9488e7fdc1" providerId="ADAL" clId="{B6F1E064-4E2F-4348-819B-A383AE0DA23B}" dt="2023-07-20T10:05:23.583" v="985" actId="21"/>
          <ac:spMkLst>
            <pc:docMk/>
            <pc:sldMk cId="1834208491" sldId="259"/>
            <ac:spMk id="5" creationId="{6D95073C-4145-0209-1484-B8AF48E6E7CE}"/>
          </ac:spMkLst>
        </pc:spChg>
        <pc:spChg chg="add del mod">
          <ac:chgData name="Hugo Radet" userId="9605ccf3-c6b4-431d-98b9-ed9488e7fdc1" providerId="ADAL" clId="{B6F1E064-4E2F-4348-819B-A383AE0DA23B}" dt="2023-07-25T08:45:49.128" v="4953" actId="478"/>
          <ac:spMkLst>
            <pc:docMk/>
            <pc:sldMk cId="1834208491" sldId="259"/>
            <ac:spMk id="5" creationId="{7F5E64FD-3860-DF45-77C4-441903B6825E}"/>
          </ac:spMkLst>
        </pc:spChg>
        <pc:spChg chg="add mod">
          <ac:chgData name="Hugo Radet" userId="9605ccf3-c6b4-431d-98b9-ed9488e7fdc1" providerId="ADAL" clId="{B6F1E064-4E2F-4348-819B-A383AE0DA23B}" dt="2023-07-25T08:45:47.146" v="4952" actId="1076"/>
          <ac:spMkLst>
            <pc:docMk/>
            <pc:sldMk cId="1834208491" sldId="259"/>
            <ac:spMk id="6" creationId="{9D4E00F2-1EF3-C8C0-10B6-3B80142F2155}"/>
          </ac:spMkLst>
        </pc:spChg>
        <pc:spChg chg="add del mod">
          <ac:chgData name="Hugo Radet" userId="9605ccf3-c6b4-431d-98b9-ed9488e7fdc1" providerId="ADAL" clId="{B6F1E064-4E2F-4348-819B-A383AE0DA23B}" dt="2023-07-20T10:05:23.583" v="985" actId="21"/>
          <ac:spMkLst>
            <pc:docMk/>
            <pc:sldMk cId="1834208491" sldId="259"/>
            <ac:spMk id="6" creationId="{E4CBF585-48A4-2E5F-C297-11BCBF4FC6B2}"/>
          </ac:spMkLst>
        </pc:spChg>
        <pc:spChg chg="add mod">
          <ac:chgData name="Hugo Radet" userId="9605ccf3-c6b4-431d-98b9-ed9488e7fdc1" providerId="ADAL" clId="{B6F1E064-4E2F-4348-819B-A383AE0DA23B}" dt="2023-07-20T10:05:33.750" v="1051" actId="1037"/>
          <ac:spMkLst>
            <pc:docMk/>
            <pc:sldMk cId="1834208491" sldId="259"/>
            <ac:spMk id="7" creationId="{92B696D2-589C-542F-4594-16CFC85678CE}"/>
          </ac:spMkLst>
        </pc:spChg>
        <pc:spChg chg="add mod">
          <ac:chgData name="Hugo Radet" userId="9605ccf3-c6b4-431d-98b9-ed9488e7fdc1" providerId="ADAL" clId="{B6F1E064-4E2F-4348-819B-A383AE0DA23B}" dt="2023-07-20T10:05:33.750" v="1051" actId="1037"/>
          <ac:spMkLst>
            <pc:docMk/>
            <pc:sldMk cId="1834208491" sldId="259"/>
            <ac:spMk id="9" creationId="{50D10705-0678-DD04-EE39-1E078AB1E5ED}"/>
          </ac:spMkLst>
        </pc:spChg>
        <pc:spChg chg="add mod">
          <ac:chgData name="Hugo Radet" userId="9605ccf3-c6b4-431d-98b9-ed9488e7fdc1" providerId="ADAL" clId="{B6F1E064-4E2F-4348-819B-A383AE0DA23B}" dt="2023-07-20T10:05:33.750" v="1051" actId="1037"/>
          <ac:spMkLst>
            <pc:docMk/>
            <pc:sldMk cId="1834208491" sldId="259"/>
            <ac:spMk id="10" creationId="{8513551D-E899-7A7E-7903-44F217C94DFC}"/>
          </ac:spMkLst>
        </pc:spChg>
        <pc:spChg chg="mod">
          <ac:chgData name="Hugo Radet" userId="9605ccf3-c6b4-431d-98b9-ed9488e7fdc1" providerId="ADAL" clId="{B6F1E064-4E2F-4348-819B-A383AE0DA23B}" dt="2023-07-25T08:46:53.251" v="5017" actId="1035"/>
          <ac:spMkLst>
            <pc:docMk/>
            <pc:sldMk cId="1834208491" sldId="259"/>
            <ac:spMk id="11" creationId="{69C0674D-A0B9-61AD-36D3-76ED7A372F07}"/>
          </ac:spMkLst>
        </pc:spChg>
        <pc:spChg chg="mod">
          <ac:chgData name="Hugo Radet" userId="9605ccf3-c6b4-431d-98b9-ed9488e7fdc1" providerId="ADAL" clId="{B6F1E064-4E2F-4348-819B-A383AE0DA23B}" dt="2023-07-25T08:46:53.251" v="5017" actId="1035"/>
          <ac:spMkLst>
            <pc:docMk/>
            <pc:sldMk cId="1834208491" sldId="259"/>
            <ac:spMk id="12" creationId="{F2B089C7-DC2C-FCE5-6750-5A44A32277D4}"/>
          </ac:spMkLst>
        </pc:spChg>
        <pc:spChg chg="del mod">
          <ac:chgData name="Hugo Radet" userId="9605ccf3-c6b4-431d-98b9-ed9488e7fdc1" providerId="ADAL" clId="{B6F1E064-4E2F-4348-819B-A383AE0DA23B}" dt="2023-07-20T12:54:38.045" v="2938" actId="478"/>
          <ac:spMkLst>
            <pc:docMk/>
            <pc:sldMk cId="1834208491" sldId="259"/>
            <ac:spMk id="13" creationId="{4A264616-EB86-127A-E044-C76BE490CB73}"/>
          </ac:spMkLst>
        </pc:spChg>
        <pc:spChg chg="add del mod">
          <ac:chgData name="Hugo Radet" userId="9605ccf3-c6b4-431d-98b9-ed9488e7fdc1" providerId="ADAL" clId="{B6F1E064-4E2F-4348-819B-A383AE0DA23B}" dt="2023-07-25T08:44:59.493" v="4917" actId="478"/>
          <ac:spMkLst>
            <pc:docMk/>
            <pc:sldMk cId="1834208491" sldId="259"/>
            <ac:spMk id="13" creationId="{CC98EADE-FD07-AE93-A732-507707FF94B9}"/>
          </ac:spMkLst>
        </pc:spChg>
        <pc:spChg chg="del mod">
          <ac:chgData name="Hugo Radet" userId="9605ccf3-c6b4-431d-98b9-ed9488e7fdc1" providerId="ADAL" clId="{B6F1E064-4E2F-4348-819B-A383AE0DA23B}" dt="2023-07-20T12:54:38.045" v="2938" actId="478"/>
          <ac:spMkLst>
            <pc:docMk/>
            <pc:sldMk cId="1834208491" sldId="259"/>
            <ac:spMk id="14" creationId="{72BA4F03-2EEC-18AD-7042-382CEC78EBE3}"/>
          </ac:spMkLst>
        </pc:spChg>
        <pc:spChg chg="add del mod">
          <ac:chgData name="Hugo Radet" userId="9605ccf3-c6b4-431d-98b9-ed9488e7fdc1" providerId="ADAL" clId="{B6F1E064-4E2F-4348-819B-A383AE0DA23B}" dt="2023-07-25T08:44:09.468" v="4911" actId="478"/>
          <ac:spMkLst>
            <pc:docMk/>
            <pc:sldMk cId="1834208491" sldId="259"/>
            <ac:spMk id="14" creationId="{D77E6961-C7A5-DE24-9DCE-9F8B6A35362C}"/>
          </ac:spMkLst>
        </pc:spChg>
        <pc:spChg chg="add mod">
          <ac:chgData name="Hugo Radet" userId="9605ccf3-c6b4-431d-98b9-ed9488e7fdc1" providerId="ADAL" clId="{B6F1E064-4E2F-4348-819B-A383AE0DA23B}" dt="2023-07-25T08:48:18.613" v="5066" actId="1036"/>
          <ac:spMkLst>
            <pc:docMk/>
            <pc:sldMk cId="1834208491" sldId="259"/>
            <ac:spMk id="15" creationId="{954C37F0-C780-A690-D7ED-32F85DA3C272}"/>
          </ac:spMkLst>
        </pc:spChg>
        <pc:spChg chg="add mod">
          <ac:chgData name="Hugo Radet" userId="9605ccf3-c6b4-431d-98b9-ed9488e7fdc1" providerId="ADAL" clId="{B6F1E064-4E2F-4348-819B-A383AE0DA23B}" dt="2023-07-25T08:47:03.114" v="5023" actId="14100"/>
          <ac:spMkLst>
            <pc:docMk/>
            <pc:sldMk cId="1834208491" sldId="259"/>
            <ac:spMk id="16" creationId="{10D1F0DC-F43F-D8C9-0256-113A41933CAC}"/>
          </ac:spMkLst>
        </pc:spChg>
        <pc:spChg chg="add del mod">
          <ac:chgData name="Hugo Radet" userId="9605ccf3-c6b4-431d-98b9-ed9488e7fdc1" providerId="ADAL" clId="{B6F1E064-4E2F-4348-819B-A383AE0DA23B}" dt="2023-07-20T10:40:28.805" v="1455" actId="478"/>
          <ac:spMkLst>
            <pc:docMk/>
            <pc:sldMk cId="1834208491" sldId="259"/>
            <ac:spMk id="16" creationId="{F6D26DFA-63E6-6C00-019B-CC1983A14A91}"/>
          </ac:spMkLst>
        </pc:spChg>
        <pc:spChg chg="add mod">
          <ac:chgData name="Hugo Radet" userId="9605ccf3-c6b4-431d-98b9-ed9488e7fdc1" providerId="ADAL" clId="{B6F1E064-4E2F-4348-819B-A383AE0DA23B}" dt="2023-07-25T08:48:21.891" v="5068" actId="1036"/>
          <ac:spMkLst>
            <pc:docMk/>
            <pc:sldMk cId="1834208491" sldId="259"/>
            <ac:spMk id="17" creationId="{78CFDF91-B241-2D4A-F362-3A39803B6377}"/>
          </ac:spMkLst>
        </pc:spChg>
        <pc:spChg chg="add mod">
          <ac:chgData name="Hugo Radet" userId="9605ccf3-c6b4-431d-98b9-ed9488e7fdc1" providerId="ADAL" clId="{B6F1E064-4E2F-4348-819B-A383AE0DA23B}" dt="2023-07-25T08:48:11.782" v="5062" actId="1076"/>
          <ac:spMkLst>
            <pc:docMk/>
            <pc:sldMk cId="1834208491" sldId="259"/>
            <ac:spMk id="18" creationId="{9B50D925-A0E9-ACA0-7ED0-5B471C113436}"/>
          </ac:spMkLst>
        </pc:spChg>
        <pc:spChg chg="add mod">
          <ac:chgData name="Hugo Radet" userId="9605ccf3-c6b4-431d-98b9-ed9488e7fdc1" providerId="ADAL" clId="{B6F1E064-4E2F-4348-819B-A383AE0DA23B}" dt="2023-07-25T08:47:07.445" v="5036" actId="1038"/>
          <ac:spMkLst>
            <pc:docMk/>
            <pc:sldMk cId="1834208491" sldId="259"/>
            <ac:spMk id="19" creationId="{175385B0-09BA-4E2D-2DE3-37D096385112}"/>
          </ac:spMkLst>
        </pc:spChg>
        <pc:spChg chg="add mod">
          <ac:chgData name="Hugo Radet" userId="9605ccf3-c6b4-431d-98b9-ed9488e7fdc1" providerId="ADAL" clId="{B6F1E064-4E2F-4348-819B-A383AE0DA23B}" dt="2023-07-25T08:47:07.445" v="5036" actId="1038"/>
          <ac:spMkLst>
            <pc:docMk/>
            <pc:sldMk cId="1834208491" sldId="259"/>
            <ac:spMk id="20" creationId="{06D49418-6FFA-9334-0621-6E6715FF5F5F}"/>
          </ac:spMkLst>
        </pc:spChg>
        <pc:spChg chg="add mod">
          <ac:chgData name="Hugo Radet" userId="9605ccf3-c6b4-431d-98b9-ed9488e7fdc1" providerId="ADAL" clId="{B6F1E064-4E2F-4348-819B-A383AE0DA23B}" dt="2023-07-25T08:47:07.445" v="5036" actId="1038"/>
          <ac:spMkLst>
            <pc:docMk/>
            <pc:sldMk cId="1834208491" sldId="259"/>
            <ac:spMk id="21" creationId="{41F3E2B8-0556-C0C4-090B-5D3371CF899B}"/>
          </ac:spMkLst>
        </pc:spChg>
        <pc:spChg chg="add mod">
          <ac:chgData name="Hugo Radet" userId="9605ccf3-c6b4-431d-98b9-ed9488e7fdc1" providerId="ADAL" clId="{B6F1E064-4E2F-4348-819B-A383AE0DA23B}" dt="2023-07-25T08:47:07.445" v="5036" actId="1038"/>
          <ac:spMkLst>
            <pc:docMk/>
            <pc:sldMk cId="1834208491" sldId="259"/>
            <ac:spMk id="22" creationId="{C3D83D44-EC98-35E5-15F1-2007274CEDD1}"/>
          </ac:spMkLst>
        </pc:spChg>
        <pc:spChg chg="add mod">
          <ac:chgData name="Hugo Radet" userId="9605ccf3-c6b4-431d-98b9-ed9488e7fdc1" providerId="ADAL" clId="{B6F1E064-4E2F-4348-819B-A383AE0DA23B}" dt="2023-07-25T08:47:07.445" v="5036" actId="1038"/>
          <ac:spMkLst>
            <pc:docMk/>
            <pc:sldMk cId="1834208491" sldId="259"/>
            <ac:spMk id="23" creationId="{26409C34-6059-E857-D4FF-A35E03C1D6C0}"/>
          </ac:spMkLst>
        </pc:spChg>
        <pc:spChg chg="add mod">
          <ac:chgData name="Hugo Radet" userId="9605ccf3-c6b4-431d-98b9-ed9488e7fdc1" providerId="ADAL" clId="{B6F1E064-4E2F-4348-819B-A383AE0DA23B}" dt="2023-07-25T08:45:55.233" v="4954" actId="1076"/>
          <ac:spMkLst>
            <pc:docMk/>
            <pc:sldMk cId="1834208491" sldId="259"/>
            <ac:spMk id="24" creationId="{FAF06887-FD7C-621D-A7E5-89AA8A0CF71A}"/>
          </ac:spMkLst>
        </pc:spChg>
        <pc:spChg chg="add mod">
          <ac:chgData name="Hugo Radet" userId="9605ccf3-c6b4-431d-98b9-ed9488e7fdc1" providerId="ADAL" clId="{B6F1E064-4E2F-4348-819B-A383AE0DA23B}" dt="2023-07-25T08:47:07.445" v="5036" actId="1038"/>
          <ac:spMkLst>
            <pc:docMk/>
            <pc:sldMk cId="1834208491" sldId="259"/>
            <ac:spMk id="25" creationId="{3596E816-CBD0-D0DC-04C6-96DF48641192}"/>
          </ac:spMkLst>
        </pc:spChg>
        <pc:spChg chg="add mod">
          <ac:chgData name="Hugo Radet" userId="9605ccf3-c6b4-431d-98b9-ed9488e7fdc1" providerId="ADAL" clId="{B6F1E064-4E2F-4348-819B-A383AE0DA23B}" dt="2023-07-25T08:47:07.445" v="5036" actId="1038"/>
          <ac:spMkLst>
            <pc:docMk/>
            <pc:sldMk cId="1834208491" sldId="259"/>
            <ac:spMk id="26" creationId="{BB962EA3-1342-A3BB-8C62-9CF567ADBAD2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Hugo Radet" userId="9605ccf3-c6b4-431d-98b9-ed9488e7fdc1" providerId="ADAL" clId="{B6F1E064-4E2F-4348-819B-A383AE0DA23B}" dt="2023-07-25T08:43:25.754" v="4875"/>
              <pc2:cmMkLst xmlns:pc2="http://schemas.microsoft.com/office/powerpoint/2019/9/main/command">
                <pc:docMk/>
                <pc:sldMk cId="1834208491" sldId="259"/>
                <pc2:cmMk id="{F4041B24-2D3B-4714-AB8E-CA09F5561B95}"/>
              </pc2:cmMkLst>
            </pc226:cmChg>
          </p:ext>
        </pc:extLst>
      </pc:sldChg>
      <pc:sldChg chg="addSp delSp modSp add mod">
        <pc:chgData name="Hugo Radet" userId="9605ccf3-c6b4-431d-98b9-ed9488e7fdc1" providerId="ADAL" clId="{B6F1E064-4E2F-4348-819B-A383AE0DA23B}" dt="2023-07-25T08:51:30.778" v="5306" actId="1076"/>
        <pc:sldMkLst>
          <pc:docMk/>
          <pc:sldMk cId="2579758304" sldId="260"/>
        </pc:sldMkLst>
        <pc:spChg chg="mod">
          <ac:chgData name="Hugo Radet" userId="9605ccf3-c6b4-431d-98b9-ed9488e7fdc1" providerId="ADAL" clId="{B6F1E064-4E2F-4348-819B-A383AE0DA23B}" dt="2023-07-20T10:06:44.727" v="1208" actId="20577"/>
          <ac:spMkLst>
            <pc:docMk/>
            <pc:sldMk cId="2579758304" sldId="260"/>
            <ac:spMk id="4" creationId="{7074FFA4-E9B5-3DE9-466F-5258D089F3E2}"/>
          </ac:spMkLst>
        </pc:spChg>
        <pc:spChg chg="add mod">
          <ac:chgData name="Hugo Radet" userId="9605ccf3-c6b4-431d-98b9-ed9488e7fdc1" providerId="ADAL" clId="{B6F1E064-4E2F-4348-819B-A383AE0DA23B}" dt="2023-07-25T08:51:25.017" v="5305" actId="1076"/>
          <ac:spMkLst>
            <pc:docMk/>
            <pc:sldMk cId="2579758304" sldId="260"/>
            <ac:spMk id="5" creationId="{C4417355-8DEF-9D5A-4CC7-E90980C478D6}"/>
          </ac:spMkLst>
        </pc:spChg>
        <pc:spChg chg="add mod">
          <ac:chgData name="Hugo Radet" userId="9605ccf3-c6b4-431d-98b9-ed9488e7fdc1" providerId="ADAL" clId="{B6F1E064-4E2F-4348-819B-A383AE0DA23B}" dt="2023-07-25T08:51:25.017" v="5305" actId="1076"/>
          <ac:spMkLst>
            <pc:docMk/>
            <pc:sldMk cId="2579758304" sldId="260"/>
            <ac:spMk id="6" creationId="{C3ACCC45-3BE6-93DD-ED45-3CD329D1CE4F}"/>
          </ac:spMkLst>
        </pc:spChg>
        <pc:spChg chg="add mod ord">
          <ac:chgData name="Hugo Radet" userId="9605ccf3-c6b4-431d-98b9-ed9488e7fdc1" providerId="ADAL" clId="{B6F1E064-4E2F-4348-819B-A383AE0DA23B}" dt="2023-07-25T08:51:25.017" v="5305" actId="1076"/>
          <ac:spMkLst>
            <pc:docMk/>
            <pc:sldMk cId="2579758304" sldId="260"/>
            <ac:spMk id="7" creationId="{9E8E38D3-DE61-0550-1523-255E846B3653}"/>
          </ac:spMkLst>
        </pc:spChg>
        <pc:spChg chg="add mod ord">
          <ac:chgData name="Hugo Radet" userId="9605ccf3-c6b4-431d-98b9-ed9488e7fdc1" providerId="ADAL" clId="{B6F1E064-4E2F-4348-819B-A383AE0DA23B}" dt="2023-07-25T08:51:25.017" v="5305" actId="1076"/>
          <ac:spMkLst>
            <pc:docMk/>
            <pc:sldMk cId="2579758304" sldId="260"/>
            <ac:spMk id="9" creationId="{A5B2F524-834E-6BA5-D44B-77DBE79C8E25}"/>
          </ac:spMkLst>
        </pc:spChg>
        <pc:spChg chg="add mod">
          <ac:chgData name="Hugo Radet" userId="9605ccf3-c6b4-431d-98b9-ed9488e7fdc1" providerId="ADAL" clId="{B6F1E064-4E2F-4348-819B-A383AE0DA23B}" dt="2023-07-25T08:51:25.017" v="5305" actId="1076"/>
          <ac:spMkLst>
            <pc:docMk/>
            <pc:sldMk cId="2579758304" sldId="260"/>
            <ac:spMk id="10" creationId="{5CBE96EA-29BB-2397-6FE8-C92D23415B5D}"/>
          </ac:spMkLst>
        </pc:spChg>
        <pc:spChg chg="mod">
          <ac:chgData name="Hugo Radet" userId="9605ccf3-c6b4-431d-98b9-ed9488e7fdc1" providerId="ADAL" clId="{B6F1E064-4E2F-4348-819B-A383AE0DA23B}" dt="2023-07-25T08:51:30.778" v="5306" actId="1076"/>
          <ac:spMkLst>
            <pc:docMk/>
            <pc:sldMk cId="2579758304" sldId="260"/>
            <ac:spMk id="11" creationId="{69C0674D-A0B9-61AD-36D3-76ED7A372F07}"/>
          </ac:spMkLst>
        </pc:spChg>
        <pc:spChg chg="mod">
          <ac:chgData name="Hugo Radet" userId="9605ccf3-c6b4-431d-98b9-ed9488e7fdc1" providerId="ADAL" clId="{B6F1E064-4E2F-4348-819B-A383AE0DA23B}" dt="2023-07-25T08:51:30.778" v="5306" actId="1076"/>
          <ac:spMkLst>
            <pc:docMk/>
            <pc:sldMk cId="2579758304" sldId="260"/>
            <ac:spMk id="12" creationId="{F2B089C7-DC2C-FCE5-6750-5A44A32277D4}"/>
          </ac:spMkLst>
        </pc:spChg>
        <pc:spChg chg="del mod">
          <ac:chgData name="Hugo Radet" userId="9605ccf3-c6b4-431d-98b9-ed9488e7fdc1" providerId="ADAL" clId="{B6F1E064-4E2F-4348-819B-A383AE0DA23B}" dt="2023-07-20T12:54:31.467" v="2936" actId="478"/>
          <ac:spMkLst>
            <pc:docMk/>
            <pc:sldMk cId="2579758304" sldId="260"/>
            <ac:spMk id="13" creationId="{4A264616-EB86-127A-E044-C76BE490CB73}"/>
          </ac:spMkLst>
        </pc:spChg>
        <pc:spChg chg="add mod">
          <ac:chgData name="Hugo Radet" userId="9605ccf3-c6b4-431d-98b9-ed9488e7fdc1" providerId="ADAL" clId="{B6F1E064-4E2F-4348-819B-A383AE0DA23B}" dt="2023-07-25T08:51:25.017" v="5305" actId="1076"/>
          <ac:spMkLst>
            <pc:docMk/>
            <pc:sldMk cId="2579758304" sldId="260"/>
            <ac:spMk id="13" creationId="{753F67BA-943F-C19B-081D-C4A9852C2E4A}"/>
          </ac:spMkLst>
        </pc:spChg>
        <pc:spChg chg="del mod">
          <ac:chgData name="Hugo Radet" userId="9605ccf3-c6b4-431d-98b9-ed9488e7fdc1" providerId="ADAL" clId="{B6F1E064-4E2F-4348-819B-A383AE0DA23B}" dt="2023-07-20T12:54:31.467" v="2936" actId="478"/>
          <ac:spMkLst>
            <pc:docMk/>
            <pc:sldMk cId="2579758304" sldId="260"/>
            <ac:spMk id="14" creationId="{72BA4F03-2EEC-18AD-7042-382CEC78EBE3}"/>
          </ac:spMkLst>
        </pc:spChg>
        <pc:spChg chg="add mod">
          <ac:chgData name="Hugo Radet" userId="9605ccf3-c6b4-431d-98b9-ed9488e7fdc1" providerId="ADAL" clId="{B6F1E064-4E2F-4348-819B-A383AE0DA23B}" dt="2023-07-25T08:51:25.017" v="5305" actId="1076"/>
          <ac:spMkLst>
            <pc:docMk/>
            <pc:sldMk cId="2579758304" sldId="260"/>
            <ac:spMk id="14" creationId="{C53783F2-11E9-5B09-6AB5-7C143A113C92}"/>
          </ac:spMkLst>
        </pc:spChg>
        <pc:spChg chg="add mod">
          <ac:chgData name="Hugo Radet" userId="9605ccf3-c6b4-431d-98b9-ed9488e7fdc1" providerId="ADAL" clId="{B6F1E064-4E2F-4348-819B-A383AE0DA23B}" dt="2023-07-25T08:51:25.017" v="5305" actId="1076"/>
          <ac:spMkLst>
            <pc:docMk/>
            <pc:sldMk cId="2579758304" sldId="260"/>
            <ac:spMk id="15" creationId="{C334F9B1-1868-A1C1-5F72-EAD6AE728868}"/>
          </ac:spMkLst>
        </pc:spChg>
        <pc:spChg chg="add mod">
          <ac:chgData name="Hugo Radet" userId="9605ccf3-c6b4-431d-98b9-ed9488e7fdc1" providerId="ADAL" clId="{B6F1E064-4E2F-4348-819B-A383AE0DA23B}" dt="2023-07-25T08:51:25.017" v="5305" actId="1076"/>
          <ac:spMkLst>
            <pc:docMk/>
            <pc:sldMk cId="2579758304" sldId="260"/>
            <ac:spMk id="16" creationId="{B4D8F3FB-6B96-7489-34CD-0B351CCAE1EF}"/>
          </ac:spMkLst>
        </pc:spChg>
        <pc:spChg chg="add mod">
          <ac:chgData name="Hugo Radet" userId="9605ccf3-c6b4-431d-98b9-ed9488e7fdc1" providerId="ADAL" clId="{B6F1E064-4E2F-4348-819B-A383AE0DA23B}" dt="2023-07-25T08:51:25.017" v="5305" actId="1076"/>
          <ac:spMkLst>
            <pc:docMk/>
            <pc:sldMk cId="2579758304" sldId="260"/>
            <ac:spMk id="17" creationId="{869CE168-9FE1-D9E5-0498-E40DD18FFA82}"/>
          </ac:spMkLst>
        </pc:spChg>
        <pc:spChg chg="add mod">
          <ac:chgData name="Hugo Radet" userId="9605ccf3-c6b4-431d-98b9-ed9488e7fdc1" providerId="ADAL" clId="{B6F1E064-4E2F-4348-819B-A383AE0DA23B}" dt="2023-07-25T08:51:25.017" v="5305" actId="1076"/>
          <ac:spMkLst>
            <pc:docMk/>
            <pc:sldMk cId="2579758304" sldId="260"/>
            <ac:spMk id="18" creationId="{F155620D-2DD9-E795-41A2-95D3A2CABE4D}"/>
          </ac:spMkLst>
        </pc:spChg>
        <pc:spChg chg="add mod">
          <ac:chgData name="Hugo Radet" userId="9605ccf3-c6b4-431d-98b9-ed9488e7fdc1" providerId="ADAL" clId="{B6F1E064-4E2F-4348-819B-A383AE0DA23B}" dt="2023-07-25T08:51:25.017" v="5305" actId="1076"/>
          <ac:spMkLst>
            <pc:docMk/>
            <pc:sldMk cId="2579758304" sldId="260"/>
            <ac:spMk id="19" creationId="{480C1022-E757-137A-52A6-4AB4AF468FDC}"/>
          </ac:spMkLst>
        </pc:spChg>
        <pc:spChg chg="add mod">
          <ac:chgData name="Hugo Radet" userId="9605ccf3-c6b4-431d-98b9-ed9488e7fdc1" providerId="ADAL" clId="{B6F1E064-4E2F-4348-819B-A383AE0DA23B}" dt="2023-07-25T08:51:25.017" v="5305" actId="1076"/>
          <ac:spMkLst>
            <pc:docMk/>
            <pc:sldMk cId="2579758304" sldId="260"/>
            <ac:spMk id="20" creationId="{AF249951-44A6-35E4-4EE4-377AE2FBCF3C}"/>
          </ac:spMkLst>
        </pc:spChg>
        <pc:spChg chg="add mod">
          <ac:chgData name="Hugo Radet" userId="9605ccf3-c6b4-431d-98b9-ed9488e7fdc1" providerId="ADAL" clId="{B6F1E064-4E2F-4348-819B-A383AE0DA23B}" dt="2023-07-25T08:51:25.017" v="5305" actId="1076"/>
          <ac:spMkLst>
            <pc:docMk/>
            <pc:sldMk cId="2579758304" sldId="260"/>
            <ac:spMk id="21" creationId="{3E9D5B29-0240-6DC2-3F90-DAD9ABFCE6A4}"/>
          </ac:spMkLst>
        </pc:spChg>
        <pc:spChg chg="add mod">
          <ac:chgData name="Hugo Radet" userId="9605ccf3-c6b4-431d-98b9-ed9488e7fdc1" providerId="ADAL" clId="{B6F1E064-4E2F-4348-819B-A383AE0DA23B}" dt="2023-07-25T08:51:25.017" v="5305" actId="1076"/>
          <ac:spMkLst>
            <pc:docMk/>
            <pc:sldMk cId="2579758304" sldId="260"/>
            <ac:spMk id="22" creationId="{97162D44-416B-3887-E9D7-014294A8531E}"/>
          </ac:spMkLst>
        </pc:spChg>
        <pc:spChg chg="add del mod">
          <ac:chgData name="Hugo Radet" userId="9605ccf3-c6b4-431d-98b9-ed9488e7fdc1" providerId="ADAL" clId="{B6F1E064-4E2F-4348-819B-A383AE0DA23B}" dt="2023-07-20T12:23:30.208" v="1679" actId="478"/>
          <ac:spMkLst>
            <pc:docMk/>
            <pc:sldMk cId="2579758304" sldId="260"/>
            <ac:spMk id="22" creationId="{B4FF6C96-B58F-DB23-5F3B-031CD9B48EBC}"/>
          </ac:spMkLst>
        </pc:spChg>
        <pc:spChg chg="add mod">
          <ac:chgData name="Hugo Radet" userId="9605ccf3-c6b4-431d-98b9-ed9488e7fdc1" providerId="ADAL" clId="{B6F1E064-4E2F-4348-819B-A383AE0DA23B}" dt="2023-07-25T08:51:25.017" v="5305" actId="1076"/>
          <ac:spMkLst>
            <pc:docMk/>
            <pc:sldMk cId="2579758304" sldId="260"/>
            <ac:spMk id="23" creationId="{03849590-6808-77E9-18CD-369A793DD8CE}"/>
          </ac:spMkLst>
        </pc:spChg>
        <pc:spChg chg="add del mod">
          <ac:chgData name="Hugo Radet" userId="9605ccf3-c6b4-431d-98b9-ed9488e7fdc1" providerId="ADAL" clId="{B6F1E064-4E2F-4348-819B-A383AE0DA23B}" dt="2023-07-20T12:23:30.208" v="1679" actId="478"/>
          <ac:spMkLst>
            <pc:docMk/>
            <pc:sldMk cId="2579758304" sldId="260"/>
            <ac:spMk id="23" creationId="{C95F2628-7B3E-7BE5-C4C3-637855010292}"/>
          </ac:spMkLst>
        </pc:spChg>
        <pc:spChg chg="add del mod">
          <ac:chgData name="Hugo Radet" userId="9605ccf3-c6b4-431d-98b9-ed9488e7fdc1" providerId="ADAL" clId="{B6F1E064-4E2F-4348-819B-A383AE0DA23B}" dt="2023-07-20T12:23:30.208" v="1679" actId="478"/>
          <ac:spMkLst>
            <pc:docMk/>
            <pc:sldMk cId="2579758304" sldId="260"/>
            <ac:spMk id="24" creationId="{30B1CFA4-B059-BECF-26A3-622CF084EBA5}"/>
          </ac:spMkLst>
        </pc:spChg>
        <pc:spChg chg="add mod">
          <ac:chgData name="Hugo Radet" userId="9605ccf3-c6b4-431d-98b9-ed9488e7fdc1" providerId="ADAL" clId="{B6F1E064-4E2F-4348-819B-A383AE0DA23B}" dt="2023-07-25T08:51:25.017" v="5305" actId="1076"/>
          <ac:spMkLst>
            <pc:docMk/>
            <pc:sldMk cId="2579758304" sldId="260"/>
            <ac:spMk id="24" creationId="{BD42F28F-57B0-E83D-F952-B84E47217953}"/>
          </ac:spMkLst>
        </pc:spChg>
        <pc:spChg chg="add mod">
          <ac:chgData name="Hugo Radet" userId="9605ccf3-c6b4-431d-98b9-ed9488e7fdc1" providerId="ADAL" clId="{B6F1E064-4E2F-4348-819B-A383AE0DA23B}" dt="2023-07-25T08:51:25.017" v="5305" actId="1076"/>
          <ac:spMkLst>
            <pc:docMk/>
            <pc:sldMk cId="2579758304" sldId="260"/>
            <ac:spMk id="25" creationId="{43C5BAC6-9F80-8775-2B78-A21B0F4A2EA7}"/>
          </ac:spMkLst>
        </pc:spChg>
        <pc:spChg chg="add del mod">
          <ac:chgData name="Hugo Radet" userId="9605ccf3-c6b4-431d-98b9-ed9488e7fdc1" providerId="ADAL" clId="{B6F1E064-4E2F-4348-819B-A383AE0DA23B}" dt="2023-07-20T12:23:30.208" v="1679" actId="478"/>
          <ac:spMkLst>
            <pc:docMk/>
            <pc:sldMk cId="2579758304" sldId="260"/>
            <ac:spMk id="25" creationId="{7572DC97-C277-1E6E-AEE6-F96DB47377CE}"/>
          </ac:spMkLst>
        </pc:spChg>
        <pc:spChg chg="add mod">
          <ac:chgData name="Hugo Radet" userId="9605ccf3-c6b4-431d-98b9-ed9488e7fdc1" providerId="ADAL" clId="{B6F1E064-4E2F-4348-819B-A383AE0DA23B}" dt="2023-07-25T08:50:52.313" v="5295" actId="1076"/>
          <ac:spMkLst>
            <pc:docMk/>
            <pc:sldMk cId="2579758304" sldId="260"/>
            <ac:spMk id="26" creationId="{F71F525D-0058-0557-FC6C-D4D260DC6329}"/>
          </ac:spMkLst>
        </pc:spChg>
        <pc:spChg chg="add mod">
          <ac:chgData name="Hugo Radet" userId="9605ccf3-c6b4-431d-98b9-ed9488e7fdc1" providerId="ADAL" clId="{B6F1E064-4E2F-4348-819B-A383AE0DA23B}" dt="2023-07-25T08:51:01.929" v="5301" actId="20577"/>
          <ac:spMkLst>
            <pc:docMk/>
            <pc:sldMk cId="2579758304" sldId="260"/>
            <ac:spMk id="27" creationId="{3B7A5CEC-2D6F-988B-6F4E-D9F6AC0B625F}"/>
          </ac:spMkLst>
        </pc:spChg>
        <pc:spChg chg="add mod">
          <ac:chgData name="Hugo Radet" userId="9605ccf3-c6b4-431d-98b9-ed9488e7fdc1" providerId="ADAL" clId="{B6F1E064-4E2F-4348-819B-A383AE0DA23B}" dt="2023-07-25T08:51:09.767" v="5303" actId="1076"/>
          <ac:spMkLst>
            <pc:docMk/>
            <pc:sldMk cId="2579758304" sldId="260"/>
            <ac:spMk id="28" creationId="{91909E3C-F5A3-BDA3-C7AD-9C89D46636D2}"/>
          </ac:spMkLst>
        </pc:spChg>
        <pc:spChg chg="add mod">
          <ac:chgData name="Hugo Radet" userId="9605ccf3-c6b4-431d-98b9-ed9488e7fdc1" providerId="ADAL" clId="{B6F1E064-4E2F-4348-819B-A383AE0DA23B}" dt="2023-07-25T08:51:13.055" v="5304" actId="1076"/>
          <ac:spMkLst>
            <pc:docMk/>
            <pc:sldMk cId="2579758304" sldId="260"/>
            <ac:spMk id="29" creationId="{5B8549ED-3C0D-3C59-329E-13D85CF8EE4B}"/>
          </ac:spMkLst>
        </pc:spChg>
      </pc:sldChg>
      <pc:sldChg chg="addSp delSp modSp add mod">
        <pc:chgData name="Hugo Radet" userId="9605ccf3-c6b4-431d-98b9-ed9488e7fdc1" providerId="ADAL" clId="{B6F1E064-4E2F-4348-819B-A383AE0DA23B}" dt="2023-07-25T08:53:25.961" v="5496" actId="1038"/>
        <pc:sldMkLst>
          <pc:docMk/>
          <pc:sldMk cId="1586324596" sldId="261"/>
        </pc:sldMkLst>
        <pc:spChg chg="add mod">
          <ac:chgData name="Hugo Radet" userId="9605ccf3-c6b4-431d-98b9-ed9488e7fdc1" providerId="ADAL" clId="{B6F1E064-4E2F-4348-819B-A383AE0DA23B}" dt="2023-07-25T08:52:28.628" v="5418" actId="1076"/>
          <ac:spMkLst>
            <pc:docMk/>
            <pc:sldMk cId="1586324596" sldId="261"/>
            <ac:spMk id="5" creationId="{7729B45F-4FED-FF5C-C3A2-87A2930FFBF0}"/>
          </ac:spMkLst>
        </pc:spChg>
        <pc:spChg chg="add del mod">
          <ac:chgData name="Hugo Radet" userId="9605ccf3-c6b4-431d-98b9-ed9488e7fdc1" providerId="ADAL" clId="{B6F1E064-4E2F-4348-819B-A383AE0DA23B}" dt="2023-07-20T12:32:18.214" v="1831" actId="478"/>
          <ac:spMkLst>
            <pc:docMk/>
            <pc:sldMk cId="1586324596" sldId="261"/>
            <ac:spMk id="5" creationId="{CC3A9574-614E-241E-645B-0D5CA5A7D7E8}"/>
          </ac:spMkLst>
        </pc:spChg>
        <pc:spChg chg="add del mod">
          <ac:chgData name="Hugo Radet" userId="9605ccf3-c6b4-431d-98b9-ed9488e7fdc1" providerId="ADAL" clId="{B6F1E064-4E2F-4348-819B-A383AE0DA23B}" dt="2023-07-20T12:32:18.214" v="1831" actId="478"/>
          <ac:spMkLst>
            <pc:docMk/>
            <pc:sldMk cId="1586324596" sldId="261"/>
            <ac:spMk id="6" creationId="{BCAC6547-702E-13F5-6F9A-EC5908E914F6}"/>
          </ac:spMkLst>
        </pc:spChg>
        <pc:spChg chg="add mod">
          <ac:chgData name="Hugo Radet" userId="9605ccf3-c6b4-431d-98b9-ed9488e7fdc1" providerId="ADAL" clId="{B6F1E064-4E2F-4348-819B-A383AE0DA23B}" dt="2023-07-25T08:52:40.336" v="5420" actId="1076"/>
          <ac:spMkLst>
            <pc:docMk/>
            <pc:sldMk cId="1586324596" sldId="261"/>
            <ac:spMk id="6" creationId="{E1E9793C-E590-EB81-BAB7-7BD211A4C4D1}"/>
          </ac:spMkLst>
        </pc:spChg>
        <pc:spChg chg="add mod">
          <ac:chgData name="Hugo Radet" userId="9605ccf3-c6b4-431d-98b9-ed9488e7fdc1" providerId="ADAL" clId="{B6F1E064-4E2F-4348-819B-A383AE0DA23B}" dt="2023-07-25T08:52:40.336" v="5420" actId="1076"/>
          <ac:spMkLst>
            <pc:docMk/>
            <pc:sldMk cId="1586324596" sldId="261"/>
            <ac:spMk id="7" creationId="{965311DB-DD16-5F0C-A9B9-201DCA84C486}"/>
          </ac:spMkLst>
        </pc:spChg>
        <pc:spChg chg="add del mod">
          <ac:chgData name="Hugo Radet" userId="9605ccf3-c6b4-431d-98b9-ed9488e7fdc1" providerId="ADAL" clId="{B6F1E064-4E2F-4348-819B-A383AE0DA23B}" dt="2023-07-20T12:32:18.214" v="1831" actId="478"/>
          <ac:spMkLst>
            <pc:docMk/>
            <pc:sldMk cId="1586324596" sldId="261"/>
            <ac:spMk id="7" creationId="{F1BD5692-C424-2181-A21C-13F337B7494F}"/>
          </ac:spMkLst>
        </pc:spChg>
        <pc:spChg chg="add mod">
          <ac:chgData name="Hugo Radet" userId="9605ccf3-c6b4-431d-98b9-ed9488e7fdc1" providerId="ADAL" clId="{B6F1E064-4E2F-4348-819B-A383AE0DA23B}" dt="2023-07-25T08:53:04.232" v="5466" actId="1038"/>
          <ac:spMkLst>
            <pc:docMk/>
            <pc:sldMk cId="1586324596" sldId="261"/>
            <ac:spMk id="9" creationId="{44E673EC-1A9B-3AEA-3B75-EAAB464E8571}"/>
          </ac:spMkLst>
        </pc:spChg>
        <pc:spChg chg="add del mod">
          <ac:chgData name="Hugo Radet" userId="9605ccf3-c6b4-431d-98b9-ed9488e7fdc1" providerId="ADAL" clId="{B6F1E064-4E2F-4348-819B-A383AE0DA23B}" dt="2023-07-20T12:32:18.214" v="1831" actId="478"/>
          <ac:spMkLst>
            <pc:docMk/>
            <pc:sldMk cId="1586324596" sldId="261"/>
            <ac:spMk id="9" creationId="{87240698-9CB4-AA82-C644-C275AD8D8CDC}"/>
          </ac:spMkLst>
        </pc:spChg>
        <pc:spChg chg="add del mod">
          <ac:chgData name="Hugo Radet" userId="9605ccf3-c6b4-431d-98b9-ed9488e7fdc1" providerId="ADAL" clId="{B6F1E064-4E2F-4348-819B-A383AE0DA23B}" dt="2023-07-20T12:32:18.214" v="1831" actId="478"/>
          <ac:spMkLst>
            <pc:docMk/>
            <pc:sldMk cId="1586324596" sldId="261"/>
            <ac:spMk id="10" creationId="{354644D9-36F1-6F6B-0E5A-81EED7CCC95D}"/>
          </ac:spMkLst>
        </pc:spChg>
        <pc:spChg chg="add mod">
          <ac:chgData name="Hugo Radet" userId="9605ccf3-c6b4-431d-98b9-ed9488e7fdc1" providerId="ADAL" clId="{B6F1E064-4E2F-4348-819B-A383AE0DA23B}" dt="2023-07-25T08:53:22.338" v="5475" actId="20577"/>
          <ac:spMkLst>
            <pc:docMk/>
            <pc:sldMk cId="1586324596" sldId="261"/>
            <ac:spMk id="10" creationId="{C7781E96-ED75-E08B-7568-670B554DDB41}"/>
          </ac:spMkLst>
        </pc:spChg>
        <pc:spChg chg="mod">
          <ac:chgData name="Hugo Radet" userId="9605ccf3-c6b4-431d-98b9-ed9488e7fdc1" providerId="ADAL" clId="{B6F1E064-4E2F-4348-819B-A383AE0DA23B}" dt="2023-07-20T12:24:12.076" v="1764" actId="20577"/>
          <ac:spMkLst>
            <pc:docMk/>
            <pc:sldMk cId="1586324596" sldId="261"/>
            <ac:spMk id="11" creationId="{69C0674D-A0B9-61AD-36D3-76ED7A372F07}"/>
          </ac:spMkLst>
        </pc:spChg>
        <pc:spChg chg="mod">
          <ac:chgData name="Hugo Radet" userId="9605ccf3-c6b4-431d-98b9-ed9488e7fdc1" providerId="ADAL" clId="{B6F1E064-4E2F-4348-819B-A383AE0DA23B}" dt="2023-07-25T08:51:47.970" v="5338" actId="1036"/>
          <ac:spMkLst>
            <pc:docMk/>
            <pc:sldMk cId="1586324596" sldId="261"/>
            <ac:spMk id="12" creationId="{F2B089C7-DC2C-FCE5-6750-5A44A32277D4}"/>
          </ac:spMkLst>
        </pc:spChg>
        <pc:spChg chg="del mod">
          <ac:chgData name="Hugo Radet" userId="9605ccf3-c6b4-431d-98b9-ed9488e7fdc1" providerId="ADAL" clId="{B6F1E064-4E2F-4348-819B-A383AE0DA23B}" dt="2023-07-20T12:54:26.582" v="2935" actId="478"/>
          <ac:spMkLst>
            <pc:docMk/>
            <pc:sldMk cId="1586324596" sldId="261"/>
            <ac:spMk id="13" creationId="{4A264616-EB86-127A-E044-C76BE490CB73}"/>
          </ac:spMkLst>
        </pc:spChg>
        <pc:spChg chg="add mod">
          <ac:chgData name="Hugo Radet" userId="9605ccf3-c6b4-431d-98b9-ed9488e7fdc1" providerId="ADAL" clId="{B6F1E064-4E2F-4348-819B-A383AE0DA23B}" dt="2023-07-25T08:53:25.961" v="5496" actId="1038"/>
          <ac:spMkLst>
            <pc:docMk/>
            <pc:sldMk cId="1586324596" sldId="261"/>
            <ac:spMk id="13" creationId="{E9A132FB-33B2-9BC5-FF12-EDD5C525C452}"/>
          </ac:spMkLst>
        </pc:spChg>
        <pc:spChg chg="del mod">
          <ac:chgData name="Hugo Radet" userId="9605ccf3-c6b4-431d-98b9-ed9488e7fdc1" providerId="ADAL" clId="{B6F1E064-4E2F-4348-819B-A383AE0DA23B}" dt="2023-07-20T12:54:26.582" v="2935" actId="478"/>
          <ac:spMkLst>
            <pc:docMk/>
            <pc:sldMk cId="1586324596" sldId="261"/>
            <ac:spMk id="14" creationId="{72BA4F03-2EEC-18AD-7042-382CEC78EBE3}"/>
          </ac:spMkLst>
        </pc:spChg>
        <pc:spChg chg="add del mod">
          <ac:chgData name="Hugo Radet" userId="9605ccf3-c6b4-431d-98b9-ed9488e7fdc1" providerId="ADAL" clId="{B6F1E064-4E2F-4348-819B-A383AE0DA23B}" dt="2023-07-20T12:32:18.214" v="1831" actId="478"/>
          <ac:spMkLst>
            <pc:docMk/>
            <pc:sldMk cId="1586324596" sldId="261"/>
            <ac:spMk id="15" creationId="{A77E65AC-EDBB-8960-7FB3-83FF855FEA5B}"/>
          </ac:spMkLst>
        </pc:spChg>
        <pc:spChg chg="add del mod">
          <ac:chgData name="Hugo Radet" userId="9605ccf3-c6b4-431d-98b9-ed9488e7fdc1" providerId="ADAL" clId="{B6F1E064-4E2F-4348-819B-A383AE0DA23B}" dt="2023-07-20T12:32:18.214" v="1831" actId="478"/>
          <ac:spMkLst>
            <pc:docMk/>
            <pc:sldMk cId="1586324596" sldId="261"/>
            <ac:spMk id="16" creationId="{EFEA3E70-A17F-A365-0B62-0DC5143E8C8A}"/>
          </ac:spMkLst>
        </pc:spChg>
        <pc:spChg chg="add mod">
          <ac:chgData name="Hugo Radet" userId="9605ccf3-c6b4-431d-98b9-ed9488e7fdc1" providerId="ADAL" clId="{B6F1E064-4E2F-4348-819B-A383AE0DA23B}" dt="2023-07-25T08:51:56.385" v="5363" actId="1036"/>
          <ac:spMkLst>
            <pc:docMk/>
            <pc:sldMk cId="1586324596" sldId="261"/>
            <ac:spMk id="17" creationId="{760498E3-C4CB-0372-34A8-183B46786FC7}"/>
          </ac:spMkLst>
        </pc:spChg>
        <pc:spChg chg="add mod">
          <ac:chgData name="Hugo Radet" userId="9605ccf3-c6b4-431d-98b9-ed9488e7fdc1" providerId="ADAL" clId="{B6F1E064-4E2F-4348-819B-A383AE0DA23B}" dt="2023-07-25T08:51:56.385" v="5363" actId="1036"/>
          <ac:spMkLst>
            <pc:docMk/>
            <pc:sldMk cId="1586324596" sldId="261"/>
            <ac:spMk id="18" creationId="{E8643818-1ADC-B20D-AB4C-398F3C4AA0A1}"/>
          </ac:spMkLst>
        </pc:spChg>
        <pc:spChg chg="add mod">
          <ac:chgData name="Hugo Radet" userId="9605ccf3-c6b4-431d-98b9-ed9488e7fdc1" providerId="ADAL" clId="{B6F1E064-4E2F-4348-819B-A383AE0DA23B}" dt="2023-07-25T08:51:56.385" v="5363" actId="1036"/>
          <ac:spMkLst>
            <pc:docMk/>
            <pc:sldMk cId="1586324596" sldId="261"/>
            <ac:spMk id="19" creationId="{3573CBF3-CB51-8B9B-FA84-2A8E71D23651}"/>
          </ac:spMkLst>
        </pc:spChg>
        <pc:spChg chg="add mod">
          <ac:chgData name="Hugo Radet" userId="9605ccf3-c6b4-431d-98b9-ed9488e7fdc1" providerId="ADAL" clId="{B6F1E064-4E2F-4348-819B-A383AE0DA23B}" dt="2023-07-25T08:51:56.385" v="5363" actId="1036"/>
          <ac:spMkLst>
            <pc:docMk/>
            <pc:sldMk cId="1586324596" sldId="261"/>
            <ac:spMk id="20" creationId="{D1E16F6B-DB61-AA65-6F53-91AACAC3E3BC}"/>
          </ac:spMkLst>
        </pc:spChg>
        <pc:spChg chg="add mod">
          <ac:chgData name="Hugo Radet" userId="9605ccf3-c6b4-431d-98b9-ed9488e7fdc1" providerId="ADAL" clId="{B6F1E064-4E2F-4348-819B-A383AE0DA23B}" dt="2023-07-25T08:51:56.385" v="5363" actId="1036"/>
          <ac:spMkLst>
            <pc:docMk/>
            <pc:sldMk cId="1586324596" sldId="261"/>
            <ac:spMk id="21" creationId="{1236BA0B-89FD-A294-D64C-9BD8B745EFFD}"/>
          </ac:spMkLst>
        </pc:spChg>
        <pc:spChg chg="add mod">
          <ac:chgData name="Hugo Radet" userId="9605ccf3-c6b4-431d-98b9-ed9488e7fdc1" providerId="ADAL" clId="{B6F1E064-4E2F-4348-819B-A383AE0DA23B}" dt="2023-07-25T08:51:56.385" v="5363" actId="1036"/>
          <ac:spMkLst>
            <pc:docMk/>
            <pc:sldMk cId="1586324596" sldId="261"/>
            <ac:spMk id="22" creationId="{E8DA0F85-3CD0-0364-F828-8273B367DD03}"/>
          </ac:spMkLst>
        </pc:spChg>
        <pc:spChg chg="add mod">
          <ac:chgData name="Hugo Radet" userId="9605ccf3-c6b4-431d-98b9-ed9488e7fdc1" providerId="ADAL" clId="{B6F1E064-4E2F-4348-819B-A383AE0DA23B}" dt="2023-07-25T08:51:56.385" v="5363" actId="1036"/>
          <ac:spMkLst>
            <pc:docMk/>
            <pc:sldMk cId="1586324596" sldId="261"/>
            <ac:spMk id="23" creationId="{435354A3-9288-4F4B-1042-18F594969075}"/>
          </ac:spMkLst>
        </pc:spChg>
        <pc:spChg chg="add mod">
          <ac:chgData name="Hugo Radet" userId="9605ccf3-c6b4-431d-98b9-ed9488e7fdc1" providerId="ADAL" clId="{B6F1E064-4E2F-4348-819B-A383AE0DA23B}" dt="2023-07-25T08:51:56.385" v="5363" actId="1036"/>
          <ac:spMkLst>
            <pc:docMk/>
            <pc:sldMk cId="1586324596" sldId="261"/>
            <ac:spMk id="24" creationId="{BEDB5025-1C0C-7AB9-CDC2-915AEF2263E8}"/>
          </ac:spMkLst>
        </pc:spChg>
        <pc:spChg chg="add mod">
          <ac:chgData name="Hugo Radet" userId="9605ccf3-c6b4-431d-98b9-ed9488e7fdc1" providerId="ADAL" clId="{B6F1E064-4E2F-4348-819B-A383AE0DA23B}" dt="2023-07-25T08:51:56.385" v="5363" actId="1036"/>
          <ac:spMkLst>
            <pc:docMk/>
            <pc:sldMk cId="1586324596" sldId="261"/>
            <ac:spMk id="25" creationId="{27FA26C1-AC0E-5CBD-4E95-6D1F6C06794A}"/>
          </ac:spMkLst>
        </pc:spChg>
        <pc:spChg chg="add mod">
          <ac:chgData name="Hugo Radet" userId="9605ccf3-c6b4-431d-98b9-ed9488e7fdc1" providerId="ADAL" clId="{B6F1E064-4E2F-4348-819B-A383AE0DA23B}" dt="2023-07-25T08:51:56.385" v="5363" actId="1036"/>
          <ac:spMkLst>
            <pc:docMk/>
            <pc:sldMk cId="1586324596" sldId="261"/>
            <ac:spMk id="26" creationId="{43ED21D0-1164-D549-F331-E718F3F9260B}"/>
          </ac:spMkLst>
        </pc:spChg>
        <pc:spChg chg="add mod">
          <ac:chgData name="Hugo Radet" userId="9605ccf3-c6b4-431d-98b9-ed9488e7fdc1" providerId="ADAL" clId="{B6F1E064-4E2F-4348-819B-A383AE0DA23B}" dt="2023-07-25T08:51:56.385" v="5363" actId="1036"/>
          <ac:spMkLst>
            <pc:docMk/>
            <pc:sldMk cId="1586324596" sldId="261"/>
            <ac:spMk id="27" creationId="{460DF785-A7C0-17CD-03CB-C92D1E73D178}"/>
          </ac:spMkLst>
        </pc:spChg>
        <pc:spChg chg="add mod">
          <ac:chgData name="Hugo Radet" userId="9605ccf3-c6b4-431d-98b9-ed9488e7fdc1" providerId="ADAL" clId="{B6F1E064-4E2F-4348-819B-A383AE0DA23B}" dt="2023-07-25T08:51:56.385" v="5363" actId="1036"/>
          <ac:spMkLst>
            <pc:docMk/>
            <pc:sldMk cId="1586324596" sldId="261"/>
            <ac:spMk id="28" creationId="{1227437D-E29A-13B7-A481-17453582B166}"/>
          </ac:spMkLst>
        </pc:spChg>
        <pc:spChg chg="add mod">
          <ac:chgData name="Hugo Radet" userId="9605ccf3-c6b4-431d-98b9-ed9488e7fdc1" providerId="ADAL" clId="{B6F1E064-4E2F-4348-819B-A383AE0DA23B}" dt="2023-07-25T08:51:56.385" v="5363" actId="1036"/>
          <ac:spMkLst>
            <pc:docMk/>
            <pc:sldMk cId="1586324596" sldId="261"/>
            <ac:spMk id="29" creationId="{C01E9D7D-77B5-1A91-7E07-9EBEC58622B6}"/>
          </ac:spMkLst>
        </pc:spChg>
        <pc:spChg chg="add mod">
          <ac:chgData name="Hugo Radet" userId="9605ccf3-c6b4-431d-98b9-ed9488e7fdc1" providerId="ADAL" clId="{B6F1E064-4E2F-4348-819B-A383AE0DA23B}" dt="2023-07-25T08:51:56.385" v="5363" actId="1036"/>
          <ac:spMkLst>
            <pc:docMk/>
            <pc:sldMk cId="1586324596" sldId="261"/>
            <ac:spMk id="30" creationId="{F18B9F7C-7358-9746-AA91-C5BB98FCCA7D}"/>
          </ac:spMkLst>
        </pc:spChg>
        <pc:spChg chg="add del mod">
          <ac:chgData name="Hugo Radet" userId="9605ccf3-c6b4-431d-98b9-ed9488e7fdc1" providerId="ADAL" clId="{B6F1E064-4E2F-4348-819B-A383AE0DA23B}" dt="2023-07-20T12:34:34.519" v="2012" actId="478"/>
          <ac:spMkLst>
            <pc:docMk/>
            <pc:sldMk cId="1586324596" sldId="261"/>
            <ac:spMk id="31" creationId="{67C7A2BD-3095-0F67-790C-F4DE36E2F9D3}"/>
          </ac:spMkLst>
        </pc:spChg>
        <pc:spChg chg="add mod ord">
          <ac:chgData name="Hugo Radet" userId="9605ccf3-c6b4-431d-98b9-ed9488e7fdc1" providerId="ADAL" clId="{B6F1E064-4E2F-4348-819B-A383AE0DA23B}" dt="2023-07-25T08:51:56.385" v="5363" actId="1036"/>
          <ac:spMkLst>
            <pc:docMk/>
            <pc:sldMk cId="1586324596" sldId="261"/>
            <ac:spMk id="32" creationId="{9DDF651B-6193-2686-EF89-9671775145B9}"/>
          </ac:spMkLst>
        </pc:spChg>
        <pc:spChg chg="add mod ord">
          <ac:chgData name="Hugo Radet" userId="9605ccf3-c6b4-431d-98b9-ed9488e7fdc1" providerId="ADAL" clId="{B6F1E064-4E2F-4348-819B-A383AE0DA23B}" dt="2023-07-25T08:51:56.385" v="5363" actId="1036"/>
          <ac:spMkLst>
            <pc:docMk/>
            <pc:sldMk cId="1586324596" sldId="261"/>
            <ac:spMk id="33" creationId="{E590BC76-E974-148D-F556-1B7F185B09E0}"/>
          </ac:spMkLst>
        </pc:spChg>
        <pc:spChg chg="add mod">
          <ac:chgData name="Hugo Radet" userId="9605ccf3-c6b4-431d-98b9-ed9488e7fdc1" providerId="ADAL" clId="{B6F1E064-4E2F-4348-819B-A383AE0DA23B}" dt="2023-07-25T08:51:56.385" v="5363" actId="1036"/>
          <ac:spMkLst>
            <pc:docMk/>
            <pc:sldMk cId="1586324596" sldId="261"/>
            <ac:spMk id="34" creationId="{8AA36598-D014-D4BC-7475-AF2ED4C6B25C}"/>
          </ac:spMkLst>
        </pc:spChg>
        <pc:spChg chg="add mod">
          <ac:chgData name="Hugo Radet" userId="9605ccf3-c6b4-431d-98b9-ed9488e7fdc1" providerId="ADAL" clId="{B6F1E064-4E2F-4348-819B-A383AE0DA23B}" dt="2023-07-25T08:51:56.385" v="5363" actId="1036"/>
          <ac:spMkLst>
            <pc:docMk/>
            <pc:sldMk cId="1586324596" sldId="261"/>
            <ac:spMk id="35" creationId="{846D448B-2233-11A2-3F46-343DB00A5D8C}"/>
          </ac:spMkLst>
        </pc:spChg>
        <pc:spChg chg="add mod">
          <ac:chgData name="Hugo Radet" userId="9605ccf3-c6b4-431d-98b9-ed9488e7fdc1" providerId="ADAL" clId="{B6F1E064-4E2F-4348-819B-A383AE0DA23B}" dt="2023-07-25T08:51:56.385" v="5363" actId="1036"/>
          <ac:spMkLst>
            <pc:docMk/>
            <pc:sldMk cId="1586324596" sldId="261"/>
            <ac:spMk id="36" creationId="{C43961B2-6E68-AC43-F13A-40960E52F2FD}"/>
          </ac:spMkLst>
        </pc:spChg>
        <pc:spChg chg="add mod">
          <ac:chgData name="Hugo Radet" userId="9605ccf3-c6b4-431d-98b9-ed9488e7fdc1" providerId="ADAL" clId="{B6F1E064-4E2F-4348-819B-A383AE0DA23B}" dt="2023-07-25T08:51:56.385" v="5363" actId="1036"/>
          <ac:spMkLst>
            <pc:docMk/>
            <pc:sldMk cId="1586324596" sldId="261"/>
            <ac:spMk id="37" creationId="{CE3421D3-EC20-71F0-397C-428F9F9C5842}"/>
          </ac:spMkLst>
        </pc:spChg>
        <pc:spChg chg="add mod">
          <ac:chgData name="Hugo Radet" userId="9605ccf3-c6b4-431d-98b9-ed9488e7fdc1" providerId="ADAL" clId="{B6F1E064-4E2F-4348-819B-A383AE0DA23B}" dt="2023-07-25T08:51:56.385" v="5363" actId="1036"/>
          <ac:spMkLst>
            <pc:docMk/>
            <pc:sldMk cId="1586324596" sldId="261"/>
            <ac:spMk id="38" creationId="{352A5CA5-77EC-884E-F748-A882C4ACFD07}"/>
          </ac:spMkLst>
        </pc:spChg>
        <pc:spChg chg="add mod">
          <ac:chgData name="Hugo Radet" userId="9605ccf3-c6b4-431d-98b9-ed9488e7fdc1" providerId="ADAL" clId="{B6F1E064-4E2F-4348-819B-A383AE0DA23B}" dt="2023-07-25T08:53:00.305" v="5436" actId="14100"/>
          <ac:spMkLst>
            <pc:docMk/>
            <pc:sldMk cId="1586324596" sldId="261"/>
            <ac:spMk id="39" creationId="{740F8EA2-8EED-11CF-B3DA-5E4F3D3A25BE}"/>
          </ac:spMkLst>
        </pc:spChg>
        <pc:spChg chg="add del mod">
          <ac:chgData name="Hugo Radet" userId="9605ccf3-c6b4-431d-98b9-ed9488e7fdc1" providerId="ADAL" clId="{B6F1E064-4E2F-4348-819B-A383AE0DA23B}" dt="2023-07-25T08:52:45.881" v="5421" actId="478"/>
          <ac:spMkLst>
            <pc:docMk/>
            <pc:sldMk cId="1586324596" sldId="261"/>
            <ac:spMk id="40" creationId="{696E6574-CD9C-16BB-AE5D-6ED91E64C8F9}"/>
          </ac:spMkLst>
        </pc:spChg>
        <pc:spChg chg="add mod">
          <ac:chgData name="Hugo Radet" userId="9605ccf3-c6b4-431d-98b9-ed9488e7fdc1" providerId="ADAL" clId="{B6F1E064-4E2F-4348-819B-A383AE0DA23B}" dt="2023-07-25T08:51:56.385" v="5363" actId="1036"/>
          <ac:spMkLst>
            <pc:docMk/>
            <pc:sldMk cId="1586324596" sldId="261"/>
            <ac:spMk id="41" creationId="{639C86BB-3A71-E7E8-2068-ECBE9BC3DD5B}"/>
          </ac:spMkLst>
        </pc:spChg>
        <pc:spChg chg="add mod">
          <ac:chgData name="Hugo Radet" userId="9605ccf3-c6b4-431d-98b9-ed9488e7fdc1" providerId="ADAL" clId="{B6F1E064-4E2F-4348-819B-A383AE0DA23B}" dt="2023-07-25T08:51:56.385" v="5363" actId="1036"/>
          <ac:spMkLst>
            <pc:docMk/>
            <pc:sldMk cId="1586324596" sldId="261"/>
            <ac:spMk id="42" creationId="{4A3F2DAC-F367-6837-D7B7-111FAB6CD088}"/>
          </ac:spMkLst>
        </pc:spChg>
        <pc:spChg chg="add mod">
          <ac:chgData name="Hugo Radet" userId="9605ccf3-c6b4-431d-98b9-ed9488e7fdc1" providerId="ADAL" clId="{B6F1E064-4E2F-4348-819B-A383AE0DA23B}" dt="2023-07-25T08:51:56.385" v="5363" actId="1036"/>
          <ac:spMkLst>
            <pc:docMk/>
            <pc:sldMk cId="1586324596" sldId="261"/>
            <ac:spMk id="43" creationId="{77224CD7-41D4-3577-9A1F-00C566DF08D7}"/>
          </ac:spMkLst>
        </pc:spChg>
        <pc:spChg chg="add mod">
          <ac:chgData name="Hugo Radet" userId="9605ccf3-c6b4-431d-98b9-ed9488e7fdc1" providerId="ADAL" clId="{B6F1E064-4E2F-4348-819B-A383AE0DA23B}" dt="2023-07-25T08:51:56.385" v="5363" actId="1036"/>
          <ac:spMkLst>
            <pc:docMk/>
            <pc:sldMk cId="1586324596" sldId="261"/>
            <ac:spMk id="44" creationId="{D092856E-511D-F5C4-05D9-25787829D5E4}"/>
          </ac:spMkLst>
        </pc:spChg>
        <pc:spChg chg="add mod">
          <ac:chgData name="Hugo Radet" userId="9605ccf3-c6b4-431d-98b9-ed9488e7fdc1" providerId="ADAL" clId="{B6F1E064-4E2F-4348-819B-A383AE0DA23B}" dt="2023-07-25T08:51:56.385" v="5363" actId="1036"/>
          <ac:spMkLst>
            <pc:docMk/>
            <pc:sldMk cId="1586324596" sldId="261"/>
            <ac:spMk id="45" creationId="{8CC0C3F1-D0F8-7B34-9FE5-FB5EEE2F239C}"/>
          </ac:spMkLst>
        </pc:spChg>
        <pc:spChg chg="add mod">
          <ac:chgData name="Hugo Radet" userId="9605ccf3-c6b4-431d-98b9-ed9488e7fdc1" providerId="ADAL" clId="{B6F1E064-4E2F-4348-819B-A383AE0DA23B}" dt="2023-07-25T08:51:56.385" v="5363" actId="1036"/>
          <ac:spMkLst>
            <pc:docMk/>
            <pc:sldMk cId="1586324596" sldId="261"/>
            <ac:spMk id="46" creationId="{7AA6F6ED-35E5-BD09-EDB2-BBBF062D7BEF}"/>
          </ac:spMkLst>
        </pc:spChg>
        <pc:spChg chg="add mod">
          <ac:chgData name="Hugo Radet" userId="9605ccf3-c6b4-431d-98b9-ed9488e7fdc1" providerId="ADAL" clId="{B6F1E064-4E2F-4348-819B-A383AE0DA23B}" dt="2023-07-25T08:52:16.411" v="5386" actId="14100"/>
          <ac:spMkLst>
            <pc:docMk/>
            <pc:sldMk cId="1586324596" sldId="261"/>
            <ac:spMk id="47" creationId="{0CBB1FBE-098C-FA7B-78F5-FD99407342A5}"/>
          </ac:spMkLst>
        </pc:spChg>
        <pc:spChg chg="add mod">
          <ac:chgData name="Hugo Radet" userId="9605ccf3-c6b4-431d-98b9-ed9488e7fdc1" providerId="ADAL" clId="{B6F1E064-4E2F-4348-819B-A383AE0DA23B}" dt="2023-07-25T08:52:19.890" v="5416" actId="1038"/>
          <ac:spMkLst>
            <pc:docMk/>
            <pc:sldMk cId="1586324596" sldId="261"/>
            <ac:spMk id="48" creationId="{3C09A33A-4CAE-8ADE-C3E1-335098D51140}"/>
          </ac:spMkLst>
        </pc:spChg>
        <pc:spChg chg="add mod">
          <ac:chgData name="Hugo Radet" userId="9605ccf3-c6b4-431d-98b9-ed9488e7fdc1" providerId="ADAL" clId="{B6F1E064-4E2F-4348-819B-A383AE0DA23B}" dt="2023-07-25T08:52:19.890" v="5416" actId="1038"/>
          <ac:spMkLst>
            <pc:docMk/>
            <pc:sldMk cId="1586324596" sldId="261"/>
            <ac:spMk id="49" creationId="{D262565B-6D66-909D-5932-8196B6333053}"/>
          </ac:spMkLst>
        </pc:spChg>
        <pc:spChg chg="add mod">
          <ac:chgData name="Hugo Radet" userId="9605ccf3-c6b4-431d-98b9-ed9488e7fdc1" providerId="ADAL" clId="{B6F1E064-4E2F-4348-819B-A383AE0DA23B}" dt="2023-07-25T08:52:19.890" v="5416" actId="1038"/>
          <ac:spMkLst>
            <pc:docMk/>
            <pc:sldMk cId="1586324596" sldId="261"/>
            <ac:spMk id="50" creationId="{C4C74224-29DB-CF4D-9387-70136DA4C3E7}"/>
          </ac:spMkLst>
        </pc:spChg>
        <pc:spChg chg="add mod">
          <ac:chgData name="Hugo Radet" userId="9605ccf3-c6b4-431d-98b9-ed9488e7fdc1" providerId="ADAL" clId="{B6F1E064-4E2F-4348-819B-A383AE0DA23B}" dt="2023-07-25T08:52:19.890" v="5416" actId="1038"/>
          <ac:spMkLst>
            <pc:docMk/>
            <pc:sldMk cId="1586324596" sldId="261"/>
            <ac:spMk id="51" creationId="{5DA7B85C-5858-B58F-03FE-0DC9ED61D811}"/>
          </ac:spMkLst>
        </pc:spChg>
        <pc:spChg chg="add mod">
          <ac:chgData name="Hugo Radet" userId="9605ccf3-c6b4-431d-98b9-ed9488e7fdc1" providerId="ADAL" clId="{B6F1E064-4E2F-4348-819B-A383AE0DA23B}" dt="2023-07-25T08:52:19.890" v="5416" actId="1038"/>
          <ac:spMkLst>
            <pc:docMk/>
            <pc:sldMk cId="1586324596" sldId="261"/>
            <ac:spMk id="52" creationId="{8713B10C-2091-2231-786A-A4D1BB56863D}"/>
          </ac:spMkLst>
        </pc:spChg>
      </pc:sldChg>
      <pc:sldChg chg="addSp delSp modSp add mod">
        <pc:chgData name="Hugo Radet" userId="9605ccf3-c6b4-431d-98b9-ed9488e7fdc1" providerId="ADAL" clId="{B6F1E064-4E2F-4348-819B-A383AE0DA23B}" dt="2023-07-25T08:54:15.752" v="5559" actId="20577"/>
        <pc:sldMkLst>
          <pc:docMk/>
          <pc:sldMk cId="1488480366" sldId="262"/>
        </pc:sldMkLst>
        <pc:spChg chg="add mod">
          <ac:chgData name="Hugo Radet" userId="9605ccf3-c6b4-431d-98b9-ed9488e7fdc1" providerId="ADAL" clId="{B6F1E064-4E2F-4348-819B-A383AE0DA23B}" dt="2023-07-25T08:53:58.974" v="5518" actId="1036"/>
          <ac:spMkLst>
            <pc:docMk/>
            <pc:sldMk cId="1488480366" sldId="262"/>
            <ac:spMk id="5" creationId="{DF4CD8E0-AB00-53D9-3CF2-9ECBEB2FDB04}"/>
          </ac:spMkLst>
        </pc:spChg>
        <pc:spChg chg="add del mod">
          <ac:chgData name="Hugo Radet" userId="9605ccf3-c6b4-431d-98b9-ed9488e7fdc1" providerId="ADAL" clId="{B6F1E064-4E2F-4348-819B-A383AE0DA23B}" dt="2023-07-20T12:57:46.650" v="3027" actId="478"/>
          <ac:spMkLst>
            <pc:docMk/>
            <pc:sldMk cId="1488480366" sldId="262"/>
            <ac:spMk id="6" creationId="{D2196E1D-F81F-03B7-84E9-10784294D5E8}"/>
          </ac:spMkLst>
        </pc:spChg>
        <pc:spChg chg="add mod">
          <ac:chgData name="Hugo Radet" userId="9605ccf3-c6b4-431d-98b9-ed9488e7fdc1" providerId="ADAL" clId="{B6F1E064-4E2F-4348-819B-A383AE0DA23B}" dt="2023-07-25T08:54:15.752" v="5559" actId="20577"/>
          <ac:spMkLst>
            <pc:docMk/>
            <pc:sldMk cId="1488480366" sldId="262"/>
            <ac:spMk id="6" creationId="{DB391354-6C39-B62B-1A0C-034B3B2D3835}"/>
          </ac:spMkLst>
        </pc:spChg>
        <pc:spChg chg="add mod">
          <ac:chgData name="Hugo Radet" userId="9605ccf3-c6b4-431d-98b9-ed9488e7fdc1" providerId="ADAL" clId="{B6F1E064-4E2F-4348-819B-A383AE0DA23B}" dt="2023-07-25T08:53:58.974" v="5518" actId="1036"/>
          <ac:spMkLst>
            <pc:docMk/>
            <pc:sldMk cId="1488480366" sldId="262"/>
            <ac:spMk id="7" creationId="{0EC13291-4501-38D8-EA90-94A94C3A56AD}"/>
          </ac:spMkLst>
        </pc:spChg>
        <pc:spChg chg="add mod">
          <ac:chgData name="Hugo Radet" userId="9605ccf3-c6b4-431d-98b9-ed9488e7fdc1" providerId="ADAL" clId="{B6F1E064-4E2F-4348-819B-A383AE0DA23B}" dt="2023-07-25T08:53:58.974" v="5518" actId="1036"/>
          <ac:spMkLst>
            <pc:docMk/>
            <pc:sldMk cId="1488480366" sldId="262"/>
            <ac:spMk id="9" creationId="{145FDF4C-EF24-C5B6-DFE3-6572AFF13E16}"/>
          </ac:spMkLst>
        </pc:spChg>
        <pc:spChg chg="add mod">
          <ac:chgData name="Hugo Radet" userId="9605ccf3-c6b4-431d-98b9-ed9488e7fdc1" providerId="ADAL" clId="{B6F1E064-4E2F-4348-819B-A383AE0DA23B}" dt="2023-07-25T08:54:06.291" v="5520" actId="1076"/>
          <ac:spMkLst>
            <pc:docMk/>
            <pc:sldMk cId="1488480366" sldId="262"/>
            <ac:spMk id="10" creationId="{2BAB1FAF-69C9-21F5-427E-49280BE1142D}"/>
          </ac:spMkLst>
        </pc:spChg>
        <pc:spChg chg="add del mod">
          <ac:chgData name="Hugo Radet" userId="9605ccf3-c6b4-431d-98b9-ed9488e7fdc1" providerId="ADAL" clId="{B6F1E064-4E2F-4348-819B-A383AE0DA23B}" dt="2023-07-20T12:57:46.650" v="3027" actId="478"/>
          <ac:spMkLst>
            <pc:docMk/>
            <pc:sldMk cId="1488480366" sldId="262"/>
            <ac:spMk id="10" creationId="{A27B1D46-DD72-0A8A-38B4-33939D2CF8DA}"/>
          </ac:spMkLst>
        </pc:spChg>
        <pc:spChg chg="mod">
          <ac:chgData name="Hugo Radet" userId="9605ccf3-c6b4-431d-98b9-ed9488e7fdc1" providerId="ADAL" clId="{B6F1E064-4E2F-4348-819B-A383AE0DA23B}" dt="2023-07-20T12:54:08.664" v="2933" actId="20577"/>
          <ac:spMkLst>
            <pc:docMk/>
            <pc:sldMk cId="1488480366" sldId="262"/>
            <ac:spMk id="12" creationId="{F2B089C7-DC2C-FCE5-6750-5A44A32277D4}"/>
          </ac:spMkLst>
        </pc:spChg>
        <pc:spChg chg="del mod">
          <ac:chgData name="Hugo Radet" userId="9605ccf3-c6b4-431d-98b9-ed9488e7fdc1" providerId="ADAL" clId="{B6F1E064-4E2F-4348-819B-A383AE0DA23B}" dt="2023-07-20T12:49:42.620" v="2711" actId="478"/>
          <ac:spMkLst>
            <pc:docMk/>
            <pc:sldMk cId="1488480366" sldId="262"/>
            <ac:spMk id="13" creationId="{4A264616-EB86-127A-E044-C76BE490CB73}"/>
          </ac:spMkLst>
        </pc:spChg>
        <pc:spChg chg="del mod">
          <ac:chgData name="Hugo Radet" userId="9605ccf3-c6b4-431d-98b9-ed9488e7fdc1" providerId="ADAL" clId="{B6F1E064-4E2F-4348-819B-A383AE0DA23B}" dt="2023-07-20T12:49:42.620" v="2711" actId="478"/>
          <ac:spMkLst>
            <pc:docMk/>
            <pc:sldMk cId="1488480366" sldId="262"/>
            <ac:spMk id="14" creationId="{72BA4F03-2EEC-18AD-7042-382CEC78EBE3}"/>
          </ac:spMkLst>
        </pc:spChg>
        <pc:spChg chg="add mod">
          <ac:chgData name="Hugo Radet" userId="9605ccf3-c6b4-431d-98b9-ed9488e7fdc1" providerId="ADAL" clId="{B6F1E064-4E2F-4348-819B-A383AE0DA23B}" dt="2023-07-25T08:53:58.974" v="5518" actId="1036"/>
          <ac:spMkLst>
            <pc:docMk/>
            <pc:sldMk cId="1488480366" sldId="262"/>
            <ac:spMk id="15" creationId="{1AF302B9-0471-C45E-D474-D2C8D55C14E3}"/>
          </ac:spMkLst>
        </pc:spChg>
        <pc:spChg chg="add mod">
          <ac:chgData name="Hugo Radet" userId="9605ccf3-c6b4-431d-98b9-ed9488e7fdc1" providerId="ADAL" clId="{B6F1E064-4E2F-4348-819B-A383AE0DA23B}" dt="2023-07-25T08:53:58.974" v="5518" actId="1036"/>
          <ac:spMkLst>
            <pc:docMk/>
            <pc:sldMk cId="1488480366" sldId="262"/>
            <ac:spMk id="16" creationId="{C6D3F442-141C-BB90-3278-E4212B9F8E2A}"/>
          </ac:spMkLst>
        </pc:spChg>
        <pc:spChg chg="add del mod">
          <ac:chgData name="Hugo Radet" userId="9605ccf3-c6b4-431d-98b9-ed9488e7fdc1" providerId="ADAL" clId="{B6F1E064-4E2F-4348-819B-A383AE0DA23B}" dt="2023-07-20T12:57:46.650" v="3027" actId="478"/>
          <ac:spMkLst>
            <pc:docMk/>
            <pc:sldMk cId="1488480366" sldId="262"/>
            <ac:spMk id="17" creationId="{2722E502-829F-AF60-3F2F-8EEE88210636}"/>
          </ac:spMkLst>
        </pc:spChg>
        <pc:spChg chg="add mod">
          <ac:chgData name="Hugo Radet" userId="9605ccf3-c6b4-431d-98b9-ed9488e7fdc1" providerId="ADAL" clId="{B6F1E064-4E2F-4348-819B-A383AE0DA23B}" dt="2023-07-25T08:53:58.974" v="5518" actId="1036"/>
          <ac:spMkLst>
            <pc:docMk/>
            <pc:sldMk cId="1488480366" sldId="262"/>
            <ac:spMk id="18" creationId="{8C3CFF15-A6D3-390F-A97D-CD8C7973AB3C}"/>
          </ac:spMkLst>
        </pc:spChg>
        <pc:spChg chg="add mod">
          <ac:chgData name="Hugo Radet" userId="9605ccf3-c6b4-431d-98b9-ed9488e7fdc1" providerId="ADAL" clId="{B6F1E064-4E2F-4348-819B-A383AE0DA23B}" dt="2023-07-25T08:53:58.974" v="5518" actId="1036"/>
          <ac:spMkLst>
            <pc:docMk/>
            <pc:sldMk cId="1488480366" sldId="262"/>
            <ac:spMk id="19" creationId="{5EF3D9C2-5DED-D4CD-0112-6FBC8BA99660}"/>
          </ac:spMkLst>
        </pc:spChg>
        <pc:spChg chg="add del mod">
          <ac:chgData name="Hugo Radet" userId="9605ccf3-c6b4-431d-98b9-ed9488e7fdc1" providerId="ADAL" clId="{B6F1E064-4E2F-4348-819B-A383AE0DA23B}" dt="2023-07-20T12:57:46.650" v="3027" actId="478"/>
          <ac:spMkLst>
            <pc:docMk/>
            <pc:sldMk cId="1488480366" sldId="262"/>
            <ac:spMk id="20" creationId="{12103053-B183-6234-4FBB-C5938C94DDA7}"/>
          </ac:spMkLst>
        </pc:spChg>
        <pc:spChg chg="add mod">
          <ac:chgData name="Hugo Radet" userId="9605ccf3-c6b4-431d-98b9-ed9488e7fdc1" providerId="ADAL" clId="{B6F1E064-4E2F-4348-819B-A383AE0DA23B}" dt="2023-07-25T08:53:58.974" v="5518" actId="1036"/>
          <ac:spMkLst>
            <pc:docMk/>
            <pc:sldMk cId="1488480366" sldId="262"/>
            <ac:spMk id="21" creationId="{DD1083E3-6A60-4581-88FB-78E5C04F0215}"/>
          </ac:spMkLst>
        </pc:spChg>
        <pc:spChg chg="add mod">
          <ac:chgData name="Hugo Radet" userId="9605ccf3-c6b4-431d-98b9-ed9488e7fdc1" providerId="ADAL" clId="{B6F1E064-4E2F-4348-819B-A383AE0DA23B}" dt="2023-07-25T08:53:58.974" v="5518" actId="1036"/>
          <ac:spMkLst>
            <pc:docMk/>
            <pc:sldMk cId="1488480366" sldId="262"/>
            <ac:spMk id="22" creationId="{8076C442-6D37-B559-AFDB-BBF1BDF5E4BD}"/>
          </ac:spMkLst>
        </pc:spChg>
        <pc:spChg chg="add del mod">
          <ac:chgData name="Hugo Radet" userId="9605ccf3-c6b4-431d-98b9-ed9488e7fdc1" providerId="ADAL" clId="{B6F1E064-4E2F-4348-819B-A383AE0DA23B}" dt="2023-07-20T12:57:46.650" v="3027" actId="478"/>
          <ac:spMkLst>
            <pc:docMk/>
            <pc:sldMk cId="1488480366" sldId="262"/>
            <ac:spMk id="23" creationId="{7C7BA47A-6948-61B3-75D1-36C77E8A4BA3}"/>
          </ac:spMkLst>
        </pc:spChg>
        <pc:spChg chg="add mod">
          <ac:chgData name="Hugo Radet" userId="9605ccf3-c6b4-431d-98b9-ed9488e7fdc1" providerId="ADAL" clId="{B6F1E064-4E2F-4348-819B-A383AE0DA23B}" dt="2023-07-25T08:53:58.974" v="5518" actId="1036"/>
          <ac:spMkLst>
            <pc:docMk/>
            <pc:sldMk cId="1488480366" sldId="262"/>
            <ac:spMk id="24" creationId="{320041E1-94D4-348C-D814-313B22A75133}"/>
          </ac:spMkLst>
        </pc:spChg>
        <pc:spChg chg="add del mod">
          <ac:chgData name="Hugo Radet" userId="9605ccf3-c6b4-431d-98b9-ed9488e7fdc1" providerId="ADAL" clId="{B6F1E064-4E2F-4348-819B-A383AE0DA23B}" dt="2023-07-20T12:58:00.001" v="3031"/>
          <ac:spMkLst>
            <pc:docMk/>
            <pc:sldMk cId="1488480366" sldId="262"/>
            <ac:spMk id="25" creationId="{EDE3014C-900E-F560-1522-FA4DF875C2D0}"/>
          </ac:spMkLst>
        </pc:spChg>
        <pc:spChg chg="add del mod">
          <ac:chgData name="Hugo Radet" userId="9605ccf3-c6b4-431d-98b9-ed9488e7fdc1" providerId="ADAL" clId="{B6F1E064-4E2F-4348-819B-A383AE0DA23B}" dt="2023-07-20T12:58:00.001" v="3031"/>
          <ac:spMkLst>
            <pc:docMk/>
            <pc:sldMk cId="1488480366" sldId="262"/>
            <ac:spMk id="26" creationId="{C6B6C275-0D0C-C45C-BDD0-361DB45F788A}"/>
          </ac:spMkLst>
        </pc:spChg>
        <pc:spChg chg="add del mod">
          <ac:chgData name="Hugo Radet" userId="9605ccf3-c6b4-431d-98b9-ed9488e7fdc1" providerId="ADAL" clId="{B6F1E064-4E2F-4348-819B-A383AE0DA23B}" dt="2023-07-25T08:53:43.191" v="5497" actId="478"/>
          <ac:spMkLst>
            <pc:docMk/>
            <pc:sldMk cId="1488480366" sldId="262"/>
            <ac:spMk id="27" creationId="{B45519E7-4216-E70B-E616-1A74251A9C4A}"/>
          </ac:spMkLst>
        </pc:spChg>
        <pc:spChg chg="add del mod">
          <ac:chgData name="Hugo Radet" userId="9605ccf3-c6b4-431d-98b9-ed9488e7fdc1" providerId="ADAL" clId="{B6F1E064-4E2F-4348-819B-A383AE0DA23B}" dt="2023-07-25T08:53:43.191" v="5497" actId="478"/>
          <ac:spMkLst>
            <pc:docMk/>
            <pc:sldMk cId="1488480366" sldId="262"/>
            <ac:spMk id="28" creationId="{068C8536-1448-E180-C61A-61647E8FD65E}"/>
          </ac:spMkLst>
        </pc:spChg>
        <pc:spChg chg="add del mod ord">
          <ac:chgData name="Hugo Radet" userId="9605ccf3-c6b4-431d-98b9-ed9488e7fdc1" providerId="ADAL" clId="{B6F1E064-4E2F-4348-819B-A383AE0DA23B}" dt="2023-07-25T08:53:43.191" v="5497" actId="478"/>
          <ac:spMkLst>
            <pc:docMk/>
            <pc:sldMk cId="1488480366" sldId="262"/>
            <ac:spMk id="29" creationId="{B54E9981-3E32-1F1E-BFFE-0CD9D4CE7008}"/>
          </ac:spMkLst>
        </pc:spChg>
        <pc:spChg chg="add del mod">
          <ac:chgData name="Hugo Radet" userId="9605ccf3-c6b4-431d-98b9-ed9488e7fdc1" providerId="ADAL" clId="{B6F1E064-4E2F-4348-819B-A383AE0DA23B}" dt="2023-07-25T08:53:43.191" v="5497" actId="478"/>
          <ac:spMkLst>
            <pc:docMk/>
            <pc:sldMk cId="1488480366" sldId="262"/>
            <ac:spMk id="32" creationId="{BD85DDE2-C91E-FCD1-5B6A-BCE6266EC293}"/>
          </ac:spMkLst>
        </pc:spChg>
        <pc:spChg chg="add del mod">
          <ac:chgData name="Hugo Radet" userId="9605ccf3-c6b4-431d-98b9-ed9488e7fdc1" providerId="ADAL" clId="{B6F1E064-4E2F-4348-819B-A383AE0DA23B}" dt="2023-07-25T08:53:43.191" v="5497" actId="478"/>
          <ac:spMkLst>
            <pc:docMk/>
            <pc:sldMk cId="1488480366" sldId="262"/>
            <ac:spMk id="33" creationId="{208882D0-FF42-B23C-5F09-AA4C80A0BAC2}"/>
          </ac:spMkLst>
        </pc:spChg>
        <pc:spChg chg="add del mod">
          <ac:chgData name="Hugo Radet" userId="9605ccf3-c6b4-431d-98b9-ed9488e7fdc1" providerId="ADAL" clId="{B6F1E064-4E2F-4348-819B-A383AE0DA23B}" dt="2023-07-25T08:53:43.191" v="5497" actId="478"/>
          <ac:spMkLst>
            <pc:docMk/>
            <pc:sldMk cId="1488480366" sldId="262"/>
            <ac:spMk id="34" creationId="{FDFD9BAB-5833-49E0-F6A0-604BADBFC8A8}"/>
          </ac:spMkLst>
        </pc:spChg>
        <pc:cxnChg chg="add del mod">
          <ac:chgData name="Hugo Radet" userId="9605ccf3-c6b4-431d-98b9-ed9488e7fdc1" providerId="ADAL" clId="{B6F1E064-4E2F-4348-819B-A383AE0DA23B}" dt="2023-07-20T13:01:58.645" v="3231" actId="478"/>
          <ac:cxnSpMkLst>
            <pc:docMk/>
            <pc:sldMk cId="1488480366" sldId="262"/>
            <ac:cxnSpMk id="31" creationId="{E3C45E45-DDCD-BDE9-97BE-BE3BC81C8A57}"/>
          </ac:cxnSpMkLst>
        </pc:cxnChg>
      </pc:sldChg>
      <pc:sldChg chg="addSp delSp modSp add mod">
        <pc:chgData name="Hugo Radet" userId="9605ccf3-c6b4-431d-98b9-ed9488e7fdc1" providerId="ADAL" clId="{B6F1E064-4E2F-4348-819B-A383AE0DA23B}" dt="2023-07-24T12:16:45.377" v="4770" actId="1076"/>
        <pc:sldMkLst>
          <pc:docMk/>
          <pc:sldMk cId="1145492481" sldId="263"/>
        </pc:sldMkLst>
        <pc:spChg chg="del">
          <ac:chgData name="Hugo Radet" userId="9605ccf3-c6b4-431d-98b9-ed9488e7fdc1" providerId="ADAL" clId="{B6F1E064-4E2F-4348-819B-A383AE0DA23B}" dt="2023-07-20T13:42:22.748" v="4108" actId="478"/>
          <ac:spMkLst>
            <pc:docMk/>
            <pc:sldMk cId="1145492481" sldId="263"/>
            <ac:spMk id="2" creationId="{32CCBD63-7360-1EFE-2666-36324882019F}"/>
          </ac:spMkLst>
        </pc:spChg>
        <pc:spChg chg="del">
          <ac:chgData name="Hugo Radet" userId="9605ccf3-c6b4-431d-98b9-ed9488e7fdc1" providerId="ADAL" clId="{B6F1E064-4E2F-4348-819B-A383AE0DA23B}" dt="2023-07-20T13:42:22.748" v="4108" actId="478"/>
          <ac:spMkLst>
            <pc:docMk/>
            <pc:sldMk cId="1145492481" sldId="263"/>
            <ac:spMk id="3" creationId="{6B7D6539-5AC5-9508-5D7D-A70FC2B58C0C}"/>
          </ac:spMkLst>
        </pc:spChg>
        <pc:spChg chg="del">
          <ac:chgData name="Hugo Radet" userId="9605ccf3-c6b4-431d-98b9-ed9488e7fdc1" providerId="ADAL" clId="{B6F1E064-4E2F-4348-819B-A383AE0DA23B}" dt="2023-07-20T13:42:22.748" v="4108" actId="478"/>
          <ac:spMkLst>
            <pc:docMk/>
            <pc:sldMk cId="1145492481" sldId="263"/>
            <ac:spMk id="4" creationId="{7074FFA4-E9B5-3DE9-466F-5258D089F3E2}"/>
          </ac:spMkLst>
        </pc:spChg>
        <pc:spChg chg="add mod">
          <ac:chgData name="Hugo Radet" userId="9605ccf3-c6b4-431d-98b9-ed9488e7fdc1" providerId="ADAL" clId="{B6F1E064-4E2F-4348-819B-A383AE0DA23B}" dt="2023-07-20T13:48:06.539" v="4355" actId="20577"/>
          <ac:spMkLst>
            <pc:docMk/>
            <pc:sldMk cId="1145492481" sldId="263"/>
            <ac:spMk id="5" creationId="{EDEBDFC5-D2D6-01E1-DAAA-52ED05D3036D}"/>
          </ac:spMkLst>
        </pc:spChg>
        <pc:spChg chg="add mod">
          <ac:chgData name="Hugo Radet" userId="9605ccf3-c6b4-431d-98b9-ed9488e7fdc1" providerId="ADAL" clId="{B6F1E064-4E2F-4348-819B-A383AE0DA23B}" dt="2023-07-20T13:44:39.831" v="4239" actId="1076"/>
          <ac:spMkLst>
            <pc:docMk/>
            <pc:sldMk cId="1145492481" sldId="263"/>
            <ac:spMk id="6" creationId="{200A3ABA-0EA2-3CFE-0E94-CC45F38901A8}"/>
          </ac:spMkLst>
        </pc:spChg>
        <pc:spChg chg="add del">
          <ac:chgData name="Hugo Radet" userId="9605ccf3-c6b4-431d-98b9-ed9488e7fdc1" providerId="ADAL" clId="{B6F1E064-4E2F-4348-819B-A383AE0DA23B}" dt="2023-07-20T13:45:13.842" v="4244" actId="478"/>
          <ac:spMkLst>
            <pc:docMk/>
            <pc:sldMk cId="1145492481" sldId="263"/>
            <ac:spMk id="7" creationId="{C5EBB872-89F6-1646-4FF4-6FD8448CA48C}"/>
          </ac:spMkLst>
        </pc:spChg>
        <pc:spChg chg="mod">
          <ac:chgData name="Hugo Radet" userId="9605ccf3-c6b4-431d-98b9-ed9488e7fdc1" providerId="ADAL" clId="{B6F1E064-4E2F-4348-819B-A383AE0DA23B}" dt="2023-07-20T13:42:16.965" v="4107" actId="20577"/>
          <ac:spMkLst>
            <pc:docMk/>
            <pc:sldMk cId="1145492481" sldId="263"/>
            <ac:spMk id="8" creationId="{7310A862-CDB4-8905-DCEA-391E05AE3A64}"/>
          </ac:spMkLst>
        </pc:spChg>
        <pc:spChg chg="add del mod">
          <ac:chgData name="Hugo Radet" userId="9605ccf3-c6b4-431d-98b9-ed9488e7fdc1" providerId="ADAL" clId="{B6F1E064-4E2F-4348-819B-A383AE0DA23B}" dt="2023-07-20T13:45:11.722" v="4243" actId="478"/>
          <ac:spMkLst>
            <pc:docMk/>
            <pc:sldMk cId="1145492481" sldId="263"/>
            <ac:spMk id="9" creationId="{7B615163-68B3-D061-32D0-30AE171E1F30}"/>
          </ac:spMkLst>
        </pc:spChg>
        <pc:spChg chg="add del mod">
          <ac:chgData name="Hugo Radet" userId="9605ccf3-c6b4-431d-98b9-ed9488e7fdc1" providerId="ADAL" clId="{B6F1E064-4E2F-4348-819B-A383AE0DA23B}" dt="2023-07-20T13:49:04.286" v="4412" actId="478"/>
          <ac:spMkLst>
            <pc:docMk/>
            <pc:sldMk cId="1145492481" sldId="263"/>
            <ac:spMk id="10" creationId="{894C8A66-75C4-9DE3-9875-FACB52EA731B}"/>
          </ac:spMkLst>
        </pc:spChg>
        <pc:spChg chg="del">
          <ac:chgData name="Hugo Radet" userId="9605ccf3-c6b4-431d-98b9-ed9488e7fdc1" providerId="ADAL" clId="{B6F1E064-4E2F-4348-819B-A383AE0DA23B}" dt="2023-07-20T13:42:22.748" v="4108" actId="478"/>
          <ac:spMkLst>
            <pc:docMk/>
            <pc:sldMk cId="1145492481" sldId="263"/>
            <ac:spMk id="11" creationId="{69C0674D-A0B9-61AD-36D3-76ED7A372F07}"/>
          </ac:spMkLst>
        </pc:spChg>
        <pc:spChg chg="del">
          <ac:chgData name="Hugo Radet" userId="9605ccf3-c6b4-431d-98b9-ed9488e7fdc1" providerId="ADAL" clId="{B6F1E064-4E2F-4348-819B-A383AE0DA23B}" dt="2023-07-20T13:42:22.748" v="4108" actId="478"/>
          <ac:spMkLst>
            <pc:docMk/>
            <pc:sldMk cId="1145492481" sldId="263"/>
            <ac:spMk id="12" creationId="{F2B089C7-DC2C-FCE5-6750-5A44A32277D4}"/>
          </ac:spMkLst>
        </pc:spChg>
        <pc:spChg chg="add del mod">
          <ac:chgData name="Hugo Radet" userId="9605ccf3-c6b4-431d-98b9-ed9488e7fdc1" providerId="ADAL" clId="{B6F1E064-4E2F-4348-819B-A383AE0DA23B}" dt="2023-07-20T13:49:04.286" v="4412" actId="478"/>
          <ac:spMkLst>
            <pc:docMk/>
            <pc:sldMk cId="1145492481" sldId="263"/>
            <ac:spMk id="13" creationId="{AE8AF324-3546-16A9-D283-A474DD20CE6A}"/>
          </ac:spMkLst>
        </pc:spChg>
        <pc:spChg chg="add del mod">
          <ac:chgData name="Hugo Radet" userId="9605ccf3-c6b4-431d-98b9-ed9488e7fdc1" providerId="ADAL" clId="{B6F1E064-4E2F-4348-819B-A383AE0DA23B}" dt="2023-07-20T13:49:04.286" v="4412" actId="478"/>
          <ac:spMkLst>
            <pc:docMk/>
            <pc:sldMk cId="1145492481" sldId="263"/>
            <ac:spMk id="14" creationId="{4250FF7C-5887-2215-B5EC-7DAD7092CF6D}"/>
          </ac:spMkLst>
        </pc:spChg>
        <pc:spChg chg="add del mod">
          <ac:chgData name="Hugo Radet" userId="9605ccf3-c6b4-431d-98b9-ed9488e7fdc1" providerId="ADAL" clId="{B6F1E064-4E2F-4348-819B-A383AE0DA23B}" dt="2023-07-20T13:49:04.286" v="4412" actId="478"/>
          <ac:spMkLst>
            <pc:docMk/>
            <pc:sldMk cId="1145492481" sldId="263"/>
            <ac:spMk id="15" creationId="{C6077D1F-A15B-EBA4-CE66-979F9A55BBB6}"/>
          </ac:spMkLst>
        </pc:spChg>
        <pc:spChg chg="add del mod">
          <ac:chgData name="Hugo Radet" userId="9605ccf3-c6b4-431d-98b9-ed9488e7fdc1" providerId="ADAL" clId="{B6F1E064-4E2F-4348-819B-A383AE0DA23B}" dt="2023-07-20T13:49:04.286" v="4412" actId="478"/>
          <ac:spMkLst>
            <pc:docMk/>
            <pc:sldMk cId="1145492481" sldId="263"/>
            <ac:spMk id="16" creationId="{E406A1B6-236A-4C74-17C6-CF85DC97F9C8}"/>
          </ac:spMkLst>
        </pc:spChg>
        <pc:spChg chg="add mod">
          <ac:chgData name="Hugo Radet" userId="9605ccf3-c6b4-431d-98b9-ed9488e7fdc1" providerId="ADAL" clId="{B6F1E064-4E2F-4348-819B-A383AE0DA23B}" dt="2023-07-20T14:04:05.144" v="4769" actId="20577"/>
          <ac:spMkLst>
            <pc:docMk/>
            <pc:sldMk cId="1145492481" sldId="263"/>
            <ac:spMk id="17" creationId="{110F65AA-6435-A976-AFAA-556FD0DF1210}"/>
          </ac:spMkLst>
        </pc:spChg>
        <pc:spChg chg="add mod">
          <ac:chgData name="Hugo Radet" userId="9605ccf3-c6b4-431d-98b9-ed9488e7fdc1" providerId="ADAL" clId="{B6F1E064-4E2F-4348-819B-A383AE0DA23B}" dt="2023-07-20T13:57:29.337" v="4658" actId="20577"/>
          <ac:spMkLst>
            <pc:docMk/>
            <pc:sldMk cId="1145492481" sldId="263"/>
            <ac:spMk id="18" creationId="{944561FD-AC4E-4DE0-6CB6-4D01D02F6D69}"/>
          </ac:spMkLst>
        </pc:spChg>
        <pc:spChg chg="add mod">
          <ac:chgData name="Hugo Radet" userId="9605ccf3-c6b4-431d-98b9-ed9488e7fdc1" providerId="ADAL" clId="{B6F1E064-4E2F-4348-819B-A383AE0DA23B}" dt="2023-07-20T13:56:44.376" v="4624"/>
          <ac:spMkLst>
            <pc:docMk/>
            <pc:sldMk cId="1145492481" sldId="263"/>
            <ac:spMk id="19" creationId="{AA2E2EC4-1AAE-62C0-1E9A-BE51EFD3D735}"/>
          </ac:spMkLst>
        </pc:spChg>
        <pc:spChg chg="add mod">
          <ac:chgData name="Hugo Radet" userId="9605ccf3-c6b4-431d-98b9-ed9488e7fdc1" providerId="ADAL" clId="{B6F1E064-4E2F-4348-819B-A383AE0DA23B}" dt="2023-07-24T12:16:45.377" v="4770" actId="1076"/>
          <ac:spMkLst>
            <pc:docMk/>
            <pc:sldMk cId="1145492481" sldId="263"/>
            <ac:spMk id="20" creationId="{16BAC7D5-59A9-504E-5768-3BA0AE2E605C}"/>
          </ac:spMkLst>
        </pc:spChg>
        <pc:spChg chg="add mod">
          <ac:chgData name="Hugo Radet" userId="9605ccf3-c6b4-431d-98b9-ed9488e7fdc1" providerId="ADAL" clId="{B6F1E064-4E2F-4348-819B-A383AE0DA23B}" dt="2023-07-20T13:56:32.873" v="4610" actId="20577"/>
          <ac:spMkLst>
            <pc:docMk/>
            <pc:sldMk cId="1145492481" sldId="263"/>
            <ac:spMk id="21" creationId="{80BBF938-AFDC-97F7-E7BC-ACA42AF58EE1}"/>
          </ac:spMkLst>
        </pc:spChg>
        <pc:spChg chg="add mod">
          <ac:chgData name="Hugo Radet" userId="9605ccf3-c6b4-431d-98b9-ed9488e7fdc1" providerId="ADAL" clId="{B6F1E064-4E2F-4348-819B-A383AE0DA23B}" dt="2023-07-20T13:56:42.558" v="4623"/>
          <ac:spMkLst>
            <pc:docMk/>
            <pc:sldMk cId="1145492481" sldId="263"/>
            <ac:spMk id="22" creationId="{8EDD6F64-1557-9F30-E0B5-8AA3ECBC334F}"/>
          </ac:spMkLst>
        </pc:spChg>
        <pc:spChg chg="add mod">
          <ac:chgData name="Hugo Radet" userId="9605ccf3-c6b4-431d-98b9-ed9488e7fdc1" providerId="ADAL" clId="{B6F1E064-4E2F-4348-819B-A383AE0DA23B}" dt="2023-07-20T13:51:52.323" v="4586" actId="1036"/>
          <ac:spMkLst>
            <pc:docMk/>
            <pc:sldMk cId="1145492481" sldId="263"/>
            <ac:spMk id="23" creationId="{D476CF6A-5466-286F-BAC9-7FB94D5C6011}"/>
          </ac:spMkLst>
        </pc:spChg>
        <pc:spChg chg="add del mod">
          <ac:chgData name="Hugo Radet" userId="9605ccf3-c6b4-431d-98b9-ed9488e7fdc1" providerId="ADAL" clId="{B6F1E064-4E2F-4348-819B-A383AE0DA23B}" dt="2023-07-20T13:54:59.179" v="4595" actId="478"/>
          <ac:spMkLst>
            <pc:docMk/>
            <pc:sldMk cId="1145492481" sldId="263"/>
            <ac:spMk id="24" creationId="{98825EBE-EAB2-18E1-0A23-339E89FD65ED}"/>
          </ac:spMkLst>
        </pc:spChg>
        <pc:spChg chg="add mod">
          <ac:chgData name="Hugo Radet" userId="9605ccf3-c6b4-431d-98b9-ed9488e7fdc1" providerId="ADAL" clId="{B6F1E064-4E2F-4348-819B-A383AE0DA23B}" dt="2023-07-20T13:57:21.270" v="4656" actId="14100"/>
          <ac:spMkLst>
            <pc:docMk/>
            <pc:sldMk cId="1145492481" sldId="263"/>
            <ac:spMk id="25" creationId="{C786C26E-F24D-99E3-6B31-C35E4C10B643}"/>
          </ac:spMkLst>
        </pc:spChg>
      </pc:sldChg>
      <pc:sldChg chg="addSp delSp modSp new del mod">
        <pc:chgData name="Hugo Radet" userId="9605ccf3-c6b4-431d-98b9-ed9488e7fdc1" providerId="ADAL" clId="{B6F1E064-4E2F-4348-819B-A383AE0DA23B}" dt="2023-07-26T12:23:02.383" v="5956" actId="47"/>
        <pc:sldMkLst>
          <pc:docMk/>
          <pc:sldMk cId="3002153492" sldId="264"/>
        </pc:sldMkLst>
        <pc:spChg chg="del">
          <ac:chgData name="Hugo Radet" userId="9605ccf3-c6b4-431d-98b9-ed9488e7fdc1" providerId="ADAL" clId="{B6F1E064-4E2F-4348-819B-A383AE0DA23B}" dt="2023-07-26T12:12:27.447" v="5561" actId="478"/>
          <ac:spMkLst>
            <pc:docMk/>
            <pc:sldMk cId="3002153492" sldId="264"/>
            <ac:spMk id="2" creationId="{87CB9626-15C8-C03D-15D7-23636B0BDDEE}"/>
          </ac:spMkLst>
        </pc:spChg>
        <pc:spChg chg="del">
          <ac:chgData name="Hugo Radet" userId="9605ccf3-c6b4-431d-98b9-ed9488e7fdc1" providerId="ADAL" clId="{B6F1E064-4E2F-4348-819B-A383AE0DA23B}" dt="2023-07-26T12:12:27.447" v="5561" actId="478"/>
          <ac:spMkLst>
            <pc:docMk/>
            <pc:sldMk cId="3002153492" sldId="264"/>
            <ac:spMk id="3" creationId="{2801077E-8846-3FDE-9553-99CD43EE3C53}"/>
          </ac:spMkLst>
        </pc:spChg>
        <pc:spChg chg="add mod">
          <ac:chgData name="Hugo Radet" userId="9605ccf3-c6b4-431d-98b9-ed9488e7fdc1" providerId="ADAL" clId="{B6F1E064-4E2F-4348-819B-A383AE0DA23B}" dt="2023-07-26T12:13:18.857" v="5577" actId="554"/>
          <ac:spMkLst>
            <pc:docMk/>
            <pc:sldMk cId="3002153492" sldId="264"/>
            <ac:spMk id="4" creationId="{4D472E22-C461-B01C-8B72-97717C8AE13A}"/>
          </ac:spMkLst>
        </pc:spChg>
        <pc:spChg chg="add mod">
          <ac:chgData name="Hugo Radet" userId="9605ccf3-c6b4-431d-98b9-ed9488e7fdc1" providerId="ADAL" clId="{B6F1E064-4E2F-4348-819B-A383AE0DA23B}" dt="2023-07-26T12:15:03.250" v="5726" actId="1038"/>
          <ac:spMkLst>
            <pc:docMk/>
            <pc:sldMk cId="3002153492" sldId="264"/>
            <ac:spMk id="9" creationId="{45693241-A293-5082-36D7-EEE9CA1E5AB0}"/>
          </ac:spMkLst>
        </pc:spChg>
        <pc:spChg chg="add mod">
          <ac:chgData name="Hugo Radet" userId="9605ccf3-c6b4-431d-98b9-ed9488e7fdc1" providerId="ADAL" clId="{B6F1E064-4E2F-4348-819B-A383AE0DA23B}" dt="2023-07-26T12:13:56.043" v="5583" actId="693"/>
          <ac:spMkLst>
            <pc:docMk/>
            <pc:sldMk cId="3002153492" sldId="264"/>
            <ac:spMk id="11" creationId="{0C5665C8-0167-965C-C195-72E062FC1C6F}"/>
          </ac:spMkLst>
        </pc:spChg>
        <pc:spChg chg="add mod">
          <ac:chgData name="Hugo Radet" userId="9605ccf3-c6b4-431d-98b9-ed9488e7fdc1" providerId="ADAL" clId="{B6F1E064-4E2F-4348-819B-A383AE0DA23B}" dt="2023-07-26T12:15:20.301" v="5728" actId="1076"/>
          <ac:spMkLst>
            <pc:docMk/>
            <pc:sldMk cId="3002153492" sldId="264"/>
            <ac:spMk id="12" creationId="{C10ED09A-437B-921A-EA2B-116A8224371F}"/>
          </ac:spMkLst>
        </pc:spChg>
        <pc:spChg chg="add mod">
          <ac:chgData name="Hugo Radet" userId="9605ccf3-c6b4-431d-98b9-ed9488e7fdc1" providerId="ADAL" clId="{B6F1E064-4E2F-4348-819B-A383AE0DA23B}" dt="2023-07-26T12:15:28.244" v="5729" actId="1076"/>
          <ac:spMkLst>
            <pc:docMk/>
            <pc:sldMk cId="3002153492" sldId="264"/>
            <ac:spMk id="13" creationId="{F72429DA-91F7-892E-A2C1-AE9145D6DBCF}"/>
          </ac:spMkLst>
        </pc:spChg>
        <pc:spChg chg="add mod">
          <ac:chgData name="Hugo Radet" userId="9605ccf3-c6b4-431d-98b9-ed9488e7fdc1" providerId="ADAL" clId="{B6F1E064-4E2F-4348-819B-A383AE0DA23B}" dt="2023-07-26T12:15:55.227" v="5797" actId="14100"/>
          <ac:spMkLst>
            <pc:docMk/>
            <pc:sldMk cId="3002153492" sldId="264"/>
            <ac:spMk id="15" creationId="{A8921DC7-7DB8-0F4F-21C9-B1F1C17DEAAD}"/>
          </ac:spMkLst>
        </pc:spChg>
        <pc:spChg chg="add mod">
          <ac:chgData name="Hugo Radet" userId="9605ccf3-c6b4-431d-98b9-ed9488e7fdc1" providerId="ADAL" clId="{B6F1E064-4E2F-4348-819B-A383AE0DA23B}" dt="2023-07-26T12:16:54.596" v="5896" actId="1076"/>
          <ac:spMkLst>
            <pc:docMk/>
            <pc:sldMk cId="3002153492" sldId="264"/>
            <ac:spMk id="16" creationId="{69183A81-A0CD-F82A-DA04-371CC936CA60}"/>
          </ac:spMkLst>
        </pc:spChg>
        <pc:spChg chg="add mod">
          <ac:chgData name="Hugo Radet" userId="9605ccf3-c6b4-431d-98b9-ed9488e7fdc1" providerId="ADAL" clId="{B6F1E064-4E2F-4348-819B-A383AE0DA23B}" dt="2023-07-26T12:17:20.745" v="5955" actId="20577"/>
          <ac:spMkLst>
            <pc:docMk/>
            <pc:sldMk cId="3002153492" sldId="264"/>
            <ac:spMk id="17" creationId="{F633591F-73A2-E843-BEA4-90A3C1CF268E}"/>
          </ac:spMkLst>
        </pc:spChg>
        <pc:cxnChg chg="add mod">
          <ac:chgData name="Hugo Radet" userId="9605ccf3-c6b4-431d-98b9-ed9488e7fdc1" providerId="ADAL" clId="{B6F1E064-4E2F-4348-819B-A383AE0DA23B}" dt="2023-07-26T12:13:14.329" v="5576" actId="554"/>
          <ac:cxnSpMkLst>
            <pc:docMk/>
            <pc:sldMk cId="3002153492" sldId="264"/>
            <ac:cxnSpMk id="6" creationId="{B2ED950F-8255-7D97-9992-B62095E4855E}"/>
          </ac:cxnSpMkLst>
        </pc:cxnChg>
        <pc:cxnChg chg="add mod">
          <ac:chgData name="Hugo Radet" userId="9605ccf3-c6b4-431d-98b9-ed9488e7fdc1" providerId="ADAL" clId="{B6F1E064-4E2F-4348-819B-A383AE0DA23B}" dt="2023-07-26T12:15:10.851" v="5727" actId="14100"/>
          <ac:cxnSpMkLst>
            <pc:docMk/>
            <pc:sldMk cId="3002153492" sldId="264"/>
            <ac:cxnSpMk id="8" creationId="{C940DA3F-9B26-375B-F024-A549E6CCFD61}"/>
          </ac:cxnSpMkLst>
        </pc:cxnChg>
        <pc:cxnChg chg="add mod">
          <ac:chgData name="Hugo Radet" userId="9605ccf3-c6b4-431d-98b9-ed9488e7fdc1" providerId="ADAL" clId="{B6F1E064-4E2F-4348-819B-A383AE0DA23B}" dt="2023-07-26T12:15:03.250" v="5726" actId="1038"/>
          <ac:cxnSpMkLst>
            <pc:docMk/>
            <pc:sldMk cId="3002153492" sldId="264"/>
            <ac:cxnSpMk id="10" creationId="{D9638308-D9EC-811A-E1B4-960F68D6395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94B1B9-A819-3B6B-2BA7-2832F2259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890BEB3-1644-82EE-6D76-E60BFC19E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6B85A4-CAD7-857E-0B8C-7E1E8DF39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DB266-23EB-4493-85A8-924D860D5E51}" type="datetimeFigureOut">
              <a:rPr lang="fr-FR" smtClean="0"/>
              <a:t>26/07/2023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2ABC43-E65D-7AF8-7C09-9E7C44C35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30B655-502D-FBA9-A248-00FB93332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0BFA-3E7C-46BE-9C45-2C75FC107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2029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B8581C-A245-8201-E431-E1D53ABB6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750B6FE-5D8D-121E-AA27-36B8A65E2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31C3AC-488E-AA5F-3D95-C191971E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DB266-23EB-4493-85A8-924D860D5E51}" type="datetimeFigureOut">
              <a:rPr lang="fr-FR" smtClean="0"/>
              <a:t>26/07/2023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B56353-BBAF-5876-AF6B-E7C73A2C8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89F4D4-E482-83CF-E661-67866DCD3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0BFA-3E7C-46BE-9C45-2C75FC107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021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0AAF7BD-0C80-06C8-65EC-665C91BF54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B54B371-1150-F259-DAD0-7BAFBB302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F2CE95-C0A5-7B79-5233-ADF079F7A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DB266-23EB-4493-85A8-924D860D5E51}" type="datetimeFigureOut">
              <a:rPr lang="fr-FR" smtClean="0"/>
              <a:t>26/07/2023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62F673-AD1A-FC52-9A38-33583CDB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2A1AC8-1A65-9AAD-2BC3-0087E9487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0BFA-3E7C-46BE-9C45-2C75FC107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27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D10B0C-CF60-026E-0E6C-28C2F295C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8E64CB-4D00-EB80-905B-494C4E5F5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DE47C1-0329-0823-80F4-68B8921FB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DB266-23EB-4493-85A8-924D860D5E51}" type="datetimeFigureOut">
              <a:rPr lang="fr-FR" smtClean="0"/>
              <a:t>26/07/2023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4F2559-849C-2555-B7DC-45CE4F4F1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3D503F-A372-CB58-7DAA-49B79F616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0BFA-3E7C-46BE-9C45-2C75FC107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2159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F0D09B-DC5E-41B2-7042-84A6A9FA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1B305F-FB15-F2D8-F12C-BDFB4D791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A17ADF-DDEB-E886-B163-C8DF898F4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DB266-23EB-4493-85A8-924D860D5E51}" type="datetimeFigureOut">
              <a:rPr lang="fr-FR" smtClean="0"/>
              <a:t>26/07/2023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55840B-C5BE-5871-88E0-DC74D48BB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1C062B-F476-B1B7-D125-F3473EF21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0BFA-3E7C-46BE-9C45-2C75FC107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8419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EC705C-E789-53B5-4A7C-B12793A4A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8B82E5-2600-CE2E-FBD4-2B7B7425D9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922247-B7C6-AA4E-B207-1588FED03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52A532-012F-CDF7-FB7C-25F082B7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DB266-23EB-4493-85A8-924D860D5E51}" type="datetimeFigureOut">
              <a:rPr lang="fr-FR" smtClean="0"/>
              <a:t>26/07/2023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1897D7-044C-6BAF-B4D8-4DB598DB8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93FCCB-88CE-1E2A-67F6-2A57F1F20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0BFA-3E7C-46BE-9C45-2C75FC107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378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A64BBD-DEB3-0EA5-2E1C-670224B67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A44DFE-BA0E-09E9-1C19-D4F05D858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1BF664A-CA07-1F59-54D1-5845E8BEE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FDD2984-CAEA-A387-34E4-1CFB8AAE5A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64CFF98-3596-B781-3BAA-616977CAE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B9ADEEA-DE13-ABD5-8458-94FC5965C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DB266-23EB-4493-85A8-924D860D5E51}" type="datetimeFigureOut">
              <a:rPr lang="fr-FR" smtClean="0"/>
              <a:t>26/07/2023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F363A3D-D0EF-1D6D-A032-20225D5F3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E7282C8-0E63-7380-0FA4-B60447B1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0BFA-3E7C-46BE-9C45-2C75FC107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05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AFA51D-E0DB-344B-1B60-5DCBFBB5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2F7A582-48C5-C1B3-BB78-9C7E7F49D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DB266-23EB-4493-85A8-924D860D5E51}" type="datetimeFigureOut">
              <a:rPr lang="fr-FR" smtClean="0"/>
              <a:t>26/07/2023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8A1E0B1-6B0C-C4BE-74B9-E1E38419E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CD37809-24D4-0BB6-5684-A1F037A07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0BFA-3E7C-46BE-9C45-2C75FC107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3980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4F627E0-358C-F1F0-52E6-A2CFB2411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DB266-23EB-4493-85A8-924D860D5E51}" type="datetimeFigureOut">
              <a:rPr lang="fr-FR" smtClean="0"/>
              <a:t>26/07/2023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379426F-9FA6-ECBB-7FB9-EFD4A486A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966CAE-D439-2DC6-DB9A-9AC28AB98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0BFA-3E7C-46BE-9C45-2C75FC107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5678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01CF22-35E3-7E55-CA52-C7295E25F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DF2C1E-25E5-B141-D529-41A198208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39D4A0F-8305-FDFF-6B63-0D6490D43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B1312E9-45D8-431C-E8C7-DBF3F6FD5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DB266-23EB-4493-85A8-924D860D5E51}" type="datetimeFigureOut">
              <a:rPr lang="fr-FR" smtClean="0"/>
              <a:t>26/07/2023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F05E200-01DD-7936-C757-138C34695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32BF949-8F1F-6006-278F-F8E4FD18B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0BFA-3E7C-46BE-9C45-2C75FC107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76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2CB2B2-3D17-8E4D-7E7F-3BECE2DD4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EE27BC9-1778-9236-C073-9A84F01924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476FF80-75C6-7C4A-2A8D-92AD5D058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60C3417-BDF6-0EC2-3889-EAA9BE3CD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DB266-23EB-4493-85A8-924D860D5E51}" type="datetimeFigureOut">
              <a:rPr lang="fr-FR" smtClean="0"/>
              <a:t>26/07/2023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E199AC8-3B66-7D3A-5F34-0E2AFC683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27A320C-F088-96CC-3863-73B659CCC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0BFA-3E7C-46BE-9C45-2C75FC107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453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A6FB449-472F-557D-5430-1F67780A0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131E14-6AD1-F879-FF9D-92F1D3EE1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6B4877-BC09-0FB8-52D7-552139DCF7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DB266-23EB-4493-85A8-924D860D5E51}" type="datetimeFigureOut">
              <a:rPr lang="fr-FR" smtClean="0"/>
              <a:t>26/07/2023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61DC9B-CCC7-0055-4685-CD453A76EC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831349-7DF4-A25E-5F0C-39FA5A2D9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E0BFA-3E7C-46BE-9C45-2C75FC107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098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Graphique, logo, symbole, créativité&#10;&#10;Description générée automatiquement">
            <a:extLst>
              <a:ext uri="{FF2B5EF4-FFF2-40B4-BE49-F238E27FC236}">
                <a16:creationId xmlns:a16="http://schemas.microsoft.com/office/drawing/2014/main" id="{5393E551-264D-5BD7-4CFF-10E35ADBD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1391" cy="86139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E65C522-A42C-0271-81A6-434A5731F7A1}"/>
              </a:ext>
            </a:extLst>
          </p:cNvPr>
          <p:cNvSpPr txBox="1"/>
          <p:nvPr/>
        </p:nvSpPr>
        <p:spPr>
          <a:xfrm>
            <a:off x="960784" y="264163"/>
            <a:ext cx="4320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Dimensionnement d’une batterie hybridée à un parc PV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73B1DC7-20E2-AA17-4F30-7DC1BE0D5E3B}"/>
              </a:ext>
            </a:extLst>
          </p:cNvPr>
          <p:cNvSpPr txBox="1"/>
          <p:nvPr/>
        </p:nvSpPr>
        <p:spPr>
          <a:xfrm>
            <a:off x="159027" y="920145"/>
            <a:ext cx="4320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1. Introduction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310A862-CDB4-8905-DCEA-391E05AE3A64}"/>
              </a:ext>
            </a:extLst>
          </p:cNvPr>
          <p:cNvSpPr txBox="1"/>
          <p:nvPr/>
        </p:nvSpPr>
        <p:spPr>
          <a:xfrm>
            <a:off x="159027" y="2165849"/>
            <a:ext cx="4320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2. Paramétrage du modèle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843F42E-F7C0-2E87-1822-7F113A852E33}"/>
              </a:ext>
            </a:extLst>
          </p:cNvPr>
          <p:cNvSpPr txBox="1"/>
          <p:nvPr/>
        </p:nvSpPr>
        <p:spPr>
          <a:xfrm>
            <a:off x="159027" y="3429000"/>
            <a:ext cx="4320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3. Simulation et dimensionnement</a:t>
            </a:r>
          </a:p>
        </p:txBody>
      </p:sp>
    </p:spTree>
    <p:extLst>
      <p:ext uri="{BB962C8B-B14F-4D97-AF65-F5344CB8AC3E}">
        <p14:creationId xmlns:p14="http://schemas.microsoft.com/office/powerpoint/2010/main" val="3748299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7310A862-CDB4-8905-DCEA-391E05AE3A64}"/>
              </a:ext>
            </a:extLst>
          </p:cNvPr>
          <p:cNvSpPr txBox="1"/>
          <p:nvPr/>
        </p:nvSpPr>
        <p:spPr>
          <a:xfrm>
            <a:off x="57427" y="106756"/>
            <a:ext cx="4320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2. Paramétrage du modèle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CCBD63-7360-1EFE-2666-36324882019F}"/>
              </a:ext>
            </a:extLst>
          </p:cNvPr>
          <p:cNvSpPr/>
          <p:nvPr/>
        </p:nvSpPr>
        <p:spPr>
          <a:xfrm>
            <a:off x="325120" y="596053"/>
            <a:ext cx="11385973" cy="3589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&gt; Paramètres généraux de simulation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7D6539-5AC5-9508-5D7D-A70FC2B58C0C}"/>
              </a:ext>
            </a:extLst>
          </p:cNvPr>
          <p:cNvSpPr/>
          <p:nvPr/>
        </p:nvSpPr>
        <p:spPr>
          <a:xfrm>
            <a:off x="325119" y="1080346"/>
            <a:ext cx="11385973" cy="3589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&gt; Raccordement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74FFA4-E9B5-3DE9-466F-5258D089F3E2}"/>
              </a:ext>
            </a:extLst>
          </p:cNvPr>
          <p:cNvSpPr/>
          <p:nvPr/>
        </p:nvSpPr>
        <p:spPr>
          <a:xfrm>
            <a:off x="325119" y="1564639"/>
            <a:ext cx="11385973" cy="3589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&gt; Batterie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C0674D-A0B9-61AD-36D3-76ED7A372F07}"/>
              </a:ext>
            </a:extLst>
          </p:cNvPr>
          <p:cNvSpPr/>
          <p:nvPr/>
        </p:nvSpPr>
        <p:spPr>
          <a:xfrm>
            <a:off x="325119" y="2048932"/>
            <a:ext cx="11385973" cy="3589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&gt; Parc PV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B089C7-DC2C-FCE5-6750-5A44A32277D4}"/>
              </a:ext>
            </a:extLst>
          </p:cNvPr>
          <p:cNvSpPr/>
          <p:nvPr/>
        </p:nvSpPr>
        <p:spPr>
          <a:xfrm>
            <a:off x="325118" y="2533225"/>
            <a:ext cx="11385973" cy="3589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&gt; Marchés de l’énergie et de capacité</a:t>
            </a:r>
          </a:p>
        </p:txBody>
      </p:sp>
    </p:spTree>
    <p:extLst>
      <p:ext uri="{BB962C8B-B14F-4D97-AF65-F5344CB8AC3E}">
        <p14:creationId xmlns:p14="http://schemas.microsoft.com/office/powerpoint/2010/main" val="4054829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ZoneTexte 32">
            <a:extLst>
              <a:ext uri="{FF2B5EF4-FFF2-40B4-BE49-F238E27FC236}">
                <a16:creationId xmlns:a16="http://schemas.microsoft.com/office/drawing/2014/main" id="{106130BA-02C5-F399-A7EF-1D465D9138C7}"/>
              </a:ext>
            </a:extLst>
          </p:cNvPr>
          <p:cNvSpPr txBox="1"/>
          <p:nvPr/>
        </p:nvSpPr>
        <p:spPr>
          <a:xfrm>
            <a:off x="5154108" y="1153213"/>
            <a:ext cx="1737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Durée du projet (années)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310A862-CDB4-8905-DCEA-391E05AE3A64}"/>
              </a:ext>
            </a:extLst>
          </p:cNvPr>
          <p:cNvSpPr txBox="1"/>
          <p:nvPr/>
        </p:nvSpPr>
        <p:spPr>
          <a:xfrm>
            <a:off x="57427" y="106756"/>
            <a:ext cx="4320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2. Paramétrage du modèle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CCBD63-7360-1EFE-2666-36324882019F}"/>
              </a:ext>
            </a:extLst>
          </p:cNvPr>
          <p:cNvSpPr/>
          <p:nvPr/>
        </p:nvSpPr>
        <p:spPr>
          <a:xfrm>
            <a:off x="325120" y="596053"/>
            <a:ext cx="11385973" cy="3589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v Paramètres généraux de simulation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7D6539-5AC5-9508-5D7D-A70FC2B58C0C}"/>
              </a:ext>
            </a:extLst>
          </p:cNvPr>
          <p:cNvSpPr/>
          <p:nvPr/>
        </p:nvSpPr>
        <p:spPr>
          <a:xfrm>
            <a:off x="325119" y="2505100"/>
            <a:ext cx="11385973" cy="3589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&gt; Raccordement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74FFA4-E9B5-3DE9-466F-5258D089F3E2}"/>
              </a:ext>
            </a:extLst>
          </p:cNvPr>
          <p:cNvSpPr/>
          <p:nvPr/>
        </p:nvSpPr>
        <p:spPr>
          <a:xfrm>
            <a:off x="325119" y="2989393"/>
            <a:ext cx="11385973" cy="3589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&gt; Batterie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C0674D-A0B9-61AD-36D3-76ED7A372F07}"/>
              </a:ext>
            </a:extLst>
          </p:cNvPr>
          <p:cNvSpPr/>
          <p:nvPr/>
        </p:nvSpPr>
        <p:spPr>
          <a:xfrm>
            <a:off x="325119" y="3473686"/>
            <a:ext cx="11385973" cy="3589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&gt; Parc PV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B089C7-DC2C-FCE5-6750-5A44A32277D4}"/>
              </a:ext>
            </a:extLst>
          </p:cNvPr>
          <p:cNvSpPr/>
          <p:nvPr/>
        </p:nvSpPr>
        <p:spPr>
          <a:xfrm>
            <a:off x="325118" y="3957979"/>
            <a:ext cx="11385973" cy="3589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&gt; Marchés de l’énergie et de capacité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A1E1908-275B-3399-AF6E-84BCF61B19CF}"/>
              </a:ext>
            </a:extLst>
          </p:cNvPr>
          <p:cNvSpPr txBox="1"/>
          <p:nvPr/>
        </p:nvSpPr>
        <p:spPr>
          <a:xfrm>
            <a:off x="8210165" y="1156929"/>
            <a:ext cx="1609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Solveur d’optimisation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702AB0-7579-183F-F9BD-8FD2E0A5A4E1}"/>
              </a:ext>
            </a:extLst>
          </p:cNvPr>
          <p:cNvSpPr/>
          <p:nvPr/>
        </p:nvSpPr>
        <p:spPr>
          <a:xfrm>
            <a:off x="9915058" y="1184021"/>
            <a:ext cx="1112744" cy="2265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100" dirty="0" err="1">
                <a:solidFill>
                  <a:schemeClr val="tx1"/>
                </a:solidFill>
              </a:rPr>
              <a:t>appsi_highs</a:t>
            </a:r>
            <a:r>
              <a:rPr lang="fr-FR" sz="1100" dirty="0">
                <a:solidFill>
                  <a:schemeClr val="tx1"/>
                </a:solidFill>
              </a:rPr>
              <a:t>      </a:t>
            </a:r>
            <a:r>
              <a:rPr lang="fr-FR" sz="1100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A716A2FA-37AC-BC25-9DBD-BC531FF2E889}"/>
              </a:ext>
            </a:extLst>
          </p:cNvPr>
          <p:cNvSpPr/>
          <p:nvPr/>
        </p:nvSpPr>
        <p:spPr>
          <a:xfrm>
            <a:off x="9915058" y="1410606"/>
            <a:ext cx="1112744" cy="31236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dirty="0" err="1">
                <a:solidFill>
                  <a:schemeClr val="tx1"/>
                </a:solidFill>
              </a:rPr>
              <a:t>cplex</a:t>
            </a:r>
            <a:endParaRPr lang="fr-FR" sz="1100" dirty="0">
              <a:solidFill>
                <a:schemeClr val="tx1"/>
              </a:solidFill>
            </a:endParaRPr>
          </a:p>
          <a:p>
            <a:r>
              <a:rPr lang="fr-FR" sz="1100" dirty="0" err="1">
                <a:solidFill>
                  <a:schemeClr val="tx1"/>
                </a:solidFill>
              </a:rPr>
              <a:t>clp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04B5787-836D-A527-5DC6-6714E89F091D}"/>
              </a:ext>
            </a:extLst>
          </p:cNvPr>
          <p:cNvSpPr txBox="1"/>
          <p:nvPr/>
        </p:nvSpPr>
        <p:spPr>
          <a:xfrm>
            <a:off x="6312452" y="1935345"/>
            <a:ext cx="1609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Mode de sauvegarde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E0F1021F-9F94-A0BD-E843-51BB73F367DE}"/>
              </a:ext>
            </a:extLst>
          </p:cNvPr>
          <p:cNvSpPr/>
          <p:nvPr/>
        </p:nvSpPr>
        <p:spPr>
          <a:xfrm>
            <a:off x="7868152" y="2025791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E9DAEF7-DA00-4EF2-FDE1-6E6459561FC8}"/>
              </a:ext>
            </a:extLst>
          </p:cNvPr>
          <p:cNvSpPr txBox="1"/>
          <p:nvPr/>
        </p:nvSpPr>
        <p:spPr>
          <a:xfrm>
            <a:off x="7980796" y="1956640"/>
            <a:ext cx="4572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light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D9F439ED-D8BB-83D2-F6DA-F3EE83C66D69}"/>
              </a:ext>
            </a:extLst>
          </p:cNvPr>
          <p:cNvSpPr/>
          <p:nvPr/>
        </p:nvSpPr>
        <p:spPr>
          <a:xfrm>
            <a:off x="8442642" y="2025791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BA69903-E6E6-5945-8E35-3EACADFA6193}"/>
              </a:ext>
            </a:extLst>
          </p:cNvPr>
          <p:cNvSpPr txBox="1"/>
          <p:nvPr/>
        </p:nvSpPr>
        <p:spPr>
          <a:xfrm>
            <a:off x="8555285" y="1956640"/>
            <a:ext cx="7517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/>
              <a:t>extended</a:t>
            </a:r>
            <a:endParaRPr lang="fr-FR" sz="1100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A3E7002-2EB2-B953-5125-9A9A0D5F7F4E}"/>
              </a:ext>
            </a:extLst>
          </p:cNvPr>
          <p:cNvSpPr txBox="1"/>
          <p:nvPr/>
        </p:nvSpPr>
        <p:spPr>
          <a:xfrm>
            <a:off x="325118" y="1851225"/>
            <a:ext cx="2460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dirty="0"/>
              <a:t>Chemin du dossier du projet (qui contiendra les fichiers de résultat)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7EDD36A-A42E-0403-9CB0-0ACC046F4F01}"/>
              </a:ext>
            </a:extLst>
          </p:cNvPr>
          <p:cNvSpPr txBox="1"/>
          <p:nvPr/>
        </p:nvSpPr>
        <p:spPr>
          <a:xfrm>
            <a:off x="2785496" y="1144396"/>
            <a:ext cx="2316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Année de MES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36DF4BB-67B4-A5BD-1C0D-35FDB66D5111}"/>
              </a:ext>
            </a:extLst>
          </p:cNvPr>
          <p:cNvSpPr/>
          <p:nvPr/>
        </p:nvSpPr>
        <p:spPr>
          <a:xfrm>
            <a:off x="3911603" y="1177228"/>
            <a:ext cx="870226" cy="2265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2025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F5A53C3-387B-685E-AE4D-B0C53DD6967E}"/>
              </a:ext>
            </a:extLst>
          </p:cNvPr>
          <p:cNvSpPr/>
          <p:nvPr/>
        </p:nvSpPr>
        <p:spPr>
          <a:xfrm>
            <a:off x="6968436" y="1174713"/>
            <a:ext cx="870226" cy="2265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2EFD705-8B4D-345C-672B-EE56CB8ED8F2}"/>
              </a:ext>
            </a:extLst>
          </p:cNvPr>
          <p:cNvSpPr txBox="1"/>
          <p:nvPr/>
        </p:nvSpPr>
        <p:spPr>
          <a:xfrm>
            <a:off x="442949" y="1136560"/>
            <a:ext cx="2316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Nom du projet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32AF07-A1DD-09C4-C11F-9D4D74B0C300}"/>
              </a:ext>
            </a:extLst>
          </p:cNvPr>
          <p:cNvSpPr/>
          <p:nvPr/>
        </p:nvSpPr>
        <p:spPr>
          <a:xfrm>
            <a:off x="1569056" y="1169392"/>
            <a:ext cx="870226" cy="2265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YLAD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5EACF8-B874-9365-BC21-721301DA4C48}"/>
              </a:ext>
            </a:extLst>
          </p:cNvPr>
          <p:cNvSpPr/>
          <p:nvPr/>
        </p:nvSpPr>
        <p:spPr>
          <a:xfrm>
            <a:off x="2949490" y="1966499"/>
            <a:ext cx="2669432" cy="2194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dirty="0">
                <a:solidFill>
                  <a:schemeClr val="tx1"/>
                </a:solidFill>
              </a:rPr>
              <a:t>C:\...</a:t>
            </a:r>
          </a:p>
        </p:txBody>
      </p:sp>
    </p:spTree>
    <p:extLst>
      <p:ext uri="{BB962C8B-B14F-4D97-AF65-F5344CB8AC3E}">
        <p14:creationId xmlns:p14="http://schemas.microsoft.com/office/powerpoint/2010/main" val="3379693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7310A862-CDB4-8905-DCEA-391E05AE3A64}"/>
              </a:ext>
            </a:extLst>
          </p:cNvPr>
          <p:cNvSpPr txBox="1"/>
          <p:nvPr/>
        </p:nvSpPr>
        <p:spPr>
          <a:xfrm>
            <a:off x="57427" y="106756"/>
            <a:ext cx="4320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2. Paramétrage du modèle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CCBD63-7360-1EFE-2666-36324882019F}"/>
              </a:ext>
            </a:extLst>
          </p:cNvPr>
          <p:cNvSpPr/>
          <p:nvPr/>
        </p:nvSpPr>
        <p:spPr>
          <a:xfrm>
            <a:off x="325120" y="596053"/>
            <a:ext cx="11385973" cy="3589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&gt; Paramètres généraux de simulation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7D6539-5AC5-9508-5D7D-A70FC2B58C0C}"/>
              </a:ext>
            </a:extLst>
          </p:cNvPr>
          <p:cNvSpPr/>
          <p:nvPr/>
        </p:nvSpPr>
        <p:spPr>
          <a:xfrm>
            <a:off x="325119" y="1080346"/>
            <a:ext cx="11385973" cy="3589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v Raccordement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74FFA4-E9B5-3DE9-466F-5258D089F3E2}"/>
              </a:ext>
            </a:extLst>
          </p:cNvPr>
          <p:cNvSpPr/>
          <p:nvPr/>
        </p:nvSpPr>
        <p:spPr>
          <a:xfrm>
            <a:off x="325119" y="3101899"/>
            <a:ext cx="11385973" cy="3589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&gt; Batterie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C0674D-A0B9-61AD-36D3-76ED7A372F07}"/>
              </a:ext>
            </a:extLst>
          </p:cNvPr>
          <p:cNvSpPr/>
          <p:nvPr/>
        </p:nvSpPr>
        <p:spPr>
          <a:xfrm>
            <a:off x="325119" y="3586192"/>
            <a:ext cx="11385973" cy="3589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&gt; Parc PV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B089C7-DC2C-FCE5-6750-5A44A32277D4}"/>
              </a:ext>
            </a:extLst>
          </p:cNvPr>
          <p:cNvSpPr/>
          <p:nvPr/>
        </p:nvSpPr>
        <p:spPr>
          <a:xfrm>
            <a:off x="325118" y="4070485"/>
            <a:ext cx="11385973" cy="3589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&gt; Marchés de l’énergie et de capacité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2B696D2-589C-542F-4594-16CFC85678CE}"/>
              </a:ext>
            </a:extLst>
          </p:cNvPr>
          <p:cNvSpPr txBox="1"/>
          <p:nvPr/>
        </p:nvSpPr>
        <p:spPr>
          <a:xfrm>
            <a:off x="404629" y="1588043"/>
            <a:ext cx="1609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Type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D10705-0678-DD04-EE39-1E078AB1E5ED}"/>
              </a:ext>
            </a:extLst>
          </p:cNvPr>
          <p:cNvSpPr/>
          <p:nvPr/>
        </p:nvSpPr>
        <p:spPr>
          <a:xfrm>
            <a:off x="943331" y="1615135"/>
            <a:ext cx="1112744" cy="2265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100" dirty="0">
                <a:solidFill>
                  <a:schemeClr val="tx1"/>
                </a:solidFill>
              </a:rPr>
              <a:t>HTA                   </a:t>
            </a:r>
            <a:r>
              <a:rPr lang="fr-FR" sz="1100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513551D-E899-7A7E-7903-44F217C94DFC}"/>
              </a:ext>
            </a:extLst>
          </p:cNvPr>
          <p:cNvSpPr/>
          <p:nvPr/>
        </p:nvSpPr>
        <p:spPr>
          <a:xfrm>
            <a:off x="943331" y="1841720"/>
            <a:ext cx="1112744" cy="31236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dirty="0">
                <a:solidFill>
                  <a:schemeClr val="tx1"/>
                </a:solidFill>
              </a:rPr>
              <a:t>HTB1</a:t>
            </a:r>
          </a:p>
          <a:p>
            <a:r>
              <a:rPr lang="fr-FR" sz="1100" dirty="0">
                <a:solidFill>
                  <a:schemeClr val="tx1"/>
                </a:solidFill>
              </a:rPr>
              <a:t>HTB2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54C37F0-C780-A690-D7ED-32F85DA3C272}"/>
              </a:ext>
            </a:extLst>
          </p:cNvPr>
          <p:cNvSpPr txBox="1"/>
          <p:nvPr/>
        </p:nvSpPr>
        <p:spPr>
          <a:xfrm>
            <a:off x="2406593" y="1614547"/>
            <a:ext cx="2316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Puissance max (MW)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8CFDF91-B241-2D4A-F362-3A39803B6377}"/>
              </a:ext>
            </a:extLst>
          </p:cNvPr>
          <p:cNvSpPr txBox="1"/>
          <p:nvPr/>
        </p:nvSpPr>
        <p:spPr>
          <a:xfrm>
            <a:off x="5073593" y="1626288"/>
            <a:ext cx="1602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Rampe max (MW/min)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50D925-A0E9-ACA0-7ED0-5B471C113436}"/>
              </a:ext>
            </a:extLst>
          </p:cNvPr>
          <p:cNvSpPr/>
          <p:nvPr/>
        </p:nvSpPr>
        <p:spPr>
          <a:xfrm>
            <a:off x="6740714" y="1627440"/>
            <a:ext cx="870226" cy="2265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175385B0-09BA-4E2D-2DE3-37D096385112}"/>
              </a:ext>
            </a:extLst>
          </p:cNvPr>
          <p:cNvSpPr/>
          <p:nvPr/>
        </p:nvSpPr>
        <p:spPr>
          <a:xfrm>
            <a:off x="2903544" y="2554671"/>
            <a:ext cx="1358348" cy="7951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06D49418-6FFA-9334-0621-6E6715FF5F5F}"/>
              </a:ext>
            </a:extLst>
          </p:cNvPr>
          <p:cNvSpPr/>
          <p:nvPr/>
        </p:nvSpPr>
        <p:spPr>
          <a:xfrm>
            <a:off x="3222139" y="2561710"/>
            <a:ext cx="535174" cy="7951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41F3E2B8-0556-C0C4-090B-5D3371CF899B}"/>
              </a:ext>
            </a:extLst>
          </p:cNvPr>
          <p:cNvSpPr/>
          <p:nvPr/>
        </p:nvSpPr>
        <p:spPr>
          <a:xfrm>
            <a:off x="3094709" y="2524505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C3D83D44-EC98-35E5-15F1-2007274CEDD1}"/>
              </a:ext>
            </a:extLst>
          </p:cNvPr>
          <p:cNvSpPr/>
          <p:nvPr/>
        </p:nvSpPr>
        <p:spPr>
          <a:xfrm>
            <a:off x="3757313" y="2524507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6409C34-6059-E857-D4FF-A35E03C1D6C0}"/>
              </a:ext>
            </a:extLst>
          </p:cNvPr>
          <p:cNvSpPr txBox="1"/>
          <p:nvPr/>
        </p:nvSpPr>
        <p:spPr>
          <a:xfrm>
            <a:off x="4295909" y="2454049"/>
            <a:ext cx="684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3.5 - 6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E00F2-1EF3-C8C0-10B6-3B80142F2155}"/>
              </a:ext>
            </a:extLst>
          </p:cNvPr>
          <p:cNvSpPr/>
          <p:nvPr/>
        </p:nvSpPr>
        <p:spPr>
          <a:xfrm>
            <a:off x="3904755" y="1612120"/>
            <a:ext cx="870226" cy="2265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0D1F0DC-F43F-D8C9-0256-113A41933CAC}"/>
              </a:ext>
            </a:extLst>
          </p:cNvPr>
          <p:cNvSpPr txBox="1"/>
          <p:nvPr/>
        </p:nvSpPr>
        <p:spPr>
          <a:xfrm>
            <a:off x="613494" y="2448303"/>
            <a:ext cx="2241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Sensibilité sur la puissance (MW)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FAF06887-FD7C-621D-A7E5-89AA8A0CF71A}"/>
              </a:ext>
            </a:extLst>
          </p:cNvPr>
          <p:cNvSpPr/>
          <p:nvPr/>
        </p:nvSpPr>
        <p:spPr>
          <a:xfrm>
            <a:off x="438313" y="2541032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3596E816-CBD0-D0DC-04C6-96DF48641192}"/>
              </a:ext>
            </a:extLst>
          </p:cNvPr>
          <p:cNvSpPr txBox="1"/>
          <p:nvPr/>
        </p:nvSpPr>
        <p:spPr>
          <a:xfrm>
            <a:off x="4948129" y="2447479"/>
            <a:ext cx="1602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Pas d’échantillonnage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B962EA3-1342-A3BB-8C62-9CF567ADBAD2}"/>
              </a:ext>
            </a:extLst>
          </p:cNvPr>
          <p:cNvSpPr/>
          <p:nvPr/>
        </p:nvSpPr>
        <p:spPr>
          <a:xfrm>
            <a:off x="6518062" y="2467882"/>
            <a:ext cx="870226" cy="2265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34208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7310A862-CDB4-8905-DCEA-391E05AE3A64}"/>
              </a:ext>
            </a:extLst>
          </p:cNvPr>
          <p:cNvSpPr txBox="1"/>
          <p:nvPr/>
        </p:nvSpPr>
        <p:spPr>
          <a:xfrm>
            <a:off x="57427" y="106756"/>
            <a:ext cx="4320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2. Paramétrage du modèle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CCBD63-7360-1EFE-2666-36324882019F}"/>
              </a:ext>
            </a:extLst>
          </p:cNvPr>
          <p:cNvSpPr/>
          <p:nvPr/>
        </p:nvSpPr>
        <p:spPr>
          <a:xfrm>
            <a:off x="325120" y="596053"/>
            <a:ext cx="11385973" cy="3589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&gt; Paramètres généraux de simulation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7D6539-5AC5-9508-5D7D-A70FC2B58C0C}"/>
              </a:ext>
            </a:extLst>
          </p:cNvPr>
          <p:cNvSpPr/>
          <p:nvPr/>
        </p:nvSpPr>
        <p:spPr>
          <a:xfrm>
            <a:off x="325119" y="1080346"/>
            <a:ext cx="11385973" cy="3589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&gt; Raccordement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74FFA4-E9B5-3DE9-466F-5258D089F3E2}"/>
              </a:ext>
            </a:extLst>
          </p:cNvPr>
          <p:cNvSpPr/>
          <p:nvPr/>
        </p:nvSpPr>
        <p:spPr>
          <a:xfrm>
            <a:off x="325119" y="1564639"/>
            <a:ext cx="11385973" cy="3589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v Batterie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C0674D-A0B9-61AD-36D3-76ED7A372F07}"/>
              </a:ext>
            </a:extLst>
          </p:cNvPr>
          <p:cNvSpPr/>
          <p:nvPr/>
        </p:nvSpPr>
        <p:spPr>
          <a:xfrm>
            <a:off x="325118" y="3460329"/>
            <a:ext cx="11385973" cy="3589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&gt; Parc PV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B089C7-DC2C-FCE5-6750-5A44A32277D4}"/>
              </a:ext>
            </a:extLst>
          </p:cNvPr>
          <p:cNvSpPr/>
          <p:nvPr/>
        </p:nvSpPr>
        <p:spPr>
          <a:xfrm>
            <a:off x="325117" y="3944622"/>
            <a:ext cx="11385973" cy="3589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&gt; Marchés de l’énergie et de capacité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4417355-8DEF-9D5A-4CC7-E90980C478D6}"/>
              </a:ext>
            </a:extLst>
          </p:cNvPr>
          <p:cNvSpPr txBox="1"/>
          <p:nvPr/>
        </p:nvSpPr>
        <p:spPr>
          <a:xfrm>
            <a:off x="510208" y="2658465"/>
            <a:ext cx="2296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Sensibilité sur la puissance (MW) 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3ACCC45-3BE6-93DD-ED45-3CD329D1CE4F}"/>
              </a:ext>
            </a:extLst>
          </p:cNvPr>
          <p:cNvSpPr/>
          <p:nvPr/>
        </p:nvSpPr>
        <p:spPr>
          <a:xfrm>
            <a:off x="3173896" y="2754621"/>
            <a:ext cx="1358348" cy="7951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5CBE96EA-29BB-2397-6FE8-C92D23415B5D}"/>
              </a:ext>
            </a:extLst>
          </p:cNvPr>
          <p:cNvSpPr/>
          <p:nvPr/>
        </p:nvSpPr>
        <p:spPr>
          <a:xfrm>
            <a:off x="3492491" y="2761660"/>
            <a:ext cx="535174" cy="7951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E8E38D3-DE61-0550-1523-255E846B3653}"/>
              </a:ext>
            </a:extLst>
          </p:cNvPr>
          <p:cNvSpPr/>
          <p:nvPr/>
        </p:nvSpPr>
        <p:spPr>
          <a:xfrm>
            <a:off x="3365061" y="2724455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5B2F524-834E-6BA5-D44B-77DBE79C8E25}"/>
              </a:ext>
            </a:extLst>
          </p:cNvPr>
          <p:cNvSpPr/>
          <p:nvPr/>
        </p:nvSpPr>
        <p:spPr>
          <a:xfrm>
            <a:off x="4027665" y="2724457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334F9B1-1868-A1C1-5F72-EAD6AE728868}"/>
              </a:ext>
            </a:extLst>
          </p:cNvPr>
          <p:cNvSpPr txBox="1"/>
          <p:nvPr/>
        </p:nvSpPr>
        <p:spPr>
          <a:xfrm>
            <a:off x="4632522" y="2653999"/>
            <a:ext cx="684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3.5 - 6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4D8F3FB-6B96-7489-34CD-0B351CCAE1EF}"/>
              </a:ext>
            </a:extLst>
          </p:cNvPr>
          <p:cNvSpPr txBox="1"/>
          <p:nvPr/>
        </p:nvSpPr>
        <p:spPr>
          <a:xfrm>
            <a:off x="510208" y="2974854"/>
            <a:ext cx="2566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Sensibilité sur la durée de stockage (h) 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869CE168-9FE1-D9E5-0498-E40DD18FFA82}"/>
              </a:ext>
            </a:extLst>
          </p:cNvPr>
          <p:cNvSpPr/>
          <p:nvPr/>
        </p:nvSpPr>
        <p:spPr>
          <a:xfrm>
            <a:off x="3173896" y="3073970"/>
            <a:ext cx="1358348" cy="7951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F155620D-2DD9-E795-41A2-95D3A2CABE4D}"/>
              </a:ext>
            </a:extLst>
          </p:cNvPr>
          <p:cNvSpPr/>
          <p:nvPr/>
        </p:nvSpPr>
        <p:spPr>
          <a:xfrm>
            <a:off x="3492491" y="3081009"/>
            <a:ext cx="535174" cy="7951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480C1022-E757-137A-52A6-4AB4AF468FDC}"/>
              </a:ext>
            </a:extLst>
          </p:cNvPr>
          <p:cNvSpPr/>
          <p:nvPr/>
        </p:nvSpPr>
        <p:spPr>
          <a:xfrm>
            <a:off x="3365061" y="3043804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AF249951-44A6-35E4-4EE4-377AE2FBCF3C}"/>
              </a:ext>
            </a:extLst>
          </p:cNvPr>
          <p:cNvSpPr/>
          <p:nvPr/>
        </p:nvSpPr>
        <p:spPr>
          <a:xfrm>
            <a:off x="4027665" y="3043806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E9D5B29-0240-6DC2-3F90-DAD9ABFCE6A4}"/>
              </a:ext>
            </a:extLst>
          </p:cNvPr>
          <p:cNvSpPr txBox="1"/>
          <p:nvPr/>
        </p:nvSpPr>
        <p:spPr>
          <a:xfrm>
            <a:off x="4652398" y="2948350"/>
            <a:ext cx="684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1 - 3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753F67BA-943F-C19B-081D-C4A9852C2E4A}"/>
              </a:ext>
            </a:extLst>
          </p:cNvPr>
          <p:cNvSpPr/>
          <p:nvPr/>
        </p:nvSpPr>
        <p:spPr>
          <a:xfrm>
            <a:off x="392493" y="2754621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53783F2-11E9-5B09-6AB5-7C143A113C92}"/>
              </a:ext>
            </a:extLst>
          </p:cNvPr>
          <p:cNvSpPr/>
          <p:nvPr/>
        </p:nvSpPr>
        <p:spPr>
          <a:xfrm>
            <a:off x="390054" y="3066247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7162D44-416B-3887-E9D7-014294A8531E}"/>
              </a:ext>
            </a:extLst>
          </p:cNvPr>
          <p:cNvSpPr txBox="1"/>
          <p:nvPr/>
        </p:nvSpPr>
        <p:spPr>
          <a:xfrm>
            <a:off x="5295126" y="2660816"/>
            <a:ext cx="1602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Pas d’échantillonnage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849590-6808-77E9-18CD-369A793DD8CE}"/>
              </a:ext>
            </a:extLst>
          </p:cNvPr>
          <p:cNvSpPr/>
          <p:nvPr/>
        </p:nvSpPr>
        <p:spPr>
          <a:xfrm>
            <a:off x="6865059" y="2681219"/>
            <a:ext cx="870226" cy="2265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D42F28F-57B0-E83D-F952-B84E47217953}"/>
              </a:ext>
            </a:extLst>
          </p:cNvPr>
          <p:cNvSpPr txBox="1"/>
          <p:nvPr/>
        </p:nvSpPr>
        <p:spPr>
          <a:xfrm>
            <a:off x="5294904" y="2977155"/>
            <a:ext cx="1602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Pas d’échantillonnage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C5BAC6-9F80-8775-2B78-A21B0F4A2EA7}"/>
              </a:ext>
            </a:extLst>
          </p:cNvPr>
          <p:cNvSpPr/>
          <p:nvPr/>
        </p:nvSpPr>
        <p:spPr>
          <a:xfrm>
            <a:off x="6864837" y="2997558"/>
            <a:ext cx="870226" cy="2265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71F525D-0058-0557-FC6C-D4D260DC6329}"/>
              </a:ext>
            </a:extLst>
          </p:cNvPr>
          <p:cNvSpPr txBox="1"/>
          <p:nvPr/>
        </p:nvSpPr>
        <p:spPr>
          <a:xfrm>
            <a:off x="325118" y="2157736"/>
            <a:ext cx="2316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Puissance max (MW)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B7A5CEC-2D6F-988B-6F4E-D9F6AC0B625F}"/>
              </a:ext>
            </a:extLst>
          </p:cNvPr>
          <p:cNvSpPr txBox="1"/>
          <p:nvPr/>
        </p:nvSpPr>
        <p:spPr>
          <a:xfrm>
            <a:off x="2992118" y="2169477"/>
            <a:ext cx="1602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Durée max (h)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909E3C-F5A3-BDA3-C7AD-9C89D46636D2}"/>
              </a:ext>
            </a:extLst>
          </p:cNvPr>
          <p:cNvSpPr/>
          <p:nvPr/>
        </p:nvSpPr>
        <p:spPr>
          <a:xfrm>
            <a:off x="4217285" y="2162438"/>
            <a:ext cx="870226" cy="2265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B8549ED-3C0D-3C59-329E-13D85CF8EE4B}"/>
              </a:ext>
            </a:extLst>
          </p:cNvPr>
          <p:cNvSpPr/>
          <p:nvPr/>
        </p:nvSpPr>
        <p:spPr>
          <a:xfrm>
            <a:off x="1936026" y="2174127"/>
            <a:ext cx="870226" cy="2265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579758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7310A862-CDB4-8905-DCEA-391E05AE3A64}"/>
              </a:ext>
            </a:extLst>
          </p:cNvPr>
          <p:cNvSpPr txBox="1"/>
          <p:nvPr/>
        </p:nvSpPr>
        <p:spPr>
          <a:xfrm>
            <a:off x="57427" y="106756"/>
            <a:ext cx="4320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2. Paramétrage du modèle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CCBD63-7360-1EFE-2666-36324882019F}"/>
              </a:ext>
            </a:extLst>
          </p:cNvPr>
          <p:cNvSpPr/>
          <p:nvPr/>
        </p:nvSpPr>
        <p:spPr>
          <a:xfrm>
            <a:off x="325120" y="596053"/>
            <a:ext cx="11385973" cy="3589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&gt; Paramètres généraux de simulation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7D6539-5AC5-9508-5D7D-A70FC2B58C0C}"/>
              </a:ext>
            </a:extLst>
          </p:cNvPr>
          <p:cNvSpPr/>
          <p:nvPr/>
        </p:nvSpPr>
        <p:spPr>
          <a:xfrm>
            <a:off x="325119" y="1080346"/>
            <a:ext cx="11385973" cy="3589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&gt; Raccordement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74FFA4-E9B5-3DE9-466F-5258D089F3E2}"/>
              </a:ext>
            </a:extLst>
          </p:cNvPr>
          <p:cNvSpPr/>
          <p:nvPr/>
        </p:nvSpPr>
        <p:spPr>
          <a:xfrm>
            <a:off x="325119" y="1564639"/>
            <a:ext cx="11385973" cy="3589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&gt; Batterie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C0674D-A0B9-61AD-36D3-76ED7A372F07}"/>
              </a:ext>
            </a:extLst>
          </p:cNvPr>
          <p:cNvSpPr/>
          <p:nvPr/>
        </p:nvSpPr>
        <p:spPr>
          <a:xfrm>
            <a:off x="325119" y="2048932"/>
            <a:ext cx="11385973" cy="3589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v Parc PV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B089C7-DC2C-FCE5-6750-5A44A32277D4}"/>
              </a:ext>
            </a:extLst>
          </p:cNvPr>
          <p:cNvSpPr/>
          <p:nvPr/>
        </p:nvSpPr>
        <p:spPr>
          <a:xfrm>
            <a:off x="325118" y="5090891"/>
            <a:ext cx="11385973" cy="3589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&gt; Marchés de l’énergie et de capacité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60498E3-C4CB-0372-34A8-183B46786FC7}"/>
              </a:ext>
            </a:extLst>
          </p:cNvPr>
          <p:cNvSpPr txBox="1"/>
          <p:nvPr/>
        </p:nvSpPr>
        <p:spPr>
          <a:xfrm>
            <a:off x="687135" y="3762344"/>
            <a:ext cx="2316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AO CRE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E8643818-1ADC-B20D-AB4C-398F3C4AA0A1}"/>
              </a:ext>
            </a:extLst>
          </p:cNvPr>
          <p:cNvSpPr/>
          <p:nvPr/>
        </p:nvSpPr>
        <p:spPr>
          <a:xfrm>
            <a:off x="1932839" y="3859080"/>
            <a:ext cx="1358348" cy="7951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3573CBF3-CB51-8B9B-FA84-2A8E71D23651}"/>
              </a:ext>
            </a:extLst>
          </p:cNvPr>
          <p:cNvSpPr/>
          <p:nvPr/>
        </p:nvSpPr>
        <p:spPr>
          <a:xfrm>
            <a:off x="2049346" y="3866119"/>
            <a:ext cx="737262" cy="7951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D1E16F6B-DB61-AA65-6F53-91AACAC3E3BC}"/>
              </a:ext>
            </a:extLst>
          </p:cNvPr>
          <p:cNvSpPr/>
          <p:nvPr/>
        </p:nvSpPr>
        <p:spPr>
          <a:xfrm>
            <a:off x="1905346" y="3828914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1236BA0B-89FD-A294-D64C-9BD8B745EFFD}"/>
              </a:ext>
            </a:extLst>
          </p:cNvPr>
          <p:cNvSpPr/>
          <p:nvPr/>
        </p:nvSpPr>
        <p:spPr>
          <a:xfrm>
            <a:off x="2786608" y="3828916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8DA0F85-3CD0-0364-F828-8273B367DD03}"/>
              </a:ext>
            </a:extLst>
          </p:cNvPr>
          <p:cNvSpPr txBox="1"/>
          <p:nvPr/>
        </p:nvSpPr>
        <p:spPr>
          <a:xfrm>
            <a:off x="3325203" y="3758458"/>
            <a:ext cx="1560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2025 – 2035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35354A3-9288-4F4B-1042-18F594969075}"/>
              </a:ext>
            </a:extLst>
          </p:cNvPr>
          <p:cNvSpPr txBox="1"/>
          <p:nvPr/>
        </p:nvSpPr>
        <p:spPr>
          <a:xfrm>
            <a:off x="687135" y="4150403"/>
            <a:ext cx="2316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Full-</a:t>
            </a:r>
            <a:r>
              <a:rPr lang="fr-FR" sz="1200" dirty="0" err="1"/>
              <a:t>merchant</a:t>
            </a:r>
            <a:endParaRPr lang="fr-FR" sz="1200" dirty="0"/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BEDB5025-1C0C-7AB9-CDC2-915AEF2263E8}"/>
              </a:ext>
            </a:extLst>
          </p:cNvPr>
          <p:cNvSpPr/>
          <p:nvPr/>
        </p:nvSpPr>
        <p:spPr>
          <a:xfrm>
            <a:off x="1932839" y="4247139"/>
            <a:ext cx="1358348" cy="7951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27FA26C1-AC0E-5CBD-4E95-6D1F6C06794A}"/>
              </a:ext>
            </a:extLst>
          </p:cNvPr>
          <p:cNvSpPr/>
          <p:nvPr/>
        </p:nvSpPr>
        <p:spPr>
          <a:xfrm>
            <a:off x="2930607" y="4246637"/>
            <a:ext cx="360579" cy="8001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43ED21D0-1164-D549-F331-E718F3F9260B}"/>
              </a:ext>
            </a:extLst>
          </p:cNvPr>
          <p:cNvSpPr/>
          <p:nvPr/>
        </p:nvSpPr>
        <p:spPr>
          <a:xfrm>
            <a:off x="3204060" y="4216973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460DF785-A7C0-17CD-03CB-C92D1E73D178}"/>
              </a:ext>
            </a:extLst>
          </p:cNvPr>
          <p:cNvSpPr/>
          <p:nvPr/>
        </p:nvSpPr>
        <p:spPr>
          <a:xfrm>
            <a:off x="2786608" y="4216975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227437D-E29A-13B7-A481-17453582B166}"/>
              </a:ext>
            </a:extLst>
          </p:cNvPr>
          <p:cNvSpPr txBox="1"/>
          <p:nvPr/>
        </p:nvSpPr>
        <p:spPr>
          <a:xfrm>
            <a:off x="3325203" y="4146517"/>
            <a:ext cx="1560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2035 – 2040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01E9D7D-77B5-1A91-7E07-9EBEC58622B6}"/>
              </a:ext>
            </a:extLst>
          </p:cNvPr>
          <p:cNvSpPr txBox="1"/>
          <p:nvPr/>
        </p:nvSpPr>
        <p:spPr>
          <a:xfrm>
            <a:off x="687135" y="4587907"/>
            <a:ext cx="2316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cPPA</a:t>
            </a:r>
            <a:endParaRPr lang="fr-FR" sz="1200" dirty="0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F18B9F7C-7358-9746-AA91-C5BB98FCCA7D}"/>
              </a:ext>
            </a:extLst>
          </p:cNvPr>
          <p:cNvSpPr/>
          <p:nvPr/>
        </p:nvSpPr>
        <p:spPr>
          <a:xfrm>
            <a:off x="1932839" y="4684643"/>
            <a:ext cx="1358348" cy="7951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8AA36598-D014-D4BC-7475-AF2ED4C6B25C}"/>
              </a:ext>
            </a:extLst>
          </p:cNvPr>
          <p:cNvSpPr txBox="1"/>
          <p:nvPr/>
        </p:nvSpPr>
        <p:spPr>
          <a:xfrm>
            <a:off x="3325203" y="4584021"/>
            <a:ext cx="1560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- – -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846D448B-2233-11A2-3F46-343DB00A5D8C}"/>
              </a:ext>
            </a:extLst>
          </p:cNvPr>
          <p:cNvSpPr/>
          <p:nvPr/>
        </p:nvSpPr>
        <p:spPr>
          <a:xfrm>
            <a:off x="514365" y="3842320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3961B2-6E68-AC43-F13A-40960E52F2FD}"/>
              </a:ext>
            </a:extLst>
          </p:cNvPr>
          <p:cNvSpPr/>
          <p:nvPr/>
        </p:nvSpPr>
        <p:spPr>
          <a:xfrm>
            <a:off x="514365" y="4668520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CE3421D3-EC20-71F0-397C-428F9F9C5842}"/>
              </a:ext>
            </a:extLst>
          </p:cNvPr>
          <p:cNvSpPr/>
          <p:nvPr/>
        </p:nvSpPr>
        <p:spPr>
          <a:xfrm>
            <a:off x="514365" y="4230379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352A5CA5-77EC-884E-F748-A882C4ACFD07}"/>
              </a:ext>
            </a:extLst>
          </p:cNvPr>
          <p:cNvSpPr/>
          <p:nvPr/>
        </p:nvSpPr>
        <p:spPr>
          <a:xfrm>
            <a:off x="2047968" y="4682906"/>
            <a:ext cx="1156091" cy="896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E590BC76-E974-148D-F556-1B7F185B09E0}"/>
              </a:ext>
            </a:extLst>
          </p:cNvPr>
          <p:cNvSpPr/>
          <p:nvPr/>
        </p:nvSpPr>
        <p:spPr>
          <a:xfrm>
            <a:off x="3164295" y="4654479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9DDF651B-6193-2686-EF89-9671775145B9}"/>
              </a:ext>
            </a:extLst>
          </p:cNvPr>
          <p:cNvSpPr/>
          <p:nvPr/>
        </p:nvSpPr>
        <p:spPr>
          <a:xfrm>
            <a:off x="1911972" y="4654477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740F8EA2-8EED-11CF-B3DA-5E4F3D3A25BE}"/>
              </a:ext>
            </a:extLst>
          </p:cNvPr>
          <p:cNvSpPr txBox="1"/>
          <p:nvPr/>
        </p:nvSpPr>
        <p:spPr>
          <a:xfrm>
            <a:off x="325116" y="2618357"/>
            <a:ext cx="4052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Chemin du fichier de production normalisé (.xlsx)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639C86BB-3A71-E7E8-2068-ECBE9BC3DD5B}"/>
              </a:ext>
            </a:extLst>
          </p:cNvPr>
          <p:cNvSpPr txBox="1"/>
          <p:nvPr/>
        </p:nvSpPr>
        <p:spPr>
          <a:xfrm>
            <a:off x="4270954" y="4570950"/>
            <a:ext cx="1667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>
                    <a:lumMod val="75000"/>
                  </a:schemeClr>
                </a:solidFill>
              </a:rPr>
              <a:t>% de la puissance crête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A3F2DAC-F367-6837-D7B7-111FAB6CD088}"/>
              </a:ext>
            </a:extLst>
          </p:cNvPr>
          <p:cNvSpPr/>
          <p:nvPr/>
        </p:nvSpPr>
        <p:spPr>
          <a:xfrm>
            <a:off x="5938076" y="4585354"/>
            <a:ext cx="870226" cy="2265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>
                    <a:lumMod val="75000"/>
                  </a:schemeClr>
                </a:solidFill>
              </a:rPr>
              <a:t>100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77224CD7-41D4-3577-9A1F-00C566DF08D7}"/>
              </a:ext>
            </a:extLst>
          </p:cNvPr>
          <p:cNvSpPr txBox="1"/>
          <p:nvPr/>
        </p:nvSpPr>
        <p:spPr>
          <a:xfrm>
            <a:off x="4270954" y="4146517"/>
            <a:ext cx="1667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% de la puissance crête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092856E-511D-F5C4-05D9-25787829D5E4}"/>
              </a:ext>
            </a:extLst>
          </p:cNvPr>
          <p:cNvSpPr/>
          <p:nvPr/>
        </p:nvSpPr>
        <p:spPr>
          <a:xfrm>
            <a:off x="5938076" y="4160921"/>
            <a:ext cx="870226" cy="2265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8CC0C3F1-D0F8-7B34-9FE5-FB5EEE2F239C}"/>
              </a:ext>
            </a:extLst>
          </p:cNvPr>
          <p:cNvSpPr txBox="1"/>
          <p:nvPr/>
        </p:nvSpPr>
        <p:spPr>
          <a:xfrm>
            <a:off x="4269529" y="3755814"/>
            <a:ext cx="1667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% de la puissance crête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AA6F6ED-35E5-BD09-EDB2-BBBF062D7BEF}"/>
              </a:ext>
            </a:extLst>
          </p:cNvPr>
          <p:cNvSpPr/>
          <p:nvPr/>
        </p:nvSpPr>
        <p:spPr>
          <a:xfrm>
            <a:off x="5936651" y="3770218"/>
            <a:ext cx="870226" cy="2265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0CBB1FBE-098C-FA7B-78F5-FD99407342A5}"/>
              </a:ext>
            </a:extLst>
          </p:cNvPr>
          <p:cNvSpPr txBox="1"/>
          <p:nvPr/>
        </p:nvSpPr>
        <p:spPr>
          <a:xfrm>
            <a:off x="687135" y="3325012"/>
            <a:ext cx="3161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Sensibilité sur la puissance crête (</a:t>
            </a:r>
            <a:r>
              <a:rPr lang="fr-FR" sz="1200" dirty="0" err="1"/>
              <a:t>MWc</a:t>
            </a:r>
            <a:r>
              <a:rPr lang="fr-FR" sz="1200" dirty="0"/>
              <a:t>) </a:t>
            </a: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3C09A33A-4CAE-8ADE-C3E1-335098D51140}"/>
              </a:ext>
            </a:extLst>
          </p:cNvPr>
          <p:cNvSpPr/>
          <p:nvPr/>
        </p:nvSpPr>
        <p:spPr>
          <a:xfrm>
            <a:off x="3423274" y="3438886"/>
            <a:ext cx="1358348" cy="7951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D262565B-6D66-909D-5932-8196B6333053}"/>
              </a:ext>
            </a:extLst>
          </p:cNvPr>
          <p:cNvSpPr/>
          <p:nvPr/>
        </p:nvSpPr>
        <p:spPr>
          <a:xfrm>
            <a:off x="3741869" y="3445925"/>
            <a:ext cx="535174" cy="7951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4C74224-29DB-CF4D-9387-70136DA4C3E7}"/>
              </a:ext>
            </a:extLst>
          </p:cNvPr>
          <p:cNvSpPr/>
          <p:nvPr/>
        </p:nvSpPr>
        <p:spPr>
          <a:xfrm>
            <a:off x="3614439" y="3408720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5DA7B85C-5858-B58F-03FE-0DC9ED61D811}"/>
              </a:ext>
            </a:extLst>
          </p:cNvPr>
          <p:cNvSpPr/>
          <p:nvPr/>
        </p:nvSpPr>
        <p:spPr>
          <a:xfrm>
            <a:off x="4277043" y="3408722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8713B10C-2091-2231-786A-A4D1BB56863D}"/>
              </a:ext>
            </a:extLst>
          </p:cNvPr>
          <p:cNvSpPr txBox="1"/>
          <p:nvPr/>
        </p:nvSpPr>
        <p:spPr>
          <a:xfrm>
            <a:off x="4881900" y="3338264"/>
            <a:ext cx="684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3.5 - 6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729B45F-4FED-FF5C-C3A2-87A2930FFBF0}"/>
              </a:ext>
            </a:extLst>
          </p:cNvPr>
          <p:cNvSpPr/>
          <p:nvPr/>
        </p:nvSpPr>
        <p:spPr>
          <a:xfrm>
            <a:off x="514365" y="3445925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1E9793C-E590-EB81-BAB7-7BD211A4C4D1}"/>
              </a:ext>
            </a:extLst>
          </p:cNvPr>
          <p:cNvSpPr txBox="1"/>
          <p:nvPr/>
        </p:nvSpPr>
        <p:spPr>
          <a:xfrm>
            <a:off x="5566378" y="3349087"/>
            <a:ext cx="1602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Pas d’échantillonnage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5311DB-DD16-5F0C-A9B9-201DCA84C486}"/>
              </a:ext>
            </a:extLst>
          </p:cNvPr>
          <p:cNvSpPr/>
          <p:nvPr/>
        </p:nvSpPr>
        <p:spPr>
          <a:xfrm>
            <a:off x="7136311" y="3369490"/>
            <a:ext cx="870226" cy="2265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E673EC-1A9B-3AEA-3B75-EAAB464E8571}"/>
              </a:ext>
            </a:extLst>
          </p:cNvPr>
          <p:cNvSpPr/>
          <p:nvPr/>
        </p:nvSpPr>
        <p:spPr>
          <a:xfrm>
            <a:off x="3604934" y="2649155"/>
            <a:ext cx="2669432" cy="2194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dirty="0">
                <a:solidFill>
                  <a:schemeClr val="tx1"/>
                </a:solidFill>
              </a:rPr>
              <a:t>C:\...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7781E96-ED75-E08B-7568-670B554DDB41}"/>
              </a:ext>
            </a:extLst>
          </p:cNvPr>
          <p:cNvSpPr txBox="1"/>
          <p:nvPr/>
        </p:nvSpPr>
        <p:spPr>
          <a:xfrm>
            <a:off x="325116" y="2925257"/>
            <a:ext cx="2316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Puissance crête max (</a:t>
            </a:r>
            <a:r>
              <a:rPr lang="fr-FR" sz="1200" dirty="0" err="1"/>
              <a:t>MWc</a:t>
            </a:r>
            <a:r>
              <a:rPr lang="fr-FR" sz="1200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A132FB-33B2-9BC5-FF12-EDD5C525C452}"/>
              </a:ext>
            </a:extLst>
          </p:cNvPr>
          <p:cNvSpPr/>
          <p:nvPr/>
        </p:nvSpPr>
        <p:spPr>
          <a:xfrm>
            <a:off x="2260698" y="2941648"/>
            <a:ext cx="870226" cy="2265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586324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7310A862-CDB4-8905-DCEA-391E05AE3A64}"/>
              </a:ext>
            </a:extLst>
          </p:cNvPr>
          <p:cNvSpPr txBox="1"/>
          <p:nvPr/>
        </p:nvSpPr>
        <p:spPr>
          <a:xfrm>
            <a:off x="57427" y="106756"/>
            <a:ext cx="4320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2. Paramétrage du modèle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CCBD63-7360-1EFE-2666-36324882019F}"/>
              </a:ext>
            </a:extLst>
          </p:cNvPr>
          <p:cNvSpPr/>
          <p:nvPr/>
        </p:nvSpPr>
        <p:spPr>
          <a:xfrm>
            <a:off x="325120" y="596053"/>
            <a:ext cx="11385973" cy="3589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&gt; Paramètres généraux de simulation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7D6539-5AC5-9508-5D7D-A70FC2B58C0C}"/>
              </a:ext>
            </a:extLst>
          </p:cNvPr>
          <p:cNvSpPr/>
          <p:nvPr/>
        </p:nvSpPr>
        <p:spPr>
          <a:xfrm>
            <a:off x="325119" y="1080346"/>
            <a:ext cx="11385973" cy="3589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&gt; Raccordement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74FFA4-E9B5-3DE9-466F-5258D089F3E2}"/>
              </a:ext>
            </a:extLst>
          </p:cNvPr>
          <p:cNvSpPr/>
          <p:nvPr/>
        </p:nvSpPr>
        <p:spPr>
          <a:xfrm>
            <a:off x="325119" y="1564639"/>
            <a:ext cx="11385973" cy="3589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&gt; Batterie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C0674D-A0B9-61AD-36D3-76ED7A372F07}"/>
              </a:ext>
            </a:extLst>
          </p:cNvPr>
          <p:cNvSpPr/>
          <p:nvPr/>
        </p:nvSpPr>
        <p:spPr>
          <a:xfrm>
            <a:off x="325119" y="2048932"/>
            <a:ext cx="11385973" cy="3589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&gt; Parc PV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B089C7-DC2C-FCE5-6750-5A44A32277D4}"/>
              </a:ext>
            </a:extLst>
          </p:cNvPr>
          <p:cNvSpPr/>
          <p:nvPr/>
        </p:nvSpPr>
        <p:spPr>
          <a:xfrm>
            <a:off x="325118" y="2533225"/>
            <a:ext cx="11385973" cy="3589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v Marchés de l’énergie et de capacité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F4CD8E0-AB00-53D9-3CF2-9ECBEB2FDB04}"/>
              </a:ext>
            </a:extLst>
          </p:cNvPr>
          <p:cNvSpPr txBox="1"/>
          <p:nvPr/>
        </p:nvSpPr>
        <p:spPr>
          <a:xfrm>
            <a:off x="629912" y="3544182"/>
            <a:ext cx="3537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Marché J-1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0EC13291-4501-38D8-EA90-94A94C3A56AD}"/>
              </a:ext>
            </a:extLst>
          </p:cNvPr>
          <p:cNvSpPr/>
          <p:nvPr/>
        </p:nvSpPr>
        <p:spPr>
          <a:xfrm>
            <a:off x="454731" y="3636911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45FDF4C-EF24-C5B6-DFE3-6572AFF13E16}"/>
              </a:ext>
            </a:extLst>
          </p:cNvPr>
          <p:cNvSpPr txBox="1"/>
          <p:nvPr/>
        </p:nvSpPr>
        <p:spPr>
          <a:xfrm>
            <a:off x="629912" y="4312503"/>
            <a:ext cx="3537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Réserve primaire - FCR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1AF302B9-0471-C45E-D474-D2C8D55C14E3}"/>
              </a:ext>
            </a:extLst>
          </p:cNvPr>
          <p:cNvSpPr/>
          <p:nvPr/>
        </p:nvSpPr>
        <p:spPr>
          <a:xfrm>
            <a:off x="454731" y="4405232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6D3F442-141C-BB90-3278-E4212B9F8E2A}"/>
              </a:ext>
            </a:extLst>
          </p:cNvPr>
          <p:cNvSpPr txBox="1"/>
          <p:nvPr/>
        </p:nvSpPr>
        <p:spPr>
          <a:xfrm>
            <a:off x="3101929" y="3536096"/>
            <a:ext cx="3537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Réserve secondaire - </a:t>
            </a:r>
            <a:r>
              <a:rPr lang="fr-FR" sz="1200" dirty="0" err="1"/>
              <a:t>aFRR</a:t>
            </a:r>
            <a:endParaRPr lang="fr-FR" sz="1200" b="1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C3CFF15-A6D3-390F-A97D-CD8C7973AB3C}"/>
              </a:ext>
            </a:extLst>
          </p:cNvPr>
          <p:cNvSpPr/>
          <p:nvPr/>
        </p:nvSpPr>
        <p:spPr>
          <a:xfrm>
            <a:off x="2926748" y="3628825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EF3D9C2-5DED-D4CD-0112-6FBC8BA99660}"/>
              </a:ext>
            </a:extLst>
          </p:cNvPr>
          <p:cNvSpPr txBox="1"/>
          <p:nvPr/>
        </p:nvSpPr>
        <p:spPr>
          <a:xfrm>
            <a:off x="3101929" y="3954798"/>
            <a:ext cx="4061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Mécanisme de capacité</a:t>
            </a:r>
            <a:endParaRPr lang="fr-FR" sz="1200" b="1" dirty="0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DD1083E3-6A60-4581-88FB-78E5C04F0215}"/>
              </a:ext>
            </a:extLst>
          </p:cNvPr>
          <p:cNvSpPr/>
          <p:nvPr/>
        </p:nvSpPr>
        <p:spPr>
          <a:xfrm>
            <a:off x="2926748" y="4047527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076C442-6D37-B559-AFDB-BBF1BDF5E4BD}"/>
              </a:ext>
            </a:extLst>
          </p:cNvPr>
          <p:cNvSpPr txBox="1"/>
          <p:nvPr/>
        </p:nvSpPr>
        <p:spPr>
          <a:xfrm>
            <a:off x="629912" y="3912702"/>
            <a:ext cx="2404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>
                    <a:lumMod val="75000"/>
                  </a:schemeClr>
                </a:solidFill>
              </a:rPr>
              <a:t>Marché infra-journalier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320041E1-94D4-348C-D814-313B22A75133}"/>
              </a:ext>
            </a:extLst>
          </p:cNvPr>
          <p:cNvSpPr/>
          <p:nvPr/>
        </p:nvSpPr>
        <p:spPr>
          <a:xfrm>
            <a:off x="454731" y="4005431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B391354-6C39-B62B-1A0C-034B3B2D3835}"/>
              </a:ext>
            </a:extLst>
          </p:cNvPr>
          <p:cNvSpPr txBox="1"/>
          <p:nvPr/>
        </p:nvSpPr>
        <p:spPr>
          <a:xfrm>
            <a:off x="325118" y="3061667"/>
            <a:ext cx="4052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Chemin du dossier contenant le scénario de prix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AB1FAF-69C9-21F5-427E-49280BE1142D}"/>
              </a:ext>
            </a:extLst>
          </p:cNvPr>
          <p:cNvSpPr/>
          <p:nvPr/>
        </p:nvSpPr>
        <p:spPr>
          <a:xfrm>
            <a:off x="3604936" y="3092465"/>
            <a:ext cx="2669432" cy="2194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dirty="0">
                <a:solidFill>
                  <a:schemeClr val="tx1"/>
                </a:solidFill>
              </a:rPr>
              <a:t>C:\...</a:t>
            </a:r>
          </a:p>
        </p:txBody>
      </p:sp>
    </p:spTree>
    <p:extLst>
      <p:ext uri="{BB962C8B-B14F-4D97-AF65-F5344CB8AC3E}">
        <p14:creationId xmlns:p14="http://schemas.microsoft.com/office/powerpoint/2010/main" val="1488480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7310A862-CDB4-8905-DCEA-391E05AE3A64}"/>
              </a:ext>
            </a:extLst>
          </p:cNvPr>
          <p:cNvSpPr txBox="1"/>
          <p:nvPr/>
        </p:nvSpPr>
        <p:spPr>
          <a:xfrm>
            <a:off x="57427" y="106756"/>
            <a:ext cx="4320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3. Simulation et dimensionnement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EDEBDFC5-D2D6-01E1-DAAA-52ED05D3036D}"/>
              </a:ext>
            </a:extLst>
          </p:cNvPr>
          <p:cNvSpPr/>
          <p:nvPr/>
        </p:nvSpPr>
        <p:spPr>
          <a:xfrm>
            <a:off x="437322" y="702365"/>
            <a:ext cx="2928730" cy="61622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Lancer la simulation &amp; dimensionnement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00A3ABA-0EA2-3CFE-0E94-CC45F38901A8}"/>
              </a:ext>
            </a:extLst>
          </p:cNvPr>
          <p:cNvSpPr txBox="1"/>
          <p:nvPr/>
        </p:nvSpPr>
        <p:spPr>
          <a:xfrm>
            <a:off x="3625791" y="779645"/>
            <a:ext cx="4320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Attention : en fonction des hypothèses de simulation, celle-ci peut durer plusieurs heures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10F65AA-6435-A976-AFAA-556FD0DF1210}"/>
              </a:ext>
            </a:extLst>
          </p:cNvPr>
          <p:cNvSpPr txBox="1"/>
          <p:nvPr/>
        </p:nvSpPr>
        <p:spPr>
          <a:xfrm>
            <a:off x="284922" y="4489852"/>
            <a:ext cx="7964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dirty="0">
                <a:solidFill>
                  <a:srgbClr val="FF0000"/>
                </a:solidFill>
              </a:rPr>
              <a:t>Bonus : affichage des résultats lorsque terminée : dimensions optimales, répartition des revenus pour les dimensions optimales, courbe de dispatch, etc.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44561FD-AC4E-4DE0-6CB6-4D01D02F6D69}"/>
              </a:ext>
            </a:extLst>
          </p:cNvPr>
          <p:cNvSpPr txBox="1"/>
          <p:nvPr/>
        </p:nvSpPr>
        <p:spPr>
          <a:xfrm>
            <a:off x="368408" y="1721013"/>
            <a:ext cx="3066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dirty="0"/>
              <a:t>Etat d’avancement :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A2E2EC4-1AAE-62C0-1E9A-BE51EFD3D735}"/>
              </a:ext>
            </a:extLst>
          </p:cNvPr>
          <p:cNvSpPr txBox="1"/>
          <p:nvPr/>
        </p:nvSpPr>
        <p:spPr>
          <a:xfrm>
            <a:off x="559234" y="3287691"/>
            <a:ext cx="3066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dirty="0"/>
              <a:t>x    Dimensionnement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6BAC7D5-59A9-504E-5768-3BA0AE2E605C}"/>
              </a:ext>
            </a:extLst>
          </p:cNvPr>
          <p:cNvSpPr txBox="1"/>
          <p:nvPr/>
        </p:nvSpPr>
        <p:spPr>
          <a:xfrm>
            <a:off x="559234" y="2013527"/>
            <a:ext cx="7564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dirty="0"/>
              <a:t>x    Simulation pour une puissance PV de 6 </a:t>
            </a:r>
            <a:r>
              <a:rPr lang="fr-FR" sz="1200" dirty="0" err="1"/>
              <a:t>MWc</a:t>
            </a:r>
            <a:r>
              <a:rPr lang="fr-FR" sz="1200" dirty="0"/>
              <a:t>, une puissance de raccordement de 6 MW et une batterie 1 MW / 1h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0BBF938-AFDC-97F7-E7BC-ACA42AF58EE1}"/>
              </a:ext>
            </a:extLst>
          </p:cNvPr>
          <p:cNvSpPr txBox="1"/>
          <p:nvPr/>
        </p:nvSpPr>
        <p:spPr>
          <a:xfrm>
            <a:off x="559234" y="2347362"/>
            <a:ext cx="7564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dirty="0"/>
              <a:t>x    Simulation pour une puissance PV de 6 </a:t>
            </a:r>
            <a:r>
              <a:rPr lang="fr-FR" sz="1200" dirty="0" err="1"/>
              <a:t>MWc</a:t>
            </a:r>
            <a:r>
              <a:rPr lang="fr-FR" sz="1200" dirty="0"/>
              <a:t>, une puissance de raccordement de 6 MW et une batterie 2 MW / 1h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EDD6F64-1557-9F30-E0B5-8AA3ECBC334F}"/>
              </a:ext>
            </a:extLst>
          </p:cNvPr>
          <p:cNvSpPr txBox="1"/>
          <p:nvPr/>
        </p:nvSpPr>
        <p:spPr>
          <a:xfrm>
            <a:off x="559234" y="2668470"/>
            <a:ext cx="7564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dirty="0"/>
              <a:t>x    Simulation pour une puissance PV de 6 </a:t>
            </a:r>
            <a:r>
              <a:rPr lang="fr-FR" sz="1200" dirty="0" err="1"/>
              <a:t>MWc</a:t>
            </a:r>
            <a:r>
              <a:rPr lang="fr-FR" sz="1200" dirty="0"/>
              <a:t>, une puissance de raccordement de 6 MW et une batterie 3 MW / 1h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476CF6A-5466-286F-BAC9-7FB94D5C6011}"/>
              </a:ext>
            </a:extLst>
          </p:cNvPr>
          <p:cNvSpPr txBox="1"/>
          <p:nvPr/>
        </p:nvSpPr>
        <p:spPr>
          <a:xfrm>
            <a:off x="595460" y="2966583"/>
            <a:ext cx="7564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dirty="0"/>
              <a:t>…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786C26E-F24D-99E3-6B31-C35E4C10B643}"/>
              </a:ext>
            </a:extLst>
          </p:cNvPr>
          <p:cNvSpPr txBox="1"/>
          <p:nvPr/>
        </p:nvSpPr>
        <p:spPr>
          <a:xfrm>
            <a:off x="559234" y="3605012"/>
            <a:ext cx="3303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dirty="0"/>
              <a:t>x    Simulations et dimensionnement terminées !</a:t>
            </a:r>
          </a:p>
        </p:txBody>
      </p:sp>
    </p:spTree>
    <p:extLst>
      <p:ext uri="{BB962C8B-B14F-4D97-AF65-F5344CB8AC3E}">
        <p14:creationId xmlns:p14="http://schemas.microsoft.com/office/powerpoint/2010/main" val="11454924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5D2E1B07F8D044BB41D6F9A34DD512" ma:contentTypeVersion="14" ma:contentTypeDescription="Crée un document." ma:contentTypeScope="" ma:versionID="0355f8e33cb6d6f589c3577ff061d359">
  <xsd:schema xmlns:xsd="http://www.w3.org/2001/XMLSchema" xmlns:xs="http://www.w3.org/2001/XMLSchema" xmlns:p="http://schemas.microsoft.com/office/2006/metadata/properties" xmlns:ns2="1a2a4914-658d-42d2-90e7-5bd7d0f4239d" xmlns:ns3="e46a36f1-79e1-459a-8738-4c8e5443ac0f" targetNamespace="http://schemas.microsoft.com/office/2006/metadata/properties" ma:root="true" ma:fieldsID="d0e271afdef0481d24af2a2376fc8fe2" ns2:_="" ns3:_="">
    <xsd:import namespace="1a2a4914-658d-42d2-90e7-5bd7d0f4239d"/>
    <xsd:import namespace="e46a36f1-79e1-459a-8738-4c8e5443ac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2a4914-658d-42d2-90e7-5bd7d0f4239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alises d’images" ma:readOnly="false" ma:fieldId="{5cf76f15-5ced-4ddc-b409-7134ff3c332f}" ma:taxonomyMulti="true" ma:sspId="fe0f9064-9556-4499-90c2-9deb3b38ca9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6a36f1-79e1-459a-8738-4c8e5443ac0f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d906a80f-2367-4b16-923b-d7190db300fe}" ma:internalName="TaxCatchAll" ma:showField="CatchAllData" ma:web="e46a36f1-79e1-459a-8738-4c8e5443ac0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a2a4914-658d-42d2-90e7-5bd7d0f4239d">
      <Terms xmlns="http://schemas.microsoft.com/office/infopath/2007/PartnerControls"/>
    </lcf76f155ced4ddcb4097134ff3c332f>
    <TaxCatchAll xmlns="e46a36f1-79e1-459a-8738-4c8e5443ac0f" xsi:nil="true"/>
  </documentManagement>
</p:properties>
</file>

<file path=customXml/itemProps1.xml><?xml version="1.0" encoding="utf-8"?>
<ds:datastoreItem xmlns:ds="http://schemas.openxmlformats.org/officeDocument/2006/customXml" ds:itemID="{FBA88C7E-E975-41FA-AED7-BAA8EF4261CF}"/>
</file>

<file path=customXml/itemProps2.xml><?xml version="1.0" encoding="utf-8"?>
<ds:datastoreItem xmlns:ds="http://schemas.openxmlformats.org/officeDocument/2006/customXml" ds:itemID="{84D77B7C-5B59-4869-9E49-8C1080424D2C}"/>
</file>

<file path=customXml/itemProps3.xml><?xml version="1.0" encoding="utf-8"?>
<ds:datastoreItem xmlns:ds="http://schemas.openxmlformats.org/officeDocument/2006/customXml" ds:itemID="{D0983E53-708E-45B7-85E9-1F8B3E7D60B0}"/>
</file>

<file path=docProps/app.xml><?xml version="1.0" encoding="utf-8"?>
<Properties xmlns="http://schemas.openxmlformats.org/officeDocument/2006/extended-properties" xmlns:vt="http://schemas.openxmlformats.org/officeDocument/2006/docPropsVTypes">
  <TotalTime>2001</TotalTime>
  <Words>501</Words>
  <Application>Microsoft Office PowerPoint</Application>
  <PresentationFormat>Grand écran</PresentationFormat>
  <Paragraphs>117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Hugo Radet</dc:creator>
  <cp:lastModifiedBy>Hugo Radet</cp:lastModifiedBy>
  <cp:revision>1</cp:revision>
  <dcterms:created xsi:type="dcterms:W3CDTF">2023-07-20T09:07:04Z</dcterms:created>
  <dcterms:modified xsi:type="dcterms:W3CDTF">2023-07-26T12:23:13Z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0x0101004C5D2E1B07F8D044BB41D6F9A34DD512</vt:lpwstr>
  </property>
  <property fmtid="{D5CDD505-2E9C-101B-9397-08002B2CF9AE}" pid="4" name="_ExtendedDescription">
    <vt:lpwstr/>
  </property>
</Properties>
</file>