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Manrope"/>
      <p:regular r:id="rId17"/>
      <p:bold r:id="rId18"/>
    </p:embeddedFont>
    <p:embeddedFont>
      <p:font typeface="Source Sans Pr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SourceSansPro-bold.fntdata"/><Relationship Id="rId22" Type="http://schemas.openxmlformats.org/officeDocument/2006/relationships/font" Target="fonts/SourceSansPro-boldItalic.fntdata"/><Relationship Id="rId21" Type="http://schemas.openxmlformats.org/officeDocument/2006/relationships/font" Target="fonts/SourceSansPr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anrope-regular.fntdata"/><Relationship Id="rId16" Type="http://schemas.openxmlformats.org/officeDocument/2006/relationships/slide" Target="slides/slide12.xml"/><Relationship Id="rId19" Type="http://schemas.openxmlformats.org/officeDocument/2006/relationships/font" Target="fonts/SourceSansPro-regular.fntdata"/><Relationship Id="rId18" Type="http://schemas.openxmlformats.org/officeDocument/2006/relationships/font" Target="fonts/Manrop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f3ed943d1e_0_27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f3ed943d1e_0_27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f3ed943d1e_1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f3ed943d1e_1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f3ed943d1e_0_27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f3ed943d1e_0_27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b32e5a25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b32e5a25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3ed943d1e_0_27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3ed943d1e_0_27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b32e5a25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1b32e5a25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3ed943d1e_1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f3ed943d1e_1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3ed943d1e_0_27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f3ed943d1e_0_27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b32e5a25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1b32e5a25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f3ed943d1e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f3ed943d1e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255640edae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255640edae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100" y="2177150"/>
            <a:ext cx="5728200" cy="19731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6500">
                <a:solidFill>
                  <a:schemeClr val="lt1"/>
                </a:solidFill>
                <a:highlight>
                  <a:schemeClr val="dk2"/>
                </a:highligh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13100" y="4218898"/>
            <a:ext cx="4514100" cy="373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11"/>
          <p:cNvSpPr txBox="1"/>
          <p:nvPr>
            <p:ph hasCustomPrompt="1" type="title"/>
          </p:nvPr>
        </p:nvSpPr>
        <p:spPr>
          <a:xfrm>
            <a:off x="713100" y="890222"/>
            <a:ext cx="6453000" cy="1290600"/>
          </a:xfrm>
          <a:prstGeom prst="rect">
            <a:avLst/>
          </a:prstGeom>
        </p:spPr>
        <p:txBody>
          <a:bodyPr anchorCtr="0" anchor="ctr" bIns="91425" lIns="91425" spcFirstLastPara="1" rIns="91425" wrap="square" tIns="91425">
            <a:noAutofit/>
          </a:bodyPr>
          <a:lstStyle>
            <a:lvl1pPr lvl="0">
              <a:spcBef>
                <a:spcPts val="0"/>
              </a:spcBef>
              <a:spcAft>
                <a:spcPts val="0"/>
              </a:spcAft>
              <a:buSzPts val="9000"/>
              <a:buNone/>
              <a:defRPr sz="8000">
                <a:solidFill>
                  <a:schemeClr val="lt1"/>
                </a:solidFill>
                <a:highlight>
                  <a:schemeClr val="dk2"/>
                </a:highlight>
              </a:defRPr>
            </a:lvl1pPr>
            <a:lvl2pPr lvl="1" algn="ctr">
              <a:spcBef>
                <a:spcPts val="0"/>
              </a:spcBef>
              <a:spcAft>
                <a:spcPts val="0"/>
              </a:spcAft>
              <a:buSzPts val="9000"/>
              <a:buNone/>
              <a:defRPr sz="9000"/>
            </a:lvl2pPr>
            <a:lvl3pPr lvl="2" algn="ctr">
              <a:spcBef>
                <a:spcPts val="0"/>
              </a:spcBef>
              <a:spcAft>
                <a:spcPts val="0"/>
              </a:spcAft>
              <a:buSzPts val="9000"/>
              <a:buNone/>
              <a:defRPr sz="9000"/>
            </a:lvl3pPr>
            <a:lvl4pPr lvl="3" algn="ctr">
              <a:spcBef>
                <a:spcPts val="0"/>
              </a:spcBef>
              <a:spcAft>
                <a:spcPts val="0"/>
              </a:spcAft>
              <a:buSzPts val="9000"/>
              <a:buNone/>
              <a:defRPr sz="9000"/>
            </a:lvl4pPr>
            <a:lvl5pPr lvl="4" algn="ctr">
              <a:spcBef>
                <a:spcPts val="0"/>
              </a:spcBef>
              <a:spcAft>
                <a:spcPts val="0"/>
              </a:spcAft>
              <a:buSzPts val="9000"/>
              <a:buNone/>
              <a:defRPr sz="9000"/>
            </a:lvl5pPr>
            <a:lvl6pPr lvl="5" algn="ctr">
              <a:spcBef>
                <a:spcPts val="0"/>
              </a:spcBef>
              <a:spcAft>
                <a:spcPts val="0"/>
              </a:spcAft>
              <a:buSzPts val="9000"/>
              <a:buNone/>
              <a:defRPr sz="9000"/>
            </a:lvl6pPr>
            <a:lvl7pPr lvl="6" algn="ctr">
              <a:spcBef>
                <a:spcPts val="0"/>
              </a:spcBef>
              <a:spcAft>
                <a:spcPts val="0"/>
              </a:spcAft>
              <a:buSzPts val="9000"/>
              <a:buNone/>
              <a:defRPr sz="9000"/>
            </a:lvl7pPr>
            <a:lvl8pPr lvl="7" algn="ctr">
              <a:spcBef>
                <a:spcPts val="0"/>
              </a:spcBef>
              <a:spcAft>
                <a:spcPts val="0"/>
              </a:spcAft>
              <a:buSzPts val="9000"/>
              <a:buNone/>
              <a:defRPr sz="9000"/>
            </a:lvl8pPr>
            <a:lvl9pPr lvl="8" algn="ctr">
              <a:spcBef>
                <a:spcPts val="0"/>
              </a:spcBef>
              <a:spcAft>
                <a:spcPts val="0"/>
              </a:spcAft>
              <a:buSzPts val="9000"/>
              <a:buNone/>
              <a:defRPr sz="9000"/>
            </a:lvl9pPr>
          </a:lstStyle>
          <a:p>
            <a:r>
              <a:t>xx%</a:t>
            </a:r>
          </a:p>
        </p:txBody>
      </p:sp>
      <p:sp>
        <p:nvSpPr>
          <p:cNvPr id="38" name="Google Shape;38;p11"/>
          <p:cNvSpPr txBox="1"/>
          <p:nvPr>
            <p:ph idx="1" type="subTitle"/>
          </p:nvPr>
        </p:nvSpPr>
        <p:spPr>
          <a:xfrm>
            <a:off x="713100" y="2324436"/>
            <a:ext cx="4485000" cy="39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40" name="Shape 40"/>
        <p:cNvGrpSpPr/>
        <p:nvPr/>
      </p:nvGrpSpPr>
      <p:grpSpPr>
        <a:xfrm>
          <a:off x="0" y="0"/>
          <a:ext cx="0" cy="0"/>
          <a:chOff x="0" y="0"/>
          <a:chExt cx="0" cy="0"/>
        </a:xfrm>
      </p:grpSpPr>
      <p:sp>
        <p:nvSpPr>
          <p:cNvPr id="41" name="Google Shape;41;p13"/>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p:txBody>
      </p:sp>
      <p:sp>
        <p:nvSpPr>
          <p:cNvPr id="42" name="Google Shape;42;p13"/>
          <p:cNvSpPr txBox="1"/>
          <p:nvPr>
            <p:ph idx="1" type="subTitle"/>
          </p:nvPr>
        </p:nvSpPr>
        <p:spPr>
          <a:xfrm>
            <a:off x="787791" y="1834025"/>
            <a:ext cx="23544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3" name="Google Shape;43;p13"/>
          <p:cNvSpPr txBox="1"/>
          <p:nvPr>
            <p:ph idx="2" type="subTitle"/>
          </p:nvPr>
        </p:nvSpPr>
        <p:spPr>
          <a:xfrm>
            <a:off x="787791" y="2227625"/>
            <a:ext cx="2354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 name="Google Shape;44;p13"/>
          <p:cNvSpPr txBox="1"/>
          <p:nvPr>
            <p:ph hasCustomPrompt="1" idx="3" type="title"/>
          </p:nvPr>
        </p:nvSpPr>
        <p:spPr>
          <a:xfrm>
            <a:off x="1357500" y="1404824"/>
            <a:ext cx="1215000" cy="4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45" name="Google Shape;45;p13"/>
          <p:cNvSpPr txBox="1"/>
          <p:nvPr>
            <p:ph idx="4" type="subTitle"/>
          </p:nvPr>
        </p:nvSpPr>
        <p:spPr>
          <a:xfrm>
            <a:off x="3394791" y="1834025"/>
            <a:ext cx="23544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6" name="Google Shape;46;p13"/>
          <p:cNvSpPr txBox="1"/>
          <p:nvPr>
            <p:ph idx="5" type="subTitle"/>
          </p:nvPr>
        </p:nvSpPr>
        <p:spPr>
          <a:xfrm>
            <a:off x="3394791" y="2227625"/>
            <a:ext cx="2354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 name="Google Shape;47;p13"/>
          <p:cNvSpPr txBox="1"/>
          <p:nvPr>
            <p:ph hasCustomPrompt="1" idx="6" type="title"/>
          </p:nvPr>
        </p:nvSpPr>
        <p:spPr>
          <a:xfrm>
            <a:off x="3964500" y="1404824"/>
            <a:ext cx="1215000" cy="4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48" name="Google Shape;48;p13"/>
          <p:cNvSpPr txBox="1"/>
          <p:nvPr>
            <p:ph idx="7" type="subTitle"/>
          </p:nvPr>
        </p:nvSpPr>
        <p:spPr>
          <a:xfrm>
            <a:off x="6001791" y="1834025"/>
            <a:ext cx="23544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9" name="Google Shape;49;p13"/>
          <p:cNvSpPr txBox="1"/>
          <p:nvPr>
            <p:ph idx="8" type="subTitle"/>
          </p:nvPr>
        </p:nvSpPr>
        <p:spPr>
          <a:xfrm>
            <a:off x="6001791" y="2227625"/>
            <a:ext cx="2354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 name="Google Shape;50;p13"/>
          <p:cNvSpPr txBox="1"/>
          <p:nvPr>
            <p:ph hasCustomPrompt="1" idx="9" type="title"/>
          </p:nvPr>
        </p:nvSpPr>
        <p:spPr>
          <a:xfrm>
            <a:off x="6571500" y="1404824"/>
            <a:ext cx="1215000" cy="4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51" name="Google Shape;51;p13"/>
          <p:cNvSpPr txBox="1"/>
          <p:nvPr>
            <p:ph idx="13" type="subTitle"/>
          </p:nvPr>
        </p:nvSpPr>
        <p:spPr>
          <a:xfrm>
            <a:off x="787791" y="3516846"/>
            <a:ext cx="23544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2" name="Google Shape;52;p13"/>
          <p:cNvSpPr txBox="1"/>
          <p:nvPr>
            <p:ph idx="14" type="subTitle"/>
          </p:nvPr>
        </p:nvSpPr>
        <p:spPr>
          <a:xfrm>
            <a:off x="787791" y="3910446"/>
            <a:ext cx="2354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 name="Google Shape;53;p13"/>
          <p:cNvSpPr txBox="1"/>
          <p:nvPr>
            <p:ph hasCustomPrompt="1" idx="15" type="title"/>
          </p:nvPr>
        </p:nvSpPr>
        <p:spPr>
          <a:xfrm>
            <a:off x="1357500" y="3087688"/>
            <a:ext cx="1215000" cy="4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54" name="Google Shape;54;p13"/>
          <p:cNvSpPr txBox="1"/>
          <p:nvPr>
            <p:ph idx="16" type="subTitle"/>
          </p:nvPr>
        </p:nvSpPr>
        <p:spPr>
          <a:xfrm>
            <a:off x="3394791" y="3516846"/>
            <a:ext cx="23544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5" name="Google Shape;55;p13"/>
          <p:cNvSpPr txBox="1"/>
          <p:nvPr>
            <p:ph idx="17" type="subTitle"/>
          </p:nvPr>
        </p:nvSpPr>
        <p:spPr>
          <a:xfrm>
            <a:off x="3394791" y="3910446"/>
            <a:ext cx="2354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6" name="Google Shape;56;p13"/>
          <p:cNvSpPr txBox="1"/>
          <p:nvPr>
            <p:ph hasCustomPrompt="1" idx="18" type="title"/>
          </p:nvPr>
        </p:nvSpPr>
        <p:spPr>
          <a:xfrm>
            <a:off x="3964500" y="3087688"/>
            <a:ext cx="1215000" cy="4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57" name="Google Shape;57;p13"/>
          <p:cNvSpPr txBox="1"/>
          <p:nvPr>
            <p:ph idx="19" type="subTitle"/>
          </p:nvPr>
        </p:nvSpPr>
        <p:spPr>
          <a:xfrm>
            <a:off x="6001791" y="3516846"/>
            <a:ext cx="23544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8" name="Google Shape;58;p13"/>
          <p:cNvSpPr txBox="1"/>
          <p:nvPr>
            <p:ph idx="20" type="subTitle"/>
          </p:nvPr>
        </p:nvSpPr>
        <p:spPr>
          <a:xfrm>
            <a:off x="6001791" y="3910446"/>
            <a:ext cx="2354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 name="Google Shape;59;p13"/>
          <p:cNvSpPr txBox="1"/>
          <p:nvPr>
            <p:ph hasCustomPrompt="1" idx="21" type="title"/>
          </p:nvPr>
        </p:nvSpPr>
        <p:spPr>
          <a:xfrm>
            <a:off x="6571500" y="3087688"/>
            <a:ext cx="1215000" cy="4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BLANK_7">
    <p:spTree>
      <p:nvGrpSpPr>
        <p:cNvPr id="60" name="Shape 60"/>
        <p:cNvGrpSpPr/>
        <p:nvPr/>
      </p:nvGrpSpPr>
      <p:grpSpPr>
        <a:xfrm>
          <a:off x="0" y="0"/>
          <a:ext cx="0" cy="0"/>
          <a:chOff x="0" y="0"/>
          <a:chExt cx="0" cy="0"/>
        </a:xfrm>
      </p:grpSpPr>
      <p:sp>
        <p:nvSpPr>
          <p:cNvPr id="61" name="Google Shape;61;p14"/>
          <p:cNvSpPr txBox="1"/>
          <p:nvPr>
            <p:ph type="title"/>
          </p:nvPr>
        </p:nvSpPr>
        <p:spPr>
          <a:xfrm>
            <a:off x="2464800" y="3355099"/>
            <a:ext cx="5966100" cy="812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000"/>
              <a:buNone/>
              <a:defRPr sz="5000">
                <a:solidFill>
                  <a:schemeClr val="lt2"/>
                </a:solidFill>
                <a:highlight>
                  <a:schemeClr val="dk2"/>
                </a:highlight>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62" name="Google Shape;62;p14"/>
          <p:cNvSpPr txBox="1"/>
          <p:nvPr>
            <p:ph hasCustomPrompt="1" idx="2" type="title"/>
          </p:nvPr>
        </p:nvSpPr>
        <p:spPr>
          <a:xfrm>
            <a:off x="7057800" y="2537600"/>
            <a:ext cx="1373100" cy="741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000"/>
              <a:buNone/>
              <a:defRPr sz="6500">
                <a:solidFill>
                  <a:schemeClr val="dk2"/>
                </a:solidFill>
              </a:defRPr>
            </a:lvl1pPr>
            <a:lvl2pPr lvl="1" rtl="0" algn="r">
              <a:spcBef>
                <a:spcPts val="0"/>
              </a:spcBef>
              <a:spcAft>
                <a:spcPts val="0"/>
              </a:spcAft>
              <a:buSzPts val="5000"/>
              <a:buNone/>
              <a:defRPr sz="5000"/>
            </a:lvl2pPr>
            <a:lvl3pPr lvl="2" rtl="0" algn="r">
              <a:spcBef>
                <a:spcPts val="0"/>
              </a:spcBef>
              <a:spcAft>
                <a:spcPts val="0"/>
              </a:spcAft>
              <a:buSzPts val="5000"/>
              <a:buNone/>
              <a:defRPr sz="5000"/>
            </a:lvl3pPr>
            <a:lvl4pPr lvl="3" rtl="0" algn="r">
              <a:spcBef>
                <a:spcPts val="0"/>
              </a:spcBef>
              <a:spcAft>
                <a:spcPts val="0"/>
              </a:spcAft>
              <a:buSzPts val="5000"/>
              <a:buNone/>
              <a:defRPr sz="5000"/>
            </a:lvl4pPr>
            <a:lvl5pPr lvl="4" rtl="0" algn="r">
              <a:spcBef>
                <a:spcPts val="0"/>
              </a:spcBef>
              <a:spcAft>
                <a:spcPts val="0"/>
              </a:spcAft>
              <a:buSzPts val="5000"/>
              <a:buNone/>
              <a:defRPr sz="5000"/>
            </a:lvl5pPr>
            <a:lvl6pPr lvl="5" rtl="0" algn="r">
              <a:spcBef>
                <a:spcPts val="0"/>
              </a:spcBef>
              <a:spcAft>
                <a:spcPts val="0"/>
              </a:spcAft>
              <a:buSzPts val="5000"/>
              <a:buNone/>
              <a:defRPr sz="5000"/>
            </a:lvl6pPr>
            <a:lvl7pPr lvl="6" rtl="0" algn="r">
              <a:spcBef>
                <a:spcPts val="0"/>
              </a:spcBef>
              <a:spcAft>
                <a:spcPts val="0"/>
              </a:spcAft>
              <a:buSzPts val="5000"/>
              <a:buNone/>
              <a:defRPr sz="5000"/>
            </a:lvl7pPr>
            <a:lvl8pPr lvl="7" rtl="0" algn="r">
              <a:spcBef>
                <a:spcPts val="0"/>
              </a:spcBef>
              <a:spcAft>
                <a:spcPts val="0"/>
              </a:spcAft>
              <a:buSzPts val="5000"/>
              <a:buNone/>
              <a:defRPr sz="5000"/>
            </a:lvl8pPr>
            <a:lvl9pPr lvl="8" rtl="0" algn="r">
              <a:spcBef>
                <a:spcPts val="0"/>
              </a:spcBef>
              <a:spcAft>
                <a:spcPts val="0"/>
              </a:spcAft>
              <a:buSzPts val="5000"/>
              <a:buNone/>
              <a:defRPr sz="5000"/>
            </a:lvl9pPr>
          </a:lstStyle>
          <a:p>
            <a:r>
              <a:t>xx%</a:t>
            </a:r>
          </a:p>
        </p:txBody>
      </p:sp>
      <p:sp>
        <p:nvSpPr>
          <p:cNvPr id="63" name="Google Shape;63;p14"/>
          <p:cNvSpPr txBox="1"/>
          <p:nvPr>
            <p:ph idx="1" type="subTitle"/>
          </p:nvPr>
        </p:nvSpPr>
        <p:spPr>
          <a:xfrm>
            <a:off x="3980700" y="4202799"/>
            <a:ext cx="4450200" cy="404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a:solidFill>
                  <a:schemeClr val="dk1"/>
                </a:solidFill>
              </a:defRPr>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BLANK_8">
    <p:spTree>
      <p:nvGrpSpPr>
        <p:cNvPr id="64" name="Shape 64"/>
        <p:cNvGrpSpPr/>
        <p:nvPr/>
      </p:nvGrpSpPr>
      <p:grpSpPr>
        <a:xfrm>
          <a:off x="0" y="0"/>
          <a:ext cx="0" cy="0"/>
          <a:chOff x="0" y="0"/>
          <a:chExt cx="0" cy="0"/>
        </a:xfrm>
      </p:grpSpPr>
      <p:sp>
        <p:nvSpPr>
          <p:cNvPr id="65" name="Google Shape;65;p15"/>
          <p:cNvSpPr txBox="1"/>
          <p:nvPr>
            <p:ph type="title"/>
          </p:nvPr>
        </p:nvSpPr>
        <p:spPr>
          <a:xfrm>
            <a:off x="713100" y="3351688"/>
            <a:ext cx="5966100" cy="812100"/>
          </a:xfrm>
          <a:prstGeom prst="rect">
            <a:avLst/>
          </a:prstGeom>
        </p:spPr>
        <p:txBody>
          <a:bodyPr anchorCtr="0" anchor="ctr" bIns="91425" lIns="91425" spcFirstLastPara="1" rIns="91425" wrap="square" tIns="91425">
            <a:noAutofit/>
          </a:bodyPr>
          <a:lstStyle>
            <a:lvl1pPr lvl="0" rtl="0">
              <a:spcBef>
                <a:spcPts val="0"/>
              </a:spcBef>
              <a:spcAft>
                <a:spcPts val="0"/>
              </a:spcAft>
              <a:buSzPts val="5000"/>
              <a:buNone/>
              <a:defRPr sz="5000">
                <a:solidFill>
                  <a:schemeClr val="lt2"/>
                </a:solidFill>
                <a:highlight>
                  <a:schemeClr val="dk2"/>
                </a:highlight>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6" name="Google Shape;66;p15"/>
          <p:cNvSpPr txBox="1"/>
          <p:nvPr>
            <p:ph hasCustomPrompt="1" idx="2" type="title"/>
          </p:nvPr>
        </p:nvSpPr>
        <p:spPr>
          <a:xfrm>
            <a:off x="713100" y="2534189"/>
            <a:ext cx="1373100" cy="741300"/>
          </a:xfrm>
          <a:prstGeom prst="rect">
            <a:avLst/>
          </a:prstGeom>
        </p:spPr>
        <p:txBody>
          <a:bodyPr anchorCtr="0" anchor="ctr" bIns="91425" lIns="91425" spcFirstLastPara="1" rIns="91425" wrap="square" tIns="91425">
            <a:noAutofit/>
          </a:bodyPr>
          <a:lstStyle>
            <a:lvl1pPr lvl="0" rtl="0">
              <a:spcBef>
                <a:spcPts val="0"/>
              </a:spcBef>
              <a:spcAft>
                <a:spcPts val="0"/>
              </a:spcAft>
              <a:buSzPts val="5000"/>
              <a:buNone/>
              <a:defRPr sz="6500">
                <a:solidFill>
                  <a:schemeClr val="dk2"/>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67" name="Google Shape;67;p15"/>
          <p:cNvSpPr txBox="1"/>
          <p:nvPr>
            <p:ph idx="1" type="subTitle"/>
          </p:nvPr>
        </p:nvSpPr>
        <p:spPr>
          <a:xfrm>
            <a:off x="713100" y="4199388"/>
            <a:ext cx="4450200" cy="4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BLANK_21">
    <p:bg>
      <p:bgPr>
        <a:solidFill>
          <a:schemeClr val="lt1"/>
        </a:solidFill>
      </p:bgPr>
    </p:bg>
    <p:spTree>
      <p:nvGrpSpPr>
        <p:cNvPr id="68" name="Shape 68"/>
        <p:cNvGrpSpPr/>
        <p:nvPr/>
      </p:nvGrpSpPr>
      <p:grpSpPr>
        <a:xfrm>
          <a:off x="0" y="0"/>
          <a:ext cx="0" cy="0"/>
          <a:chOff x="0" y="0"/>
          <a:chExt cx="0" cy="0"/>
        </a:xfrm>
      </p:grpSpPr>
      <p:sp>
        <p:nvSpPr>
          <p:cNvPr id="69" name="Google Shape;69;p16"/>
          <p:cNvSpPr txBox="1"/>
          <p:nvPr>
            <p:ph type="title"/>
          </p:nvPr>
        </p:nvSpPr>
        <p:spPr>
          <a:xfrm>
            <a:off x="2464800" y="1356899"/>
            <a:ext cx="5966100" cy="812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000"/>
              <a:buNone/>
              <a:defRPr sz="5000">
                <a:solidFill>
                  <a:schemeClr val="lt2"/>
                </a:solidFill>
                <a:highlight>
                  <a:schemeClr val="dk2"/>
                </a:highlight>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70" name="Google Shape;70;p16"/>
          <p:cNvSpPr txBox="1"/>
          <p:nvPr>
            <p:ph hasCustomPrompt="1" idx="2" type="title"/>
          </p:nvPr>
        </p:nvSpPr>
        <p:spPr>
          <a:xfrm>
            <a:off x="7057800" y="539400"/>
            <a:ext cx="1373100" cy="741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000"/>
              <a:buNone/>
              <a:defRPr sz="6500">
                <a:solidFill>
                  <a:schemeClr val="dk2"/>
                </a:solidFill>
              </a:defRPr>
            </a:lvl1pPr>
            <a:lvl2pPr lvl="1" rtl="0" algn="r">
              <a:spcBef>
                <a:spcPts val="0"/>
              </a:spcBef>
              <a:spcAft>
                <a:spcPts val="0"/>
              </a:spcAft>
              <a:buSzPts val="5000"/>
              <a:buNone/>
              <a:defRPr sz="5000"/>
            </a:lvl2pPr>
            <a:lvl3pPr lvl="2" rtl="0" algn="r">
              <a:spcBef>
                <a:spcPts val="0"/>
              </a:spcBef>
              <a:spcAft>
                <a:spcPts val="0"/>
              </a:spcAft>
              <a:buSzPts val="5000"/>
              <a:buNone/>
              <a:defRPr sz="5000"/>
            </a:lvl3pPr>
            <a:lvl4pPr lvl="3" rtl="0" algn="r">
              <a:spcBef>
                <a:spcPts val="0"/>
              </a:spcBef>
              <a:spcAft>
                <a:spcPts val="0"/>
              </a:spcAft>
              <a:buSzPts val="5000"/>
              <a:buNone/>
              <a:defRPr sz="5000"/>
            </a:lvl4pPr>
            <a:lvl5pPr lvl="4" rtl="0" algn="r">
              <a:spcBef>
                <a:spcPts val="0"/>
              </a:spcBef>
              <a:spcAft>
                <a:spcPts val="0"/>
              </a:spcAft>
              <a:buSzPts val="5000"/>
              <a:buNone/>
              <a:defRPr sz="5000"/>
            </a:lvl5pPr>
            <a:lvl6pPr lvl="5" rtl="0" algn="r">
              <a:spcBef>
                <a:spcPts val="0"/>
              </a:spcBef>
              <a:spcAft>
                <a:spcPts val="0"/>
              </a:spcAft>
              <a:buSzPts val="5000"/>
              <a:buNone/>
              <a:defRPr sz="5000"/>
            </a:lvl6pPr>
            <a:lvl7pPr lvl="6" rtl="0" algn="r">
              <a:spcBef>
                <a:spcPts val="0"/>
              </a:spcBef>
              <a:spcAft>
                <a:spcPts val="0"/>
              </a:spcAft>
              <a:buSzPts val="5000"/>
              <a:buNone/>
              <a:defRPr sz="5000"/>
            </a:lvl7pPr>
            <a:lvl8pPr lvl="7" rtl="0" algn="r">
              <a:spcBef>
                <a:spcPts val="0"/>
              </a:spcBef>
              <a:spcAft>
                <a:spcPts val="0"/>
              </a:spcAft>
              <a:buSzPts val="5000"/>
              <a:buNone/>
              <a:defRPr sz="5000"/>
            </a:lvl8pPr>
            <a:lvl9pPr lvl="8" rtl="0" algn="r">
              <a:spcBef>
                <a:spcPts val="0"/>
              </a:spcBef>
              <a:spcAft>
                <a:spcPts val="0"/>
              </a:spcAft>
              <a:buSzPts val="5000"/>
              <a:buNone/>
              <a:defRPr sz="5000"/>
            </a:lvl9pPr>
          </a:lstStyle>
          <a:p>
            <a:r>
              <a:t>xx%</a:t>
            </a:r>
          </a:p>
        </p:txBody>
      </p:sp>
      <p:sp>
        <p:nvSpPr>
          <p:cNvPr id="71" name="Google Shape;71;p16"/>
          <p:cNvSpPr txBox="1"/>
          <p:nvPr>
            <p:ph idx="1" type="subTitle"/>
          </p:nvPr>
        </p:nvSpPr>
        <p:spPr>
          <a:xfrm>
            <a:off x="3980700" y="2204599"/>
            <a:ext cx="4450200" cy="404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a:solidFill>
                  <a:schemeClr val="dk1"/>
                </a:solidFill>
              </a:defRPr>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BLANK_20">
    <p:bg>
      <p:bgPr>
        <a:solidFill>
          <a:schemeClr val="lt1"/>
        </a:solidFill>
      </p:bgPr>
    </p:bg>
    <p:spTree>
      <p:nvGrpSpPr>
        <p:cNvPr id="72" name="Shape 72"/>
        <p:cNvGrpSpPr/>
        <p:nvPr/>
      </p:nvGrpSpPr>
      <p:grpSpPr>
        <a:xfrm>
          <a:off x="0" y="0"/>
          <a:ext cx="0" cy="0"/>
          <a:chOff x="0" y="0"/>
          <a:chExt cx="0" cy="0"/>
        </a:xfrm>
      </p:grpSpPr>
      <p:sp>
        <p:nvSpPr>
          <p:cNvPr id="73" name="Google Shape;73;p17"/>
          <p:cNvSpPr txBox="1"/>
          <p:nvPr>
            <p:ph type="title"/>
          </p:nvPr>
        </p:nvSpPr>
        <p:spPr>
          <a:xfrm>
            <a:off x="1592702" y="1356950"/>
            <a:ext cx="5966100" cy="812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5000">
                <a:solidFill>
                  <a:schemeClr val="lt2"/>
                </a:solidFill>
                <a:highlight>
                  <a:schemeClr val="dk2"/>
                </a:highlight>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74" name="Google Shape;74;p17"/>
          <p:cNvSpPr txBox="1"/>
          <p:nvPr>
            <p:ph hasCustomPrompt="1" idx="2" type="title"/>
          </p:nvPr>
        </p:nvSpPr>
        <p:spPr>
          <a:xfrm>
            <a:off x="3889202" y="539451"/>
            <a:ext cx="1373100" cy="74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500">
                <a:solidFill>
                  <a:schemeClr val="dk2"/>
                </a:solidFill>
              </a:defRPr>
            </a:lvl1pPr>
            <a:lvl2pPr lvl="1" rtl="0" algn="r">
              <a:spcBef>
                <a:spcPts val="0"/>
              </a:spcBef>
              <a:spcAft>
                <a:spcPts val="0"/>
              </a:spcAft>
              <a:buSzPts val="5000"/>
              <a:buNone/>
              <a:defRPr sz="5000"/>
            </a:lvl2pPr>
            <a:lvl3pPr lvl="2" rtl="0" algn="r">
              <a:spcBef>
                <a:spcPts val="0"/>
              </a:spcBef>
              <a:spcAft>
                <a:spcPts val="0"/>
              </a:spcAft>
              <a:buSzPts val="5000"/>
              <a:buNone/>
              <a:defRPr sz="5000"/>
            </a:lvl3pPr>
            <a:lvl4pPr lvl="3" rtl="0" algn="r">
              <a:spcBef>
                <a:spcPts val="0"/>
              </a:spcBef>
              <a:spcAft>
                <a:spcPts val="0"/>
              </a:spcAft>
              <a:buSzPts val="5000"/>
              <a:buNone/>
              <a:defRPr sz="5000"/>
            </a:lvl4pPr>
            <a:lvl5pPr lvl="4" rtl="0" algn="r">
              <a:spcBef>
                <a:spcPts val="0"/>
              </a:spcBef>
              <a:spcAft>
                <a:spcPts val="0"/>
              </a:spcAft>
              <a:buSzPts val="5000"/>
              <a:buNone/>
              <a:defRPr sz="5000"/>
            </a:lvl5pPr>
            <a:lvl6pPr lvl="5" rtl="0" algn="r">
              <a:spcBef>
                <a:spcPts val="0"/>
              </a:spcBef>
              <a:spcAft>
                <a:spcPts val="0"/>
              </a:spcAft>
              <a:buSzPts val="5000"/>
              <a:buNone/>
              <a:defRPr sz="5000"/>
            </a:lvl6pPr>
            <a:lvl7pPr lvl="6" rtl="0" algn="r">
              <a:spcBef>
                <a:spcPts val="0"/>
              </a:spcBef>
              <a:spcAft>
                <a:spcPts val="0"/>
              </a:spcAft>
              <a:buSzPts val="5000"/>
              <a:buNone/>
              <a:defRPr sz="5000"/>
            </a:lvl7pPr>
            <a:lvl8pPr lvl="7" rtl="0" algn="r">
              <a:spcBef>
                <a:spcPts val="0"/>
              </a:spcBef>
              <a:spcAft>
                <a:spcPts val="0"/>
              </a:spcAft>
              <a:buSzPts val="5000"/>
              <a:buNone/>
              <a:defRPr sz="5000"/>
            </a:lvl8pPr>
            <a:lvl9pPr lvl="8" rtl="0" algn="r">
              <a:spcBef>
                <a:spcPts val="0"/>
              </a:spcBef>
              <a:spcAft>
                <a:spcPts val="0"/>
              </a:spcAft>
              <a:buSzPts val="5000"/>
              <a:buNone/>
              <a:defRPr sz="5000"/>
            </a:lvl9pPr>
          </a:lstStyle>
          <a:p>
            <a:r>
              <a:t>xx%</a:t>
            </a:r>
          </a:p>
        </p:txBody>
      </p:sp>
      <p:sp>
        <p:nvSpPr>
          <p:cNvPr id="75" name="Google Shape;75;p17"/>
          <p:cNvSpPr txBox="1"/>
          <p:nvPr>
            <p:ph idx="1" type="subTitle"/>
          </p:nvPr>
        </p:nvSpPr>
        <p:spPr>
          <a:xfrm>
            <a:off x="2350652" y="2204650"/>
            <a:ext cx="4450200" cy="4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1"/>
                </a:solidFill>
              </a:defRPr>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BLANK_19">
    <p:bg>
      <p:bgPr>
        <a:solidFill>
          <a:schemeClr val="lt1"/>
        </a:solidFill>
      </p:bgPr>
    </p:bg>
    <p:spTree>
      <p:nvGrpSpPr>
        <p:cNvPr id="76" name="Shape 76"/>
        <p:cNvGrpSpPr/>
        <p:nvPr/>
      </p:nvGrpSpPr>
      <p:grpSpPr>
        <a:xfrm>
          <a:off x="0" y="0"/>
          <a:ext cx="0" cy="0"/>
          <a:chOff x="0" y="0"/>
          <a:chExt cx="0" cy="0"/>
        </a:xfrm>
      </p:grpSpPr>
      <p:sp>
        <p:nvSpPr>
          <p:cNvPr id="77" name="Google Shape;77;p18"/>
          <p:cNvSpPr txBox="1"/>
          <p:nvPr>
            <p:ph type="title"/>
          </p:nvPr>
        </p:nvSpPr>
        <p:spPr>
          <a:xfrm>
            <a:off x="1592702" y="3355099"/>
            <a:ext cx="5966100" cy="812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5000">
                <a:solidFill>
                  <a:schemeClr val="lt2"/>
                </a:solidFill>
                <a:highlight>
                  <a:schemeClr val="dk2"/>
                </a:highlight>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78" name="Google Shape;78;p18"/>
          <p:cNvSpPr txBox="1"/>
          <p:nvPr>
            <p:ph hasCustomPrompt="1" idx="2" type="title"/>
          </p:nvPr>
        </p:nvSpPr>
        <p:spPr>
          <a:xfrm>
            <a:off x="3889202" y="2537600"/>
            <a:ext cx="1373100" cy="74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500">
                <a:solidFill>
                  <a:schemeClr val="dk2"/>
                </a:solidFill>
              </a:defRPr>
            </a:lvl1pPr>
            <a:lvl2pPr lvl="1" rtl="0" algn="r">
              <a:spcBef>
                <a:spcPts val="0"/>
              </a:spcBef>
              <a:spcAft>
                <a:spcPts val="0"/>
              </a:spcAft>
              <a:buSzPts val="5000"/>
              <a:buNone/>
              <a:defRPr sz="5000"/>
            </a:lvl2pPr>
            <a:lvl3pPr lvl="2" rtl="0" algn="r">
              <a:spcBef>
                <a:spcPts val="0"/>
              </a:spcBef>
              <a:spcAft>
                <a:spcPts val="0"/>
              </a:spcAft>
              <a:buSzPts val="5000"/>
              <a:buNone/>
              <a:defRPr sz="5000"/>
            </a:lvl3pPr>
            <a:lvl4pPr lvl="3" rtl="0" algn="r">
              <a:spcBef>
                <a:spcPts val="0"/>
              </a:spcBef>
              <a:spcAft>
                <a:spcPts val="0"/>
              </a:spcAft>
              <a:buSzPts val="5000"/>
              <a:buNone/>
              <a:defRPr sz="5000"/>
            </a:lvl4pPr>
            <a:lvl5pPr lvl="4" rtl="0" algn="r">
              <a:spcBef>
                <a:spcPts val="0"/>
              </a:spcBef>
              <a:spcAft>
                <a:spcPts val="0"/>
              </a:spcAft>
              <a:buSzPts val="5000"/>
              <a:buNone/>
              <a:defRPr sz="5000"/>
            </a:lvl5pPr>
            <a:lvl6pPr lvl="5" rtl="0" algn="r">
              <a:spcBef>
                <a:spcPts val="0"/>
              </a:spcBef>
              <a:spcAft>
                <a:spcPts val="0"/>
              </a:spcAft>
              <a:buSzPts val="5000"/>
              <a:buNone/>
              <a:defRPr sz="5000"/>
            </a:lvl6pPr>
            <a:lvl7pPr lvl="6" rtl="0" algn="r">
              <a:spcBef>
                <a:spcPts val="0"/>
              </a:spcBef>
              <a:spcAft>
                <a:spcPts val="0"/>
              </a:spcAft>
              <a:buSzPts val="5000"/>
              <a:buNone/>
              <a:defRPr sz="5000"/>
            </a:lvl7pPr>
            <a:lvl8pPr lvl="7" rtl="0" algn="r">
              <a:spcBef>
                <a:spcPts val="0"/>
              </a:spcBef>
              <a:spcAft>
                <a:spcPts val="0"/>
              </a:spcAft>
              <a:buSzPts val="5000"/>
              <a:buNone/>
              <a:defRPr sz="5000"/>
            </a:lvl8pPr>
            <a:lvl9pPr lvl="8" rtl="0" algn="r">
              <a:spcBef>
                <a:spcPts val="0"/>
              </a:spcBef>
              <a:spcAft>
                <a:spcPts val="0"/>
              </a:spcAft>
              <a:buSzPts val="5000"/>
              <a:buNone/>
              <a:defRPr sz="5000"/>
            </a:lvl9pPr>
          </a:lstStyle>
          <a:p>
            <a:r>
              <a:t>xx%</a:t>
            </a:r>
          </a:p>
        </p:txBody>
      </p:sp>
      <p:sp>
        <p:nvSpPr>
          <p:cNvPr id="79" name="Google Shape;79;p18"/>
          <p:cNvSpPr txBox="1"/>
          <p:nvPr>
            <p:ph idx="1" type="subTitle"/>
          </p:nvPr>
        </p:nvSpPr>
        <p:spPr>
          <a:xfrm>
            <a:off x="2350652" y="4202799"/>
            <a:ext cx="4450200" cy="4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1"/>
                </a:solidFill>
              </a:defRPr>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6">
    <p:spTree>
      <p:nvGrpSpPr>
        <p:cNvPr id="80" name="Shape 80"/>
        <p:cNvGrpSpPr/>
        <p:nvPr/>
      </p:nvGrpSpPr>
      <p:grpSpPr>
        <a:xfrm>
          <a:off x="0" y="0"/>
          <a:ext cx="0" cy="0"/>
          <a:chOff x="0" y="0"/>
          <a:chExt cx="0" cy="0"/>
        </a:xfrm>
      </p:grpSpPr>
      <p:sp>
        <p:nvSpPr>
          <p:cNvPr id="81" name="Google Shape;81;p19"/>
          <p:cNvSpPr txBox="1"/>
          <p:nvPr>
            <p:ph type="title"/>
          </p:nvPr>
        </p:nvSpPr>
        <p:spPr>
          <a:xfrm>
            <a:off x="5039688" y="2594378"/>
            <a:ext cx="3389700" cy="3879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2000"/>
              <a:buNone/>
              <a:defRPr sz="1800">
                <a:solidFill>
                  <a:schemeClr val="lt1"/>
                </a:solidFill>
                <a:highlight>
                  <a:schemeClr val="dk2"/>
                </a:highlight>
              </a:defRPr>
            </a:lvl1pPr>
            <a:lvl2pPr lvl="1" rtl="0" algn="ctr">
              <a:spcBef>
                <a:spcPts val="0"/>
              </a:spcBef>
              <a:spcAft>
                <a:spcPts val="0"/>
              </a:spcAft>
              <a:buClr>
                <a:schemeClr val="lt1"/>
              </a:buClr>
              <a:buSzPts val="2000"/>
              <a:buNone/>
              <a:defRPr sz="2000">
                <a:solidFill>
                  <a:schemeClr val="lt1"/>
                </a:solidFill>
                <a:highlight>
                  <a:schemeClr val="dk2"/>
                </a:highlight>
              </a:defRPr>
            </a:lvl2pPr>
            <a:lvl3pPr lvl="2" rtl="0" algn="ctr">
              <a:spcBef>
                <a:spcPts val="0"/>
              </a:spcBef>
              <a:spcAft>
                <a:spcPts val="0"/>
              </a:spcAft>
              <a:buClr>
                <a:schemeClr val="lt1"/>
              </a:buClr>
              <a:buSzPts val="2000"/>
              <a:buNone/>
              <a:defRPr sz="2000">
                <a:solidFill>
                  <a:schemeClr val="lt1"/>
                </a:solidFill>
                <a:highlight>
                  <a:schemeClr val="dk2"/>
                </a:highlight>
              </a:defRPr>
            </a:lvl3pPr>
            <a:lvl4pPr lvl="3" rtl="0" algn="ctr">
              <a:spcBef>
                <a:spcPts val="0"/>
              </a:spcBef>
              <a:spcAft>
                <a:spcPts val="0"/>
              </a:spcAft>
              <a:buClr>
                <a:schemeClr val="lt1"/>
              </a:buClr>
              <a:buSzPts val="2000"/>
              <a:buNone/>
              <a:defRPr sz="2000">
                <a:solidFill>
                  <a:schemeClr val="lt1"/>
                </a:solidFill>
                <a:highlight>
                  <a:schemeClr val="dk2"/>
                </a:highlight>
              </a:defRPr>
            </a:lvl4pPr>
            <a:lvl5pPr lvl="4" rtl="0" algn="ctr">
              <a:spcBef>
                <a:spcPts val="0"/>
              </a:spcBef>
              <a:spcAft>
                <a:spcPts val="0"/>
              </a:spcAft>
              <a:buClr>
                <a:schemeClr val="lt1"/>
              </a:buClr>
              <a:buSzPts val="2000"/>
              <a:buNone/>
              <a:defRPr sz="2000">
                <a:solidFill>
                  <a:schemeClr val="lt1"/>
                </a:solidFill>
                <a:highlight>
                  <a:schemeClr val="dk2"/>
                </a:highlight>
              </a:defRPr>
            </a:lvl5pPr>
            <a:lvl6pPr lvl="5" rtl="0" algn="ctr">
              <a:spcBef>
                <a:spcPts val="0"/>
              </a:spcBef>
              <a:spcAft>
                <a:spcPts val="0"/>
              </a:spcAft>
              <a:buClr>
                <a:schemeClr val="lt1"/>
              </a:buClr>
              <a:buSzPts val="2000"/>
              <a:buNone/>
              <a:defRPr sz="2000">
                <a:solidFill>
                  <a:schemeClr val="lt1"/>
                </a:solidFill>
                <a:highlight>
                  <a:schemeClr val="dk2"/>
                </a:highlight>
              </a:defRPr>
            </a:lvl6pPr>
            <a:lvl7pPr lvl="6" rtl="0" algn="ctr">
              <a:spcBef>
                <a:spcPts val="0"/>
              </a:spcBef>
              <a:spcAft>
                <a:spcPts val="0"/>
              </a:spcAft>
              <a:buClr>
                <a:schemeClr val="lt1"/>
              </a:buClr>
              <a:buSzPts val="2000"/>
              <a:buNone/>
              <a:defRPr sz="2000">
                <a:solidFill>
                  <a:schemeClr val="lt1"/>
                </a:solidFill>
                <a:highlight>
                  <a:schemeClr val="dk2"/>
                </a:highlight>
              </a:defRPr>
            </a:lvl7pPr>
            <a:lvl8pPr lvl="7" rtl="0" algn="ctr">
              <a:spcBef>
                <a:spcPts val="0"/>
              </a:spcBef>
              <a:spcAft>
                <a:spcPts val="0"/>
              </a:spcAft>
              <a:buClr>
                <a:schemeClr val="lt1"/>
              </a:buClr>
              <a:buSzPts val="2000"/>
              <a:buNone/>
              <a:defRPr sz="2000">
                <a:solidFill>
                  <a:schemeClr val="lt1"/>
                </a:solidFill>
                <a:highlight>
                  <a:schemeClr val="dk2"/>
                </a:highlight>
              </a:defRPr>
            </a:lvl8pPr>
            <a:lvl9pPr lvl="8" rtl="0" algn="ctr">
              <a:spcBef>
                <a:spcPts val="0"/>
              </a:spcBef>
              <a:spcAft>
                <a:spcPts val="0"/>
              </a:spcAft>
              <a:buClr>
                <a:schemeClr val="lt1"/>
              </a:buClr>
              <a:buSzPts val="2000"/>
              <a:buNone/>
              <a:defRPr sz="2000">
                <a:solidFill>
                  <a:schemeClr val="lt1"/>
                </a:solidFill>
                <a:highlight>
                  <a:schemeClr val="dk2"/>
                </a:highlight>
              </a:defRPr>
            </a:lvl9pPr>
          </a:lstStyle>
          <a:p/>
        </p:txBody>
      </p:sp>
      <p:sp>
        <p:nvSpPr>
          <p:cNvPr id="82" name="Google Shape;82;p19"/>
          <p:cNvSpPr txBox="1"/>
          <p:nvPr>
            <p:ph idx="1" type="subTitle"/>
          </p:nvPr>
        </p:nvSpPr>
        <p:spPr>
          <a:xfrm>
            <a:off x="4071475" y="828302"/>
            <a:ext cx="4357800" cy="164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200"/>
              <a:buNone/>
              <a:defRPr sz="2400">
                <a:solidFill>
                  <a:schemeClr val="dk1"/>
                </a:solidFill>
              </a:defRPr>
            </a:lvl1pPr>
            <a:lvl2pPr lvl="1" rtl="0" algn="ctr">
              <a:lnSpc>
                <a:spcPct val="100000"/>
              </a:lnSpc>
              <a:spcBef>
                <a:spcPts val="0"/>
              </a:spcBef>
              <a:spcAft>
                <a:spcPts val="0"/>
              </a:spcAft>
              <a:buSzPts val="2200"/>
              <a:buNone/>
              <a:defRPr sz="2200"/>
            </a:lvl2pPr>
            <a:lvl3pPr lvl="2" rtl="0" algn="ctr">
              <a:lnSpc>
                <a:spcPct val="100000"/>
              </a:lnSpc>
              <a:spcBef>
                <a:spcPts val="0"/>
              </a:spcBef>
              <a:spcAft>
                <a:spcPts val="0"/>
              </a:spcAft>
              <a:buSzPts val="2200"/>
              <a:buNone/>
              <a:defRPr sz="2200"/>
            </a:lvl3pPr>
            <a:lvl4pPr lvl="3" rtl="0" algn="ctr">
              <a:lnSpc>
                <a:spcPct val="100000"/>
              </a:lnSpc>
              <a:spcBef>
                <a:spcPts val="0"/>
              </a:spcBef>
              <a:spcAft>
                <a:spcPts val="0"/>
              </a:spcAft>
              <a:buSzPts val="2200"/>
              <a:buNone/>
              <a:defRPr sz="2200"/>
            </a:lvl4pPr>
            <a:lvl5pPr lvl="4" rtl="0" algn="ctr">
              <a:lnSpc>
                <a:spcPct val="100000"/>
              </a:lnSpc>
              <a:spcBef>
                <a:spcPts val="0"/>
              </a:spcBef>
              <a:spcAft>
                <a:spcPts val="0"/>
              </a:spcAft>
              <a:buSzPts val="2200"/>
              <a:buNone/>
              <a:defRPr sz="2200"/>
            </a:lvl5pPr>
            <a:lvl6pPr lvl="5" rtl="0" algn="ctr">
              <a:lnSpc>
                <a:spcPct val="100000"/>
              </a:lnSpc>
              <a:spcBef>
                <a:spcPts val="0"/>
              </a:spcBef>
              <a:spcAft>
                <a:spcPts val="0"/>
              </a:spcAft>
              <a:buSzPts val="2200"/>
              <a:buNone/>
              <a:defRPr sz="2200"/>
            </a:lvl6pPr>
            <a:lvl7pPr lvl="6" rtl="0" algn="ctr">
              <a:lnSpc>
                <a:spcPct val="100000"/>
              </a:lnSpc>
              <a:spcBef>
                <a:spcPts val="0"/>
              </a:spcBef>
              <a:spcAft>
                <a:spcPts val="0"/>
              </a:spcAft>
              <a:buSzPts val="2200"/>
              <a:buNone/>
              <a:defRPr sz="2200"/>
            </a:lvl7pPr>
            <a:lvl8pPr lvl="7" rtl="0" algn="ctr">
              <a:lnSpc>
                <a:spcPct val="100000"/>
              </a:lnSpc>
              <a:spcBef>
                <a:spcPts val="0"/>
              </a:spcBef>
              <a:spcAft>
                <a:spcPts val="0"/>
              </a:spcAft>
              <a:buSzPts val="2200"/>
              <a:buNone/>
              <a:defRPr sz="2200"/>
            </a:lvl8pPr>
            <a:lvl9pPr lvl="8" rtl="0" algn="ctr">
              <a:lnSpc>
                <a:spcPct val="100000"/>
              </a:lnSpc>
              <a:spcBef>
                <a:spcPts val="0"/>
              </a:spcBef>
              <a:spcAft>
                <a:spcPts val="0"/>
              </a:spcAft>
              <a:buSzPts val="2200"/>
              <a:buNone/>
              <a:defRPr sz="22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6">
    <p:spTree>
      <p:nvGrpSpPr>
        <p:cNvPr id="83" name="Shape 83"/>
        <p:cNvGrpSpPr/>
        <p:nvPr/>
      </p:nvGrpSpPr>
      <p:grpSpPr>
        <a:xfrm>
          <a:off x="0" y="0"/>
          <a:ext cx="0" cy="0"/>
          <a:chOff x="0" y="0"/>
          <a:chExt cx="0" cy="0"/>
        </a:xfrm>
      </p:grpSpPr>
      <p:sp>
        <p:nvSpPr>
          <p:cNvPr id="84" name="Google Shape;84;p20"/>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p:txBody>
      </p:sp>
      <p:sp>
        <p:nvSpPr>
          <p:cNvPr id="85" name="Google Shape;85;p20"/>
          <p:cNvSpPr txBox="1"/>
          <p:nvPr>
            <p:ph idx="1" type="subTitle"/>
          </p:nvPr>
        </p:nvSpPr>
        <p:spPr>
          <a:xfrm>
            <a:off x="1899701" y="1912950"/>
            <a:ext cx="1386900" cy="393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
        <p:nvSpPr>
          <p:cNvPr id="86" name="Google Shape;86;p20"/>
          <p:cNvSpPr txBox="1"/>
          <p:nvPr>
            <p:ph idx="2" type="subTitle"/>
          </p:nvPr>
        </p:nvSpPr>
        <p:spPr>
          <a:xfrm>
            <a:off x="1080882" y="2306539"/>
            <a:ext cx="2205600" cy="75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87" name="Google Shape;87;p20"/>
          <p:cNvSpPr txBox="1"/>
          <p:nvPr>
            <p:ph idx="3" type="subTitle"/>
          </p:nvPr>
        </p:nvSpPr>
        <p:spPr>
          <a:xfrm>
            <a:off x="5858551" y="3077875"/>
            <a:ext cx="1386900" cy="39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88" name="Google Shape;88;p20"/>
          <p:cNvSpPr txBox="1"/>
          <p:nvPr>
            <p:ph idx="4" type="subTitle"/>
          </p:nvPr>
        </p:nvSpPr>
        <p:spPr>
          <a:xfrm>
            <a:off x="5858557" y="3471475"/>
            <a:ext cx="2205600" cy="7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713100" y="1360800"/>
            <a:ext cx="5966100" cy="812100"/>
          </a:xfrm>
          <a:prstGeom prst="rect">
            <a:avLst/>
          </a:prstGeom>
        </p:spPr>
        <p:txBody>
          <a:bodyPr anchorCtr="0" anchor="ctr" bIns="91425" lIns="91425" spcFirstLastPara="1" rIns="91425" wrap="square" tIns="91425">
            <a:noAutofit/>
          </a:bodyPr>
          <a:lstStyle>
            <a:lvl1pPr lvl="0">
              <a:spcBef>
                <a:spcPts val="0"/>
              </a:spcBef>
              <a:spcAft>
                <a:spcPts val="0"/>
              </a:spcAft>
              <a:buSzPts val="5000"/>
              <a:buNone/>
              <a:defRPr sz="5000">
                <a:solidFill>
                  <a:schemeClr val="lt1"/>
                </a:solidFill>
                <a:highlight>
                  <a:schemeClr val="dk2"/>
                </a:highligh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713100" y="543301"/>
            <a:ext cx="1373100" cy="741300"/>
          </a:xfrm>
          <a:prstGeom prst="rect">
            <a:avLst/>
          </a:prstGeom>
        </p:spPr>
        <p:txBody>
          <a:bodyPr anchorCtr="0" anchor="ctr" bIns="91425" lIns="91425" spcFirstLastPara="1" rIns="91425" wrap="square" tIns="91425">
            <a:noAutofit/>
          </a:bodyPr>
          <a:lstStyle>
            <a:lvl1pPr lvl="0" rtl="0">
              <a:spcBef>
                <a:spcPts val="0"/>
              </a:spcBef>
              <a:spcAft>
                <a:spcPts val="0"/>
              </a:spcAft>
              <a:buSzPts val="5000"/>
              <a:buNone/>
              <a:defRPr sz="6500">
                <a:solidFill>
                  <a:schemeClr val="dk2"/>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4" name="Google Shape;14;p3"/>
          <p:cNvSpPr txBox="1"/>
          <p:nvPr>
            <p:ph idx="1" type="subTitle"/>
          </p:nvPr>
        </p:nvSpPr>
        <p:spPr>
          <a:xfrm>
            <a:off x="713100" y="2208500"/>
            <a:ext cx="4450200" cy="4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7">
    <p:spTree>
      <p:nvGrpSpPr>
        <p:cNvPr id="89" name="Shape 89"/>
        <p:cNvGrpSpPr/>
        <p:nvPr/>
      </p:nvGrpSpPr>
      <p:grpSpPr>
        <a:xfrm>
          <a:off x="0" y="0"/>
          <a:ext cx="0" cy="0"/>
          <a:chOff x="0" y="0"/>
          <a:chExt cx="0" cy="0"/>
        </a:xfrm>
      </p:grpSpPr>
      <p:sp>
        <p:nvSpPr>
          <p:cNvPr id="90" name="Google Shape;90;p21"/>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p:txBody>
      </p:sp>
      <p:sp>
        <p:nvSpPr>
          <p:cNvPr id="91" name="Google Shape;91;p21"/>
          <p:cNvSpPr txBox="1"/>
          <p:nvPr>
            <p:ph idx="1" type="body"/>
          </p:nvPr>
        </p:nvSpPr>
        <p:spPr>
          <a:xfrm>
            <a:off x="713100" y="1317450"/>
            <a:ext cx="3688200" cy="3251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2" name="Google Shape;92;p21"/>
          <p:cNvSpPr txBox="1"/>
          <p:nvPr>
            <p:ph idx="2" type="body"/>
          </p:nvPr>
        </p:nvSpPr>
        <p:spPr>
          <a:xfrm>
            <a:off x="4742700" y="1317450"/>
            <a:ext cx="3688200" cy="3251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5">
    <p:spTree>
      <p:nvGrpSpPr>
        <p:cNvPr id="93" name="Shape 93"/>
        <p:cNvGrpSpPr/>
        <p:nvPr/>
      </p:nvGrpSpPr>
      <p:grpSpPr>
        <a:xfrm>
          <a:off x="0" y="0"/>
          <a:ext cx="0" cy="0"/>
          <a:chOff x="0" y="0"/>
          <a:chExt cx="0" cy="0"/>
        </a:xfrm>
      </p:grpSpPr>
      <p:sp>
        <p:nvSpPr>
          <p:cNvPr id="94" name="Google Shape;94;p22"/>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p:txBody>
      </p:sp>
      <p:sp>
        <p:nvSpPr>
          <p:cNvPr id="95" name="Google Shape;95;p22"/>
          <p:cNvSpPr txBox="1"/>
          <p:nvPr>
            <p:ph idx="1" type="subTitle"/>
          </p:nvPr>
        </p:nvSpPr>
        <p:spPr>
          <a:xfrm>
            <a:off x="908301" y="3026892"/>
            <a:ext cx="22056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96" name="Google Shape;96;p22"/>
          <p:cNvSpPr txBox="1"/>
          <p:nvPr>
            <p:ph idx="2" type="subTitle"/>
          </p:nvPr>
        </p:nvSpPr>
        <p:spPr>
          <a:xfrm>
            <a:off x="908301" y="3420492"/>
            <a:ext cx="2205600" cy="82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 name="Google Shape;97;p22"/>
          <p:cNvSpPr txBox="1"/>
          <p:nvPr>
            <p:ph idx="3" type="subTitle"/>
          </p:nvPr>
        </p:nvSpPr>
        <p:spPr>
          <a:xfrm>
            <a:off x="3469926" y="3026892"/>
            <a:ext cx="22056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98" name="Google Shape;98;p22"/>
          <p:cNvSpPr txBox="1"/>
          <p:nvPr>
            <p:ph idx="4" type="subTitle"/>
          </p:nvPr>
        </p:nvSpPr>
        <p:spPr>
          <a:xfrm>
            <a:off x="3469926" y="3420492"/>
            <a:ext cx="2205600" cy="82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 name="Google Shape;99;p22"/>
          <p:cNvSpPr txBox="1"/>
          <p:nvPr>
            <p:ph idx="5" type="subTitle"/>
          </p:nvPr>
        </p:nvSpPr>
        <p:spPr>
          <a:xfrm>
            <a:off x="6031551" y="3026892"/>
            <a:ext cx="22056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0" name="Google Shape;100;p22"/>
          <p:cNvSpPr txBox="1"/>
          <p:nvPr>
            <p:ph idx="6" type="subTitle"/>
          </p:nvPr>
        </p:nvSpPr>
        <p:spPr>
          <a:xfrm>
            <a:off x="6031551" y="3420492"/>
            <a:ext cx="2205600" cy="82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4">
    <p:spTree>
      <p:nvGrpSpPr>
        <p:cNvPr id="101" name="Shape 101"/>
        <p:cNvGrpSpPr/>
        <p:nvPr/>
      </p:nvGrpSpPr>
      <p:grpSpPr>
        <a:xfrm>
          <a:off x="0" y="0"/>
          <a:ext cx="0" cy="0"/>
          <a:chOff x="0" y="0"/>
          <a:chExt cx="0" cy="0"/>
        </a:xfrm>
      </p:grpSpPr>
      <p:sp>
        <p:nvSpPr>
          <p:cNvPr id="102" name="Google Shape;102;p23"/>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p:txBody>
      </p:sp>
      <p:sp>
        <p:nvSpPr>
          <p:cNvPr id="103" name="Google Shape;103;p23"/>
          <p:cNvSpPr txBox="1"/>
          <p:nvPr>
            <p:ph idx="1" type="subTitle"/>
          </p:nvPr>
        </p:nvSpPr>
        <p:spPr>
          <a:xfrm>
            <a:off x="2020116" y="1664394"/>
            <a:ext cx="1153500" cy="351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4" name="Google Shape;104;p23"/>
          <p:cNvSpPr txBox="1"/>
          <p:nvPr>
            <p:ph idx="2" type="subTitle"/>
          </p:nvPr>
        </p:nvSpPr>
        <p:spPr>
          <a:xfrm>
            <a:off x="968141" y="2015267"/>
            <a:ext cx="2205600" cy="780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 name="Google Shape;105;p23"/>
          <p:cNvSpPr txBox="1"/>
          <p:nvPr>
            <p:ph idx="3" type="subTitle"/>
          </p:nvPr>
        </p:nvSpPr>
        <p:spPr>
          <a:xfrm>
            <a:off x="5970766" y="1664394"/>
            <a:ext cx="1153500" cy="35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6" name="Google Shape;106;p23"/>
          <p:cNvSpPr txBox="1"/>
          <p:nvPr>
            <p:ph idx="4" type="subTitle"/>
          </p:nvPr>
        </p:nvSpPr>
        <p:spPr>
          <a:xfrm>
            <a:off x="5970766" y="2015267"/>
            <a:ext cx="2205600" cy="78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 name="Google Shape;107;p23"/>
          <p:cNvSpPr txBox="1"/>
          <p:nvPr>
            <p:ph idx="5" type="subTitle"/>
          </p:nvPr>
        </p:nvSpPr>
        <p:spPr>
          <a:xfrm>
            <a:off x="2020116" y="3134575"/>
            <a:ext cx="1153500" cy="351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8" name="Google Shape;108;p23"/>
          <p:cNvSpPr txBox="1"/>
          <p:nvPr>
            <p:ph idx="6" type="subTitle"/>
          </p:nvPr>
        </p:nvSpPr>
        <p:spPr>
          <a:xfrm>
            <a:off x="968141" y="3485573"/>
            <a:ext cx="2205600" cy="780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9" name="Google Shape;109;p23"/>
          <p:cNvSpPr txBox="1"/>
          <p:nvPr>
            <p:ph idx="7" type="subTitle"/>
          </p:nvPr>
        </p:nvSpPr>
        <p:spPr>
          <a:xfrm>
            <a:off x="5970766" y="3134575"/>
            <a:ext cx="1153500" cy="35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0" name="Google Shape;110;p23"/>
          <p:cNvSpPr txBox="1"/>
          <p:nvPr>
            <p:ph idx="8" type="subTitle"/>
          </p:nvPr>
        </p:nvSpPr>
        <p:spPr>
          <a:xfrm>
            <a:off x="5970766" y="3485573"/>
            <a:ext cx="2205600" cy="78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4">
    <p:spTree>
      <p:nvGrpSpPr>
        <p:cNvPr id="111" name="Shape 111"/>
        <p:cNvGrpSpPr/>
        <p:nvPr/>
      </p:nvGrpSpPr>
      <p:grpSpPr>
        <a:xfrm>
          <a:off x="0" y="0"/>
          <a:ext cx="0" cy="0"/>
          <a:chOff x="0" y="0"/>
          <a:chExt cx="0" cy="0"/>
        </a:xfrm>
      </p:grpSpPr>
      <p:sp>
        <p:nvSpPr>
          <p:cNvPr id="112" name="Google Shape;112;p24"/>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p:txBody>
      </p:sp>
      <p:sp>
        <p:nvSpPr>
          <p:cNvPr id="113" name="Google Shape;113;p24"/>
          <p:cNvSpPr txBox="1"/>
          <p:nvPr>
            <p:ph idx="1" type="subTitle"/>
          </p:nvPr>
        </p:nvSpPr>
        <p:spPr>
          <a:xfrm>
            <a:off x="2372689" y="1927359"/>
            <a:ext cx="2013600" cy="35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114" name="Google Shape;114;p24"/>
          <p:cNvSpPr txBox="1"/>
          <p:nvPr>
            <p:ph idx="2" type="subTitle"/>
          </p:nvPr>
        </p:nvSpPr>
        <p:spPr>
          <a:xfrm>
            <a:off x="2372689" y="2278234"/>
            <a:ext cx="2013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5" name="Google Shape;115;p24"/>
          <p:cNvSpPr txBox="1"/>
          <p:nvPr>
            <p:ph idx="3" type="subTitle"/>
          </p:nvPr>
        </p:nvSpPr>
        <p:spPr>
          <a:xfrm>
            <a:off x="6079914" y="1927359"/>
            <a:ext cx="2013600" cy="35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6" name="Google Shape;116;p24"/>
          <p:cNvSpPr txBox="1"/>
          <p:nvPr>
            <p:ph idx="4" type="subTitle"/>
          </p:nvPr>
        </p:nvSpPr>
        <p:spPr>
          <a:xfrm>
            <a:off x="6079914" y="2278234"/>
            <a:ext cx="2013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24"/>
          <p:cNvSpPr txBox="1"/>
          <p:nvPr>
            <p:ph idx="5" type="subTitle"/>
          </p:nvPr>
        </p:nvSpPr>
        <p:spPr>
          <a:xfrm>
            <a:off x="2372689" y="3557562"/>
            <a:ext cx="2013600" cy="35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118" name="Google Shape;118;p24"/>
          <p:cNvSpPr txBox="1"/>
          <p:nvPr>
            <p:ph idx="6" type="subTitle"/>
          </p:nvPr>
        </p:nvSpPr>
        <p:spPr>
          <a:xfrm>
            <a:off x="2372689" y="3908561"/>
            <a:ext cx="2013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9" name="Google Shape;119;p24"/>
          <p:cNvSpPr txBox="1"/>
          <p:nvPr>
            <p:ph idx="7" type="subTitle"/>
          </p:nvPr>
        </p:nvSpPr>
        <p:spPr>
          <a:xfrm>
            <a:off x="6079914" y="3557562"/>
            <a:ext cx="2013600" cy="35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0" name="Google Shape;120;p24"/>
          <p:cNvSpPr txBox="1"/>
          <p:nvPr>
            <p:ph idx="8" type="subTitle"/>
          </p:nvPr>
        </p:nvSpPr>
        <p:spPr>
          <a:xfrm>
            <a:off x="6079914" y="3908561"/>
            <a:ext cx="2013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BLANK_15">
    <p:spTree>
      <p:nvGrpSpPr>
        <p:cNvPr id="121" name="Shape 121"/>
        <p:cNvGrpSpPr/>
        <p:nvPr/>
      </p:nvGrpSpPr>
      <p:grpSpPr>
        <a:xfrm>
          <a:off x="0" y="0"/>
          <a:ext cx="0" cy="0"/>
          <a:chOff x="0" y="0"/>
          <a:chExt cx="0" cy="0"/>
        </a:xfrm>
      </p:grpSpPr>
      <p:sp>
        <p:nvSpPr>
          <p:cNvPr id="122" name="Google Shape;122;p25"/>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p:txBody>
      </p:sp>
      <p:sp>
        <p:nvSpPr>
          <p:cNvPr id="123" name="Google Shape;123;p25"/>
          <p:cNvSpPr txBox="1"/>
          <p:nvPr>
            <p:ph idx="2" type="title"/>
          </p:nvPr>
        </p:nvSpPr>
        <p:spPr>
          <a:xfrm>
            <a:off x="774079" y="3071843"/>
            <a:ext cx="17763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24" name="Google Shape;124;p25"/>
          <p:cNvSpPr txBox="1"/>
          <p:nvPr>
            <p:ph idx="1" type="subTitle"/>
          </p:nvPr>
        </p:nvSpPr>
        <p:spPr>
          <a:xfrm>
            <a:off x="774079" y="3451163"/>
            <a:ext cx="1776300" cy="76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 name="Google Shape;125;p25"/>
          <p:cNvSpPr txBox="1"/>
          <p:nvPr>
            <p:ph idx="3" type="title"/>
          </p:nvPr>
        </p:nvSpPr>
        <p:spPr>
          <a:xfrm>
            <a:off x="2714080" y="3071843"/>
            <a:ext cx="17763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26" name="Google Shape;126;p25"/>
          <p:cNvSpPr txBox="1"/>
          <p:nvPr>
            <p:ph idx="4" type="subTitle"/>
          </p:nvPr>
        </p:nvSpPr>
        <p:spPr>
          <a:xfrm>
            <a:off x="2714080" y="3451163"/>
            <a:ext cx="1776300" cy="76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7" name="Google Shape;127;p25"/>
          <p:cNvSpPr txBox="1"/>
          <p:nvPr>
            <p:ph idx="5" type="title"/>
          </p:nvPr>
        </p:nvSpPr>
        <p:spPr>
          <a:xfrm>
            <a:off x="4654074" y="3071843"/>
            <a:ext cx="17763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28" name="Google Shape;128;p25"/>
          <p:cNvSpPr txBox="1"/>
          <p:nvPr>
            <p:ph idx="6" type="subTitle"/>
          </p:nvPr>
        </p:nvSpPr>
        <p:spPr>
          <a:xfrm>
            <a:off x="4654074" y="3451163"/>
            <a:ext cx="1776300" cy="76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9" name="Google Shape;129;p25"/>
          <p:cNvSpPr txBox="1"/>
          <p:nvPr>
            <p:ph idx="7" type="title"/>
          </p:nvPr>
        </p:nvSpPr>
        <p:spPr>
          <a:xfrm>
            <a:off x="6594075" y="3071843"/>
            <a:ext cx="17763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30" name="Google Shape;130;p25"/>
          <p:cNvSpPr txBox="1"/>
          <p:nvPr>
            <p:ph idx="8" type="subTitle"/>
          </p:nvPr>
        </p:nvSpPr>
        <p:spPr>
          <a:xfrm>
            <a:off x="6594075" y="3451163"/>
            <a:ext cx="1776300" cy="76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3">
    <p:spTree>
      <p:nvGrpSpPr>
        <p:cNvPr id="131" name="Shape 131"/>
        <p:cNvGrpSpPr/>
        <p:nvPr/>
      </p:nvGrpSpPr>
      <p:grpSpPr>
        <a:xfrm>
          <a:off x="0" y="0"/>
          <a:ext cx="0" cy="0"/>
          <a:chOff x="0" y="0"/>
          <a:chExt cx="0" cy="0"/>
        </a:xfrm>
      </p:grpSpPr>
      <p:sp>
        <p:nvSpPr>
          <p:cNvPr id="132" name="Google Shape;132;p26"/>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p:txBody>
      </p:sp>
      <p:sp>
        <p:nvSpPr>
          <p:cNvPr id="133" name="Google Shape;133;p26"/>
          <p:cNvSpPr txBox="1"/>
          <p:nvPr>
            <p:ph idx="2" type="title"/>
          </p:nvPr>
        </p:nvSpPr>
        <p:spPr>
          <a:xfrm>
            <a:off x="2272855" y="1366950"/>
            <a:ext cx="1264800" cy="364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34" name="Google Shape;134;p26"/>
          <p:cNvSpPr txBox="1"/>
          <p:nvPr>
            <p:ph idx="1" type="subTitle"/>
          </p:nvPr>
        </p:nvSpPr>
        <p:spPr>
          <a:xfrm>
            <a:off x="2272855" y="1731038"/>
            <a:ext cx="19278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 name="Google Shape;135;p26"/>
          <p:cNvSpPr txBox="1"/>
          <p:nvPr>
            <p:ph idx="3" type="title"/>
          </p:nvPr>
        </p:nvSpPr>
        <p:spPr>
          <a:xfrm>
            <a:off x="5896955" y="3588081"/>
            <a:ext cx="1264800" cy="364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36" name="Google Shape;136;p26"/>
          <p:cNvSpPr txBox="1"/>
          <p:nvPr>
            <p:ph idx="4" type="subTitle"/>
          </p:nvPr>
        </p:nvSpPr>
        <p:spPr>
          <a:xfrm>
            <a:off x="5896955" y="3952739"/>
            <a:ext cx="19278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7" name="Google Shape;137;p26"/>
          <p:cNvSpPr txBox="1"/>
          <p:nvPr>
            <p:ph idx="5" type="title"/>
          </p:nvPr>
        </p:nvSpPr>
        <p:spPr>
          <a:xfrm>
            <a:off x="5896955" y="1366950"/>
            <a:ext cx="1264800" cy="364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38" name="Google Shape;138;p26"/>
          <p:cNvSpPr txBox="1"/>
          <p:nvPr>
            <p:ph idx="6" type="subTitle"/>
          </p:nvPr>
        </p:nvSpPr>
        <p:spPr>
          <a:xfrm>
            <a:off x="5896955" y="1731038"/>
            <a:ext cx="19278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 name="Google Shape;139;p26"/>
          <p:cNvSpPr txBox="1"/>
          <p:nvPr>
            <p:ph idx="7" type="title"/>
          </p:nvPr>
        </p:nvSpPr>
        <p:spPr>
          <a:xfrm>
            <a:off x="2272855" y="2477515"/>
            <a:ext cx="1264800" cy="364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40" name="Google Shape;140;p26"/>
          <p:cNvSpPr txBox="1"/>
          <p:nvPr>
            <p:ph idx="8" type="subTitle"/>
          </p:nvPr>
        </p:nvSpPr>
        <p:spPr>
          <a:xfrm>
            <a:off x="2272855" y="2841888"/>
            <a:ext cx="19278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 name="Google Shape;141;p26"/>
          <p:cNvSpPr txBox="1"/>
          <p:nvPr>
            <p:ph idx="9" type="title"/>
          </p:nvPr>
        </p:nvSpPr>
        <p:spPr>
          <a:xfrm>
            <a:off x="2272855" y="3588080"/>
            <a:ext cx="1264800" cy="364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42" name="Google Shape;142;p26"/>
          <p:cNvSpPr txBox="1"/>
          <p:nvPr>
            <p:ph idx="13" type="subTitle"/>
          </p:nvPr>
        </p:nvSpPr>
        <p:spPr>
          <a:xfrm>
            <a:off x="2272855" y="3952739"/>
            <a:ext cx="19278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3" name="Google Shape;143;p26"/>
          <p:cNvSpPr txBox="1"/>
          <p:nvPr>
            <p:ph idx="14" type="title"/>
          </p:nvPr>
        </p:nvSpPr>
        <p:spPr>
          <a:xfrm>
            <a:off x="5896955" y="2477515"/>
            <a:ext cx="1264800" cy="364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44" name="Google Shape;144;p26"/>
          <p:cNvSpPr txBox="1"/>
          <p:nvPr>
            <p:ph idx="15" type="subTitle"/>
          </p:nvPr>
        </p:nvSpPr>
        <p:spPr>
          <a:xfrm>
            <a:off x="5896955" y="2841888"/>
            <a:ext cx="19278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9">
    <p:spTree>
      <p:nvGrpSpPr>
        <p:cNvPr id="145" name="Shape 145"/>
        <p:cNvGrpSpPr/>
        <p:nvPr/>
      </p:nvGrpSpPr>
      <p:grpSpPr>
        <a:xfrm>
          <a:off x="0" y="0"/>
          <a:ext cx="0" cy="0"/>
          <a:chOff x="0" y="0"/>
          <a:chExt cx="0" cy="0"/>
        </a:xfrm>
      </p:grpSpPr>
      <p:sp>
        <p:nvSpPr>
          <p:cNvPr id="146" name="Google Shape;146;p27"/>
          <p:cNvSpPr txBox="1"/>
          <p:nvPr>
            <p:ph hasCustomPrompt="1" type="title"/>
          </p:nvPr>
        </p:nvSpPr>
        <p:spPr>
          <a:xfrm>
            <a:off x="838875" y="2343453"/>
            <a:ext cx="2209200" cy="820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500"/>
              <a:buNone/>
              <a:defRPr sz="6000">
                <a:solidFill>
                  <a:schemeClr val="dk2"/>
                </a:solidFill>
              </a:defRPr>
            </a:lvl1pPr>
            <a:lvl2pPr lvl="1" rtl="0" algn="ctr">
              <a:spcBef>
                <a:spcPts val="0"/>
              </a:spcBef>
              <a:spcAft>
                <a:spcPts val="0"/>
              </a:spcAft>
              <a:buClr>
                <a:schemeClr val="dk2"/>
              </a:buClr>
              <a:buSzPts val="4500"/>
              <a:buNone/>
              <a:defRPr sz="4500">
                <a:solidFill>
                  <a:schemeClr val="dk2"/>
                </a:solidFill>
              </a:defRPr>
            </a:lvl2pPr>
            <a:lvl3pPr lvl="2" rtl="0" algn="ctr">
              <a:spcBef>
                <a:spcPts val="0"/>
              </a:spcBef>
              <a:spcAft>
                <a:spcPts val="0"/>
              </a:spcAft>
              <a:buClr>
                <a:schemeClr val="dk2"/>
              </a:buClr>
              <a:buSzPts val="4500"/>
              <a:buNone/>
              <a:defRPr sz="4500">
                <a:solidFill>
                  <a:schemeClr val="dk2"/>
                </a:solidFill>
              </a:defRPr>
            </a:lvl3pPr>
            <a:lvl4pPr lvl="3" rtl="0" algn="ctr">
              <a:spcBef>
                <a:spcPts val="0"/>
              </a:spcBef>
              <a:spcAft>
                <a:spcPts val="0"/>
              </a:spcAft>
              <a:buClr>
                <a:schemeClr val="dk2"/>
              </a:buClr>
              <a:buSzPts val="4500"/>
              <a:buNone/>
              <a:defRPr sz="4500">
                <a:solidFill>
                  <a:schemeClr val="dk2"/>
                </a:solidFill>
              </a:defRPr>
            </a:lvl4pPr>
            <a:lvl5pPr lvl="4" rtl="0" algn="ctr">
              <a:spcBef>
                <a:spcPts val="0"/>
              </a:spcBef>
              <a:spcAft>
                <a:spcPts val="0"/>
              </a:spcAft>
              <a:buClr>
                <a:schemeClr val="dk2"/>
              </a:buClr>
              <a:buSzPts val="4500"/>
              <a:buNone/>
              <a:defRPr sz="4500">
                <a:solidFill>
                  <a:schemeClr val="dk2"/>
                </a:solidFill>
              </a:defRPr>
            </a:lvl5pPr>
            <a:lvl6pPr lvl="5" rtl="0" algn="ctr">
              <a:spcBef>
                <a:spcPts val="0"/>
              </a:spcBef>
              <a:spcAft>
                <a:spcPts val="0"/>
              </a:spcAft>
              <a:buClr>
                <a:schemeClr val="dk2"/>
              </a:buClr>
              <a:buSzPts val="4500"/>
              <a:buNone/>
              <a:defRPr sz="4500">
                <a:solidFill>
                  <a:schemeClr val="dk2"/>
                </a:solidFill>
              </a:defRPr>
            </a:lvl6pPr>
            <a:lvl7pPr lvl="6" rtl="0" algn="ctr">
              <a:spcBef>
                <a:spcPts val="0"/>
              </a:spcBef>
              <a:spcAft>
                <a:spcPts val="0"/>
              </a:spcAft>
              <a:buClr>
                <a:schemeClr val="dk2"/>
              </a:buClr>
              <a:buSzPts val="4500"/>
              <a:buNone/>
              <a:defRPr sz="4500">
                <a:solidFill>
                  <a:schemeClr val="dk2"/>
                </a:solidFill>
              </a:defRPr>
            </a:lvl7pPr>
            <a:lvl8pPr lvl="7" rtl="0" algn="ctr">
              <a:spcBef>
                <a:spcPts val="0"/>
              </a:spcBef>
              <a:spcAft>
                <a:spcPts val="0"/>
              </a:spcAft>
              <a:buClr>
                <a:schemeClr val="dk2"/>
              </a:buClr>
              <a:buSzPts val="4500"/>
              <a:buNone/>
              <a:defRPr sz="4500">
                <a:solidFill>
                  <a:schemeClr val="dk2"/>
                </a:solidFill>
              </a:defRPr>
            </a:lvl8pPr>
            <a:lvl9pPr lvl="8" rtl="0" algn="ctr">
              <a:spcBef>
                <a:spcPts val="0"/>
              </a:spcBef>
              <a:spcAft>
                <a:spcPts val="0"/>
              </a:spcAft>
              <a:buClr>
                <a:schemeClr val="dk2"/>
              </a:buClr>
              <a:buSzPts val="4500"/>
              <a:buNone/>
              <a:defRPr sz="4500">
                <a:solidFill>
                  <a:schemeClr val="dk2"/>
                </a:solidFill>
              </a:defRPr>
            </a:lvl9pPr>
          </a:lstStyle>
          <a:p>
            <a:r>
              <a:t>xx%</a:t>
            </a:r>
          </a:p>
        </p:txBody>
      </p:sp>
      <p:sp>
        <p:nvSpPr>
          <p:cNvPr id="147" name="Google Shape;147;p27"/>
          <p:cNvSpPr txBox="1"/>
          <p:nvPr>
            <p:ph hasCustomPrompt="1" idx="2" type="title"/>
          </p:nvPr>
        </p:nvSpPr>
        <p:spPr>
          <a:xfrm>
            <a:off x="3467400" y="2343453"/>
            <a:ext cx="2209200" cy="820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500"/>
              <a:buNone/>
              <a:defRPr sz="6000">
                <a:solidFill>
                  <a:schemeClr val="dk2"/>
                </a:solidFill>
              </a:defRPr>
            </a:lvl1pPr>
            <a:lvl2pPr lvl="1" rtl="0" algn="ctr">
              <a:spcBef>
                <a:spcPts val="0"/>
              </a:spcBef>
              <a:spcAft>
                <a:spcPts val="0"/>
              </a:spcAft>
              <a:buClr>
                <a:schemeClr val="dk2"/>
              </a:buClr>
              <a:buSzPts val="4500"/>
              <a:buNone/>
              <a:defRPr sz="4500">
                <a:solidFill>
                  <a:schemeClr val="dk2"/>
                </a:solidFill>
              </a:defRPr>
            </a:lvl2pPr>
            <a:lvl3pPr lvl="2" rtl="0" algn="ctr">
              <a:spcBef>
                <a:spcPts val="0"/>
              </a:spcBef>
              <a:spcAft>
                <a:spcPts val="0"/>
              </a:spcAft>
              <a:buClr>
                <a:schemeClr val="dk2"/>
              </a:buClr>
              <a:buSzPts val="4500"/>
              <a:buNone/>
              <a:defRPr sz="4500">
                <a:solidFill>
                  <a:schemeClr val="dk2"/>
                </a:solidFill>
              </a:defRPr>
            </a:lvl3pPr>
            <a:lvl4pPr lvl="3" rtl="0" algn="ctr">
              <a:spcBef>
                <a:spcPts val="0"/>
              </a:spcBef>
              <a:spcAft>
                <a:spcPts val="0"/>
              </a:spcAft>
              <a:buClr>
                <a:schemeClr val="dk2"/>
              </a:buClr>
              <a:buSzPts val="4500"/>
              <a:buNone/>
              <a:defRPr sz="4500">
                <a:solidFill>
                  <a:schemeClr val="dk2"/>
                </a:solidFill>
              </a:defRPr>
            </a:lvl4pPr>
            <a:lvl5pPr lvl="4" rtl="0" algn="ctr">
              <a:spcBef>
                <a:spcPts val="0"/>
              </a:spcBef>
              <a:spcAft>
                <a:spcPts val="0"/>
              </a:spcAft>
              <a:buClr>
                <a:schemeClr val="dk2"/>
              </a:buClr>
              <a:buSzPts val="4500"/>
              <a:buNone/>
              <a:defRPr sz="4500">
                <a:solidFill>
                  <a:schemeClr val="dk2"/>
                </a:solidFill>
              </a:defRPr>
            </a:lvl5pPr>
            <a:lvl6pPr lvl="5" rtl="0" algn="ctr">
              <a:spcBef>
                <a:spcPts val="0"/>
              </a:spcBef>
              <a:spcAft>
                <a:spcPts val="0"/>
              </a:spcAft>
              <a:buClr>
                <a:schemeClr val="dk2"/>
              </a:buClr>
              <a:buSzPts val="4500"/>
              <a:buNone/>
              <a:defRPr sz="4500">
                <a:solidFill>
                  <a:schemeClr val="dk2"/>
                </a:solidFill>
              </a:defRPr>
            </a:lvl6pPr>
            <a:lvl7pPr lvl="6" rtl="0" algn="ctr">
              <a:spcBef>
                <a:spcPts val="0"/>
              </a:spcBef>
              <a:spcAft>
                <a:spcPts val="0"/>
              </a:spcAft>
              <a:buClr>
                <a:schemeClr val="dk2"/>
              </a:buClr>
              <a:buSzPts val="4500"/>
              <a:buNone/>
              <a:defRPr sz="4500">
                <a:solidFill>
                  <a:schemeClr val="dk2"/>
                </a:solidFill>
              </a:defRPr>
            </a:lvl7pPr>
            <a:lvl8pPr lvl="7" rtl="0" algn="ctr">
              <a:spcBef>
                <a:spcPts val="0"/>
              </a:spcBef>
              <a:spcAft>
                <a:spcPts val="0"/>
              </a:spcAft>
              <a:buClr>
                <a:schemeClr val="dk2"/>
              </a:buClr>
              <a:buSzPts val="4500"/>
              <a:buNone/>
              <a:defRPr sz="4500">
                <a:solidFill>
                  <a:schemeClr val="dk2"/>
                </a:solidFill>
              </a:defRPr>
            </a:lvl8pPr>
            <a:lvl9pPr lvl="8" rtl="0" algn="ctr">
              <a:spcBef>
                <a:spcPts val="0"/>
              </a:spcBef>
              <a:spcAft>
                <a:spcPts val="0"/>
              </a:spcAft>
              <a:buClr>
                <a:schemeClr val="dk2"/>
              </a:buClr>
              <a:buSzPts val="4500"/>
              <a:buNone/>
              <a:defRPr sz="4500">
                <a:solidFill>
                  <a:schemeClr val="dk2"/>
                </a:solidFill>
              </a:defRPr>
            </a:lvl9pPr>
          </a:lstStyle>
          <a:p>
            <a:r>
              <a:t>xx%</a:t>
            </a:r>
          </a:p>
        </p:txBody>
      </p:sp>
      <p:sp>
        <p:nvSpPr>
          <p:cNvPr id="148" name="Google Shape;148;p27"/>
          <p:cNvSpPr txBox="1"/>
          <p:nvPr>
            <p:ph hasCustomPrompt="1" idx="3" type="title"/>
          </p:nvPr>
        </p:nvSpPr>
        <p:spPr>
          <a:xfrm>
            <a:off x="6095925" y="2343453"/>
            <a:ext cx="2209200" cy="820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500"/>
              <a:buNone/>
              <a:defRPr sz="6000">
                <a:solidFill>
                  <a:schemeClr val="dk2"/>
                </a:solidFill>
              </a:defRPr>
            </a:lvl1pPr>
            <a:lvl2pPr lvl="1" rtl="0" algn="ctr">
              <a:spcBef>
                <a:spcPts val="0"/>
              </a:spcBef>
              <a:spcAft>
                <a:spcPts val="0"/>
              </a:spcAft>
              <a:buClr>
                <a:schemeClr val="dk2"/>
              </a:buClr>
              <a:buSzPts val="4500"/>
              <a:buNone/>
              <a:defRPr sz="4500">
                <a:solidFill>
                  <a:schemeClr val="dk2"/>
                </a:solidFill>
              </a:defRPr>
            </a:lvl2pPr>
            <a:lvl3pPr lvl="2" rtl="0" algn="ctr">
              <a:spcBef>
                <a:spcPts val="0"/>
              </a:spcBef>
              <a:spcAft>
                <a:spcPts val="0"/>
              </a:spcAft>
              <a:buClr>
                <a:schemeClr val="dk2"/>
              </a:buClr>
              <a:buSzPts val="4500"/>
              <a:buNone/>
              <a:defRPr sz="4500">
                <a:solidFill>
                  <a:schemeClr val="dk2"/>
                </a:solidFill>
              </a:defRPr>
            </a:lvl3pPr>
            <a:lvl4pPr lvl="3" rtl="0" algn="ctr">
              <a:spcBef>
                <a:spcPts val="0"/>
              </a:spcBef>
              <a:spcAft>
                <a:spcPts val="0"/>
              </a:spcAft>
              <a:buClr>
                <a:schemeClr val="dk2"/>
              </a:buClr>
              <a:buSzPts val="4500"/>
              <a:buNone/>
              <a:defRPr sz="4500">
                <a:solidFill>
                  <a:schemeClr val="dk2"/>
                </a:solidFill>
              </a:defRPr>
            </a:lvl4pPr>
            <a:lvl5pPr lvl="4" rtl="0" algn="ctr">
              <a:spcBef>
                <a:spcPts val="0"/>
              </a:spcBef>
              <a:spcAft>
                <a:spcPts val="0"/>
              </a:spcAft>
              <a:buClr>
                <a:schemeClr val="dk2"/>
              </a:buClr>
              <a:buSzPts val="4500"/>
              <a:buNone/>
              <a:defRPr sz="4500">
                <a:solidFill>
                  <a:schemeClr val="dk2"/>
                </a:solidFill>
              </a:defRPr>
            </a:lvl5pPr>
            <a:lvl6pPr lvl="5" rtl="0" algn="ctr">
              <a:spcBef>
                <a:spcPts val="0"/>
              </a:spcBef>
              <a:spcAft>
                <a:spcPts val="0"/>
              </a:spcAft>
              <a:buClr>
                <a:schemeClr val="dk2"/>
              </a:buClr>
              <a:buSzPts val="4500"/>
              <a:buNone/>
              <a:defRPr sz="4500">
                <a:solidFill>
                  <a:schemeClr val="dk2"/>
                </a:solidFill>
              </a:defRPr>
            </a:lvl6pPr>
            <a:lvl7pPr lvl="6" rtl="0" algn="ctr">
              <a:spcBef>
                <a:spcPts val="0"/>
              </a:spcBef>
              <a:spcAft>
                <a:spcPts val="0"/>
              </a:spcAft>
              <a:buClr>
                <a:schemeClr val="dk2"/>
              </a:buClr>
              <a:buSzPts val="4500"/>
              <a:buNone/>
              <a:defRPr sz="4500">
                <a:solidFill>
                  <a:schemeClr val="dk2"/>
                </a:solidFill>
              </a:defRPr>
            </a:lvl7pPr>
            <a:lvl8pPr lvl="7" rtl="0" algn="ctr">
              <a:spcBef>
                <a:spcPts val="0"/>
              </a:spcBef>
              <a:spcAft>
                <a:spcPts val="0"/>
              </a:spcAft>
              <a:buClr>
                <a:schemeClr val="dk2"/>
              </a:buClr>
              <a:buSzPts val="4500"/>
              <a:buNone/>
              <a:defRPr sz="4500">
                <a:solidFill>
                  <a:schemeClr val="dk2"/>
                </a:solidFill>
              </a:defRPr>
            </a:lvl8pPr>
            <a:lvl9pPr lvl="8" rtl="0" algn="ctr">
              <a:spcBef>
                <a:spcPts val="0"/>
              </a:spcBef>
              <a:spcAft>
                <a:spcPts val="0"/>
              </a:spcAft>
              <a:buClr>
                <a:schemeClr val="dk2"/>
              </a:buClr>
              <a:buSzPts val="4500"/>
              <a:buNone/>
              <a:defRPr sz="4500">
                <a:solidFill>
                  <a:schemeClr val="dk2"/>
                </a:solidFill>
              </a:defRPr>
            </a:lvl9pPr>
          </a:lstStyle>
          <a:p>
            <a:r>
              <a:t>xx%</a:t>
            </a:r>
          </a:p>
        </p:txBody>
      </p:sp>
      <p:sp>
        <p:nvSpPr>
          <p:cNvPr id="149" name="Google Shape;149;p27"/>
          <p:cNvSpPr txBox="1"/>
          <p:nvPr>
            <p:ph idx="4" type="title"/>
          </p:nvPr>
        </p:nvSpPr>
        <p:spPr>
          <a:xfrm>
            <a:off x="838875" y="3282205"/>
            <a:ext cx="22092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50" name="Google Shape;150;p27"/>
          <p:cNvSpPr txBox="1"/>
          <p:nvPr>
            <p:ph idx="1" type="subTitle"/>
          </p:nvPr>
        </p:nvSpPr>
        <p:spPr>
          <a:xfrm>
            <a:off x="838875" y="3644714"/>
            <a:ext cx="2209200" cy="82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 name="Google Shape;151;p27"/>
          <p:cNvSpPr txBox="1"/>
          <p:nvPr>
            <p:ph idx="5" type="title"/>
          </p:nvPr>
        </p:nvSpPr>
        <p:spPr>
          <a:xfrm>
            <a:off x="3467400" y="3282205"/>
            <a:ext cx="22092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52" name="Google Shape;152;p27"/>
          <p:cNvSpPr txBox="1"/>
          <p:nvPr>
            <p:ph idx="6" type="subTitle"/>
          </p:nvPr>
        </p:nvSpPr>
        <p:spPr>
          <a:xfrm>
            <a:off x="3467400" y="3644714"/>
            <a:ext cx="2209200" cy="82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27"/>
          <p:cNvSpPr txBox="1"/>
          <p:nvPr>
            <p:ph idx="7" type="title"/>
          </p:nvPr>
        </p:nvSpPr>
        <p:spPr>
          <a:xfrm>
            <a:off x="6095925" y="3282205"/>
            <a:ext cx="22092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54" name="Google Shape;154;p27"/>
          <p:cNvSpPr txBox="1"/>
          <p:nvPr>
            <p:ph idx="8" type="subTitle"/>
          </p:nvPr>
        </p:nvSpPr>
        <p:spPr>
          <a:xfrm>
            <a:off x="6095925" y="3644714"/>
            <a:ext cx="2209200" cy="82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p27"/>
          <p:cNvSpPr txBox="1"/>
          <p:nvPr>
            <p:ph idx="9" type="title"/>
          </p:nvPr>
        </p:nvSpPr>
        <p:spPr>
          <a:xfrm>
            <a:off x="713100" y="5394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2">
    <p:spTree>
      <p:nvGrpSpPr>
        <p:cNvPr id="156" name="Shape 156"/>
        <p:cNvGrpSpPr/>
        <p:nvPr/>
      </p:nvGrpSpPr>
      <p:grpSpPr>
        <a:xfrm>
          <a:off x="0" y="0"/>
          <a:ext cx="0" cy="0"/>
          <a:chOff x="0" y="0"/>
          <a:chExt cx="0" cy="0"/>
        </a:xfrm>
      </p:grpSpPr>
      <p:sp>
        <p:nvSpPr>
          <p:cNvPr id="157" name="Google Shape;157;p28"/>
          <p:cNvSpPr txBox="1"/>
          <p:nvPr>
            <p:ph type="title"/>
          </p:nvPr>
        </p:nvSpPr>
        <p:spPr>
          <a:xfrm>
            <a:off x="713100" y="1201112"/>
            <a:ext cx="378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solidFill>
                  <a:schemeClr val="lt1"/>
                </a:solidFill>
                <a:highlight>
                  <a:schemeClr val="dk2"/>
                </a:highlight>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58" name="Google Shape;158;p28"/>
          <p:cNvSpPr txBox="1"/>
          <p:nvPr>
            <p:ph idx="1" type="subTitle"/>
          </p:nvPr>
        </p:nvSpPr>
        <p:spPr>
          <a:xfrm>
            <a:off x="713100" y="1841262"/>
            <a:ext cx="3425700" cy="210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Char char="●"/>
              <a:defRPr sz="14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3">
    <p:spTree>
      <p:nvGrpSpPr>
        <p:cNvPr id="159" name="Shape 159"/>
        <p:cNvGrpSpPr/>
        <p:nvPr/>
      </p:nvGrpSpPr>
      <p:grpSpPr>
        <a:xfrm>
          <a:off x="0" y="0"/>
          <a:ext cx="0" cy="0"/>
          <a:chOff x="0" y="0"/>
          <a:chExt cx="0" cy="0"/>
        </a:xfrm>
      </p:grpSpPr>
      <p:sp>
        <p:nvSpPr>
          <p:cNvPr id="160" name="Google Shape;160;p29"/>
          <p:cNvSpPr txBox="1"/>
          <p:nvPr>
            <p:ph type="title"/>
          </p:nvPr>
        </p:nvSpPr>
        <p:spPr>
          <a:xfrm>
            <a:off x="4489100" y="1622525"/>
            <a:ext cx="4020300" cy="1001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solidFill>
                  <a:schemeClr val="lt1"/>
                </a:solidFill>
                <a:highlight>
                  <a:schemeClr val="dk2"/>
                </a:highlight>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61" name="Google Shape;161;p29"/>
          <p:cNvSpPr txBox="1"/>
          <p:nvPr>
            <p:ph idx="1" type="subTitle"/>
          </p:nvPr>
        </p:nvSpPr>
        <p:spPr>
          <a:xfrm>
            <a:off x="4489095" y="2691754"/>
            <a:ext cx="3425700" cy="82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Char char="●"/>
              <a:defRPr sz="14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BLANK_18">
    <p:spTree>
      <p:nvGrpSpPr>
        <p:cNvPr id="162" name="Shape 162"/>
        <p:cNvGrpSpPr/>
        <p:nvPr/>
      </p:nvGrpSpPr>
      <p:grpSpPr>
        <a:xfrm>
          <a:off x="0" y="0"/>
          <a:ext cx="0" cy="0"/>
          <a:chOff x="0" y="0"/>
          <a:chExt cx="0" cy="0"/>
        </a:xfrm>
      </p:grpSpPr>
      <p:sp>
        <p:nvSpPr>
          <p:cNvPr id="163" name="Google Shape;163;p30"/>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200"/>
              <a:buNone/>
              <a:defRPr>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p:txBody>
      </p:sp>
      <p:sp>
        <p:nvSpPr>
          <p:cNvPr id="164" name="Google Shape;164;p30"/>
          <p:cNvSpPr txBox="1"/>
          <p:nvPr>
            <p:ph idx="1" type="body"/>
          </p:nvPr>
        </p:nvSpPr>
        <p:spPr>
          <a:xfrm>
            <a:off x="713100" y="1317450"/>
            <a:ext cx="4199700" cy="1475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solidFill>
                  <a:schemeClr val="lt1"/>
                </a:solidFill>
                <a:highlight>
                  <a:schemeClr val="dk2"/>
                </a:highlight>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7" name="Google Shape;17;p4"/>
          <p:cNvSpPr txBox="1"/>
          <p:nvPr>
            <p:ph idx="1" type="body"/>
          </p:nvPr>
        </p:nvSpPr>
        <p:spPr>
          <a:xfrm>
            <a:off x="713100" y="1160389"/>
            <a:ext cx="7717800" cy="513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sz="11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0">
    <p:spTree>
      <p:nvGrpSpPr>
        <p:cNvPr id="165" name="Shape 165"/>
        <p:cNvGrpSpPr/>
        <p:nvPr/>
      </p:nvGrpSpPr>
      <p:grpSpPr>
        <a:xfrm>
          <a:off x="0" y="0"/>
          <a:ext cx="0" cy="0"/>
          <a:chOff x="0" y="0"/>
          <a:chExt cx="0" cy="0"/>
        </a:xfrm>
      </p:grpSpPr>
      <p:sp>
        <p:nvSpPr>
          <p:cNvPr id="166" name="Google Shape;166;p31"/>
          <p:cNvSpPr txBox="1"/>
          <p:nvPr>
            <p:ph type="title"/>
          </p:nvPr>
        </p:nvSpPr>
        <p:spPr>
          <a:xfrm>
            <a:off x="713225" y="709903"/>
            <a:ext cx="3770400" cy="95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200"/>
              <a:buNone/>
              <a:defRPr sz="6000">
                <a:solidFill>
                  <a:schemeClr val="lt1"/>
                </a:solidFill>
                <a:highlight>
                  <a:schemeClr val="dk2"/>
                </a:highlight>
              </a:defRPr>
            </a:lvl1pPr>
            <a:lvl2pPr lvl="1" rtl="0">
              <a:spcBef>
                <a:spcPts val="0"/>
              </a:spcBef>
              <a:spcAft>
                <a:spcPts val="0"/>
              </a:spcAft>
              <a:buClr>
                <a:schemeClr val="lt1"/>
              </a:buClr>
              <a:buSzPts val="3200"/>
              <a:buNone/>
              <a:defRPr>
                <a:solidFill>
                  <a:schemeClr val="lt1"/>
                </a:solidFill>
                <a:highlight>
                  <a:schemeClr val="dk2"/>
                </a:highlight>
              </a:defRPr>
            </a:lvl2pPr>
            <a:lvl3pPr lvl="2" rtl="0">
              <a:spcBef>
                <a:spcPts val="0"/>
              </a:spcBef>
              <a:spcAft>
                <a:spcPts val="0"/>
              </a:spcAft>
              <a:buClr>
                <a:schemeClr val="lt1"/>
              </a:buClr>
              <a:buSzPts val="3200"/>
              <a:buNone/>
              <a:defRPr>
                <a:solidFill>
                  <a:schemeClr val="lt1"/>
                </a:solidFill>
                <a:highlight>
                  <a:schemeClr val="dk2"/>
                </a:highlight>
              </a:defRPr>
            </a:lvl3pPr>
            <a:lvl4pPr lvl="3" rtl="0">
              <a:spcBef>
                <a:spcPts val="0"/>
              </a:spcBef>
              <a:spcAft>
                <a:spcPts val="0"/>
              </a:spcAft>
              <a:buClr>
                <a:schemeClr val="lt1"/>
              </a:buClr>
              <a:buSzPts val="3200"/>
              <a:buNone/>
              <a:defRPr>
                <a:solidFill>
                  <a:schemeClr val="lt1"/>
                </a:solidFill>
                <a:highlight>
                  <a:schemeClr val="dk2"/>
                </a:highlight>
              </a:defRPr>
            </a:lvl4pPr>
            <a:lvl5pPr lvl="4" rtl="0">
              <a:spcBef>
                <a:spcPts val="0"/>
              </a:spcBef>
              <a:spcAft>
                <a:spcPts val="0"/>
              </a:spcAft>
              <a:buClr>
                <a:schemeClr val="lt1"/>
              </a:buClr>
              <a:buSzPts val="3200"/>
              <a:buNone/>
              <a:defRPr>
                <a:solidFill>
                  <a:schemeClr val="lt1"/>
                </a:solidFill>
                <a:highlight>
                  <a:schemeClr val="dk2"/>
                </a:highlight>
              </a:defRPr>
            </a:lvl5pPr>
            <a:lvl6pPr lvl="5" rtl="0">
              <a:spcBef>
                <a:spcPts val="0"/>
              </a:spcBef>
              <a:spcAft>
                <a:spcPts val="0"/>
              </a:spcAft>
              <a:buClr>
                <a:schemeClr val="lt1"/>
              </a:buClr>
              <a:buSzPts val="3200"/>
              <a:buNone/>
              <a:defRPr>
                <a:solidFill>
                  <a:schemeClr val="lt1"/>
                </a:solidFill>
                <a:highlight>
                  <a:schemeClr val="dk2"/>
                </a:highlight>
              </a:defRPr>
            </a:lvl6pPr>
            <a:lvl7pPr lvl="6" rtl="0">
              <a:spcBef>
                <a:spcPts val="0"/>
              </a:spcBef>
              <a:spcAft>
                <a:spcPts val="0"/>
              </a:spcAft>
              <a:buClr>
                <a:schemeClr val="lt1"/>
              </a:buClr>
              <a:buSzPts val="3200"/>
              <a:buNone/>
              <a:defRPr>
                <a:solidFill>
                  <a:schemeClr val="lt1"/>
                </a:solidFill>
                <a:highlight>
                  <a:schemeClr val="dk2"/>
                </a:highlight>
              </a:defRPr>
            </a:lvl7pPr>
            <a:lvl8pPr lvl="7" rtl="0">
              <a:spcBef>
                <a:spcPts val="0"/>
              </a:spcBef>
              <a:spcAft>
                <a:spcPts val="0"/>
              </a:spcAft>
              <a:buClr>
                <a:schemeClr val="lt1"/>
              </a:buClr>
              <a:buSzPts val="3200"/>
              <a:buNone/>
              <a:defRPr>
                <a:solidFill>
                  <a:schemeClr val="lt1"/>
                </a:solidFill>
                <a:highlight>
                  <a:schemeClr val="dk2"/>
                </a:highlight>
              </a:defRPr>
            </a:lvl8pPr>
            <a:lvl9pPr lvl="8" rtl="0">
              <a:spcBef>
                <a:spcPts val="0"/>
              </a:spcBef>
              <a:spcAft>
                <a:spcPts val="0"/>
              </a:spcAft>
              <a:buClr>
                <a:schemeClr val="lt1"/>
              </a:buClr>
              <a:buSzPts val="3200"/>
              <a:buNone/>
              <a:defRPr>
                <a:solidFill>
                  <a:schemeClr val="lt1"/>
                </a:solidFill>
                <a:highlight>
                  <a:schemeClr val="dk2"/>
                </a:highlight>
              </a:defRPr>
            </a:lvl9pPr>
          </a:lstStyle>
          <a:p/>
        </p:txBody>
      </p:sp>
      <p:sp>
        <p:nvSpPr>
          <p:cNvPr id="167" name="Google Shape;167;p31"/>
          <p:cNvSpPr txBox="1"/>
          <p:nvPr>
            <p:ph idx="1" type="subTitle"/>
          </p:nvPr>
        </p:nvSpPr>
        <p:spPr>
          <a:xfrm>
            <a:off x="713100" y="1766050"/>
            <a:ext cx="3148200" cy="103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8" name="Google Shape;168;p31"/>
          <p:cNvSpPr txBox="1"/>
          <p:nvPr/>
        </p:nvSpPr>
        <p:spPr>
          <a:xfrm>
            <a:off x="713100" y="3509320"/>
            <a:ext cx="3356400" cy="59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Sans Pro"/>
                <a:ea typeface="Source Sans Pro"/>
                <a:cs typeface="Source Sans Pro"/>
                <a:sym typeface="Source Sans Pro"/>
              </a:rPr>
              <a:t>Credits: This presentation template was created by </a:t>
            </a:r>
            <a:r>
              <a:rPr b="1" lang="en" sz="1200">
                <a:solidFill>
                  <a:schemeClr val="dk1"/>
                </a:solidFill>
                <a:uFill>
                  <a:noFill/>
                </a:uFill>
                <a:latin typeface="Source Sans Pro"/>
                <a:ea typeface="Source Sans Pro"/>
                <a:cs typeface="Source Sans Pro"/>
                <a:sym typeface="Source Sans Pro"/>
                <a:hlinkClick r:id="rId2">
                  <a:extLst>
                    <a:ext uri="{A12FA001-AC4F-418D-AE19-62706E023703}">
                      <ahyp:hlinkClr val="tx"/>
                    </a:ext>
                  </a:extLst>
                </a:hlinkClick>
              </a:rPr>
              <a:t>Slidesgo</a:t>
            </a:r>
            <a:r>
              <a:rPr lang="en" sz="1200">
                <a:solidFill>
                  <a:schemeClr val="dk1"/>
                </a:solidFill>
                <a:latin typeface="Source Sans Pro"/>
                <a:ea typeface="Source Sans Pro"/>
                <a:cs typeface="Source Sans Pro"/>
                <a:sym typeface="Source Sans Pro"/>
              </a:rPr>
              <a:t>, including icons by </a:t>
            </a:r>
            <a:r>
              <a:rPr b="1" lang="en" sz="1200">
                <a:solidFill>
                  <a:schemeClr val="dk1"/>
                </a:solidFill>
                <a:uFill>
                  <a:noFill/>
                </a:uFill>
                <a:latin typeface="Source Sans Pro"/>
                <a:ea typeface="Source Sans Pro"/>
                <a:cs typeface="Source Sans Pro"/>
                <a:sym typeface="Source Sans Pro"/>
                <a:hlinkClick r:id="rId3">
                  <a:extLst>
                    <a:ext uri="{A12FA001-AC4F-418D-AE19-62706E023703}">
                      <ahyp:hlinkClr val="tx"/>
                    </a:ext>
                  </a:extLst>
                </a:hlinkClick>
              </a:rPr>
              <a:t>Flaticon</a:t>
            </a:r>
            <a:r>
              <a:rPr lang="en" sz="1200">
                <a:solidFill>
                  <a:schemeClr val="dk1"/>
                </a:solidFill>
                <a:latin typeface="Source Sans Pro"/>
                <a:ea typeface="Source Sans Pro"/>
                <a:cs typeface="Source Sans Pro"/>
                <a:sym typeface="Source Sans Pro"/>
              </a:rPr>
              <a:t>, infographics &amp; images by </a:t>
            </a:r>
            <a:r>
              <a:rPr b="1" lang="en" sz="1200">
                <a:solidFill>
                  <a:schemeClr val="dk1"/>
                </a:solidFill>
                <a:uFill>
                  <a:noFill/>
                </a:uFill>
                <a:latin typeface="Source Sans Pro"/>
                <a:ea typeface="Source Sans Pro"/>
                <a:cs typeface="Source Sans Pro"/>
                <a:sym typeface="Source Sans Pro"/>
                <a:hlinkClick r:id="rId4">
                  <a:extLst>
                    <a:ext uri="{A12FA001-AC4F-418D-AE19-62706E023703}">
                      <ahyp:hlinkClr val="tx"/>
                    </a:ext>
                  </a:extLst>
                </a:hlinkClick>
              </a:rPr>
              <a:t>Freepik</a:t>
            </a:r>
            <a:endParaRPr sz="1200">
              <a:solidFill>
                <a:schemeClr val="dk1"/>
              </a:solidFill>
              <a:latin typeface="Source Sans Pro"/>
              <a:ea typeface="Source Sans Pro"/>
              <a:cs typeface="Source Sans Pro"/>
              <a:sym typeface="Source Sans Pro"/>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2">
    <p:bg>
      <p:bgPr>
        <a:solidFill>
          <a:schemeClr val="dk2"/>
        </a:solidFill>
      </p:bgPr>
    </p:bg>
    <p:spTree>
      <p:nvGrpSpPr>
        <p:cNvPr id="169" name="Shape 169"/>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1">
    <p:spTree>
      <p:nvGrpSpPr>
        <p:cNvPr id="170" name="Shape 17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solidFill>
                  <a:schemeClr val="lt1"/>
                </a:solidFill>
                <a:highlight>
                  <a:schemeClr val="dk2"/>
                </a:highlight>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0" name="Google Shape;20;p5"/>
          <p:cNvSpPr txBox="1"/>
          <p:nvPr>
            <p:ph idx="1" type="subTitle"/>
          </p:nvPr>
        </p:nvSpPr>
        <p:spPr>
          <a:xfrm>
            <a:off x="1512687" y="2862197"/>
            <a:ext cx="26445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1" name="Google Shape;21;p5"/>
          <p:cNvSpPr txBox="1"/>
          <p:nvPr>
            <p:ph idx="2" type="subTitle"/>
          </p:nvPr>
        </p:nvSpPr>
        <p:spPr>
          <a:xfrm>
            <a:off x="1512688" y="3255797"/>
            <a:ext cx="2644500" cy="9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 name="Google Shape;22;p5"/>
          <p:cNvSpPr txBox="1"/>
          <p:nvPr>
            <p:ph idx="3" type="subTitle"/>
          </p:nvPr>
        </p:nvSpPr>
        <p:spPr>
          <a:xfrm>
            <a:off x="4986812" y="2862197"/>
            <a:ext cx="26445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3" name="Google Shape;23;p5"/>
          <p:cNvSpPr txBox="1"/>
          <p:nvPr>
            <p:ph idx="4" type="subTitle"/>
          </p:nvPr>
        </p:nvSpPr>
        <p:spPr>
          <a:xfrm>
            <a:off x="4986813" y="3255797"/>
            <a:ext cx="2644500" cy="9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solidFill>
                  <a:schemeClr val="lt1"/>
                </a:solidFill>
                <a:highlight>
                  <a:schemeClr val="dk2"/>
                </a:highlight>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title"/>
          </p:nvPr>
        </p:nvSpPr>
        <p:spPr>
          <a:xfrm>
            <a:off x="4699769" y="1641984"/>
            <a:ext cx="3678000" cy="9999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solidFill>
                  <a:schemeClr val="lt1"/>
                </a:solidFill>
                <a:highlight>
                  <a:schemeClr val="dk2"/>
                </a:highlight>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7"/>
          <p:cNvSpPr txBox="1"/>
          <p:nvPr>
            <p:ph idx="1" type="subTitle"/>
          </p:nvPr>
        </p:nvSpPr>
        <p:spPr>
          <a:xfrm>
            <a:off x="4699769" y="2723659"/>
            <a:ext cx="3442500" cy="7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1021170" y="950575"/>
            <a:ext cx="7101900" cy="1152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000">
                <a:solidFill>
                  <a:schemeClr val="lt1"/>
                </a:solidFill>
                <a:highlight>
                  <a:schemeClr val="dk2"/>
                </a:highlight>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9"/>
          <p:cNvSpPr txBox="1"/>
          <p:nvPr>
            <p:ph idx="1" type="subTitle"/>
          </p:nvPr>
        </p:nvSpPr>
        <p:spPr>
          <a:xfrm>
            <a:off x="3578600" y="3299750"/>
            <a:ext cx="4850700" cy="13053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3" name="Google Shape;33;p9"/>
          <p:cNvSpPr txBox="1"/>
          <p:nvPr>
            <p:ph type="title"/>
          </p:nvPr>
        </p:nvSpPr>
        <p:spPr>
          <a:xfrm>
            <a:off x="4508100" y="2521275"/>
            <a:ext cx="3921300" cy="685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200"/>
              <a:buNone/>
              <a:defRPr sz="3600">
                <a:solidFill>
                  <a:schemeClr val="lt1"/>
                </a:solidFill>
                <a:highlight>
                  <a:schemeClr val="dk2"/>
                </a:highlight>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10"/>
          <p:cNvSpPr txBox="1"/>
          <p:nvPr>
            <p:ph idx="1" type="body"/>
          </p:nvPr>
        </p:nvSpPr>
        <p:spPr>
          <a:xfrm>
            <a:off x="816150" y="4063551"/>
            <a:ext cx="7511700" cy="600000"/>
          </a:xfrm>
          <a:prstGeom prst="rect">
            <a:avLst/>
          </a:prstGeom>
          <a:solidFill>
            <a:schemeClr val="dk2"/>
          </a:solidFill>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800"/>
              <a:buNone/>
              <a:defRPr sz="3200">
                <a:solidFill>
                  <a:schemeClr val="lt1"/>
                </a:solidFill>
                <a:highlight>
                  <a:schemeClr val="dk2"/>
                </a:highlight>
                <a:latin typeface="Manrope"/>
                <a:ea typeface="Manrope"/>
                <a:cs typeface="Manrope"/>
                <a:sym typeface="Manrop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1pPr>
            <a:lvl2pPr lvl="1">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2pPr>
            <a:lvl3pPr lvl="2">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3pPr>
            <a:lvl4pPr lvl="3">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4pPr>
            <a:lvl5pPr lvl="4">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5pPr>
            <a:lvl6pPr lvl="5">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6pPr>
            <a:lvl7pPr lvl="6">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7pPr>
            <a:lvl8pPr lvl="7">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8pPr>
            <a:lvl9pPr lvl="8">
              <a:spcBef>
                <a:spcPts val="0"/>
              </a:spcBef>
              <a:spcAft>
                <a:spcPts val="0"/>
              </a:spcAft>
              <a:buClr>
                <a:schemeClr val="dk1"/>
              </a:buClr>
              <a:buSzPts val="3200"/>
              <a:buFont typeface="Manrope"/>
              <a:buNone/>
              <a:defRPr sz="3200">
                <a:solidFill>
                  <a:schemeClr val="dk1"/>
                </a:solidFill>
                <a:latin typeface="Manrope"/>
                <a:ea typeface="Manrope"/>
                <a:cs typeface="Manrope"/>
                <a:sym typeface="Manrope"/>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1pPr>
            <a:lvl2pPr indent="-317500" lvl="1" marL="9144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2pPr>
            <a:lvl3pPr indent="-317500" lvl="2" marL="13716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3pPr>
            <a:lvl4pPr indent="-317500" lvl="3" marL="18288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4pPr>
            <a:lvl5pPr indent="-317500" lvl="4" marL="22860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5pPr>
            <a:lvl6pPr indent="-317500" lvl="5" marL="27432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6pPr>
            <a:lvl7pPr indent="-317500" lvl="6" marL="32004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7pPr>
            <a:lvl8pPr indent="-317500" lvl="7" marL="36576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8pPr>
            <a:lvl9pPr indent="-317500" lvl="8" marL="4114800">
              <a:lnSpc>
                <a:spcPct val="100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2.jpg"/><Relationship Id="rId5"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4"/>
          <p:cNvSpPr txBox="1"/>
          <p:nvPr>
            <p:ph type="ctrTitle"/>
          </p:nvPr>
        </p:nvSpPr>
        <p:spPr>
          <a:xfrm>
            <a:off x="713100" y="2177150"/>
            <a:ext cx="5728200" cy="197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Info</a:t>
            </a:r>
            <a:endParaRPr/>
          </a:p>
          <a:p>
            <a:pPr indent="0" lvl="0" marL="0" rtl="0" algn="l">
              <a:spcBef>
                <a:spcPts val="0"/>
              </a:spcBef>
              <a:spcAft>
                <a:spcPts val="0"/>
              </a:spcAft>
              <a:buNone/>
            </a:pPr>
            <a:r>
              <a:rPr lang="en"/>
              <a:t>Vuelos</a:t>
            </a:r>
            <a:endParaRPr/>
          </a:p>
        </p:txBody>
      </p:sp>
      <p:sp>
        <p:nvSpPr>
          <p:cNvPr id="176" name="Google Shape;176;p34"/>
          <p:cNvSpPr txBox="1"/>
          <p:nvPr>
            <p:ph idx="1" type="subTitle"/>
          </p:nvPr>
        </p:nvSpPr>
        <p:spPr>
          <a:xfrm>
            <a:off x="713100" y="4218898"/>
            <a:ext cx="4514100" cy="3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Berta Nieto</a:t>
            </a:r>
            <a:endParaRPr/>
          </a:p>
        </p:txBody>
      </p:sp>
      <p:pic>
        <p:nvPicPr>
          <p:cNvPr id="177" name="Google Shape;177;p34"/>
          <p:cNvPicPr preferRelativeResize="0"/>
          <p:nvPr/>
        </p:nvPicPr>
        <p:blipFill rotWithShape="1">
          <a:blip r:embed="rId3">
            <a:alphaModFix/>
          </a:blip>
          <a:srcRect b="18215" l="3174" r="2056" t="16283"/>
          <a:stretch/>
        </p:blipFill>
        <p:spPr>
          <a:xfrm rot="379241">
            <a:off x="2257102" y="366365"/>
            <a:ext cx="7105123" cy="259856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3"/>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Análisis de datos</a:t>
            </a:r>
            <a:endParaRPr/>
          </a:p>
        </p:txBody>
      </p:sp>
      <p:sp>
        <p:nvSpPr>
          <p:cNvPr id="366" name="Google Shape;366;p43"/>
          <p:cNvSpPr txBox="1"/>
          <p:nvPr>
            <p:ph idx="4" type="subTitle"/>
          </p:nvPr>
        </p:nvSpPr>
        <p:spPr>
          <a:xfrm>
            <a:off x="5442350" y="692100"/>
            <a:ext cx="3701400" cy="371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4292F"/>
                </a:solidFill>
                <a:highlight>
                  <a:srgbClr val="FFFFFF"/>
                </a:highlight>
                <a:latin typeface="Arial"/>
                <a:ea typeface="Arial"/>
                <a:cs typeface="Arial"/>
                <a:sym typeface="Arial"/>
              </a:rPr>
              <a:t>Se pueden hacer análisis estadísticos relacionados con el volumen de tráfico aéreo a nivel geográfico. Es decir, se puede analizar la información </a:t>
            </a:r>
            <a:r>
              <a:rPr lang="en" sz="1800">
                <a:solidFill>
                  <a:srgbClr val="24292F"/>
                </a:solidFill>
                <a:highlight>
                  <a:srgbClr val="FFFFFF"/>
                </a:highlight>
                <a:latin typeface="Arial"/>
                <a:ea typeface="Arial"/>
                <a:cs typeface="Arial"/>
                <a:sym typeface="Arial"/>
              </a:rPr>
              <a:t>agrupandola</a:t>
            </a:r>
            <a:r>
              <a:rPr lang="en" sz="1800">
                <a:solidFill>
                  <a:srgbClr val="24292F"/>
                </a:solidFill>
                <a:highlight>
                  <a:srgbClr val="FFFFFF"/>
                </a:highlight>
                <a:latin typeface="Arial"/>
                <a:ea typeface="Arial"/>
                <a:cs typeface="Arial"/>
                <a:sym typeface="Arial"/>
              </a:rPr>
              <a:t> por poblaciones o regiones.</a:t>
            </a:r>
            <a:endParaRPr sz="1800">
              <a:solidFill>
                <a:srgbClr val="24292F"/>
              </a:solidFill>
              <a:highlight>
                <a:srgbClr val="FFFFFF"/>
              </a:highlight>
              <a:latin typeface="Arial"/>
              <a:ea typeface="Arial"/>
              <a:cs typeface="Arial"/>
              <a:sym typeface="Arial"/>
            </a:endParaRPr>
          </a:p>
          <a:p>
            <a:pPr indent="0" lvl="0" marL="0" rtl="0" algn="l">
              <a:spcBef>
                <a:spcPts val="0"/>
              </a:spcBef>
              <a:spcAft>
                <a:spcPts val="0"/>
              </a:spcAft>
              <a:buNone/>
            </a:pPr>
            <a:r>
              <a:rPr lang="en" sz="1800">
                <a:solidFill>
                  <a:srgbClr val="24292F"/>
                </a:solidFill>
                <a:highlight>
                  <a:srgbClr val="FFFFFF"/>
                </a:highlight>
                <a:latin typeface="Arial"/>
                <a:ea typeface="Arial"/>
                <a:cs typeface="Arial"/>
                <a:sym typeface="Arial"/>
              </a:rPr>
              <a:t>En este caso podemos observar el número de vuelos que salen de la Comunidad Valenciana por provincia.  </a:t>
            </a:r>
            <a:endParaRPr sz="1800">
              <a:solidFill>
                <a:srgbClr val="24292F"/>
              </a:solidFill>
              <a:highlight>
                <a:srgbClr val="FFFFFF"/>
              </a:highlight>
              <a:latin typeface="Arial"/>
              <a:ea typeface="Arial"/>
              <a:cs typeface="Arial"/>
              <a:sym typeface="Arial"/>
            </a:endParaRPr>
          </a:p>
        </p:txBody>
      </p:sp>
      <p:pic>
        <p:nvPicPr>
          <p:cNvPr id="367" name="Google Shape;367;p43"/>
          <p:cNvPicPr preferRelativeResize="0"/>
          <p:nvPr/>
        </p:nvPicPr>
        <p:blipFill>
          <a:blip r:embed="rId3">
            <a:alphaModFix/>
          </a:blip>
          <a:stretch>
            <a:fillRect/>
          </a:stretch>
        </p:blipFill>
        <p:spPr>
          <a:xfrm>
            <a:off x="836313" y="2002075"/>
            <a:ext cx="4105275" cy="1047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4"/>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Análisis de datos</a:t>
            </a:r>
            <a:endParaRPr/>
          </a:p>
        </p:txBody>
      </p:sp>
      <p:sp>
        <p:nvSpPr>
          <p:cNvPr id="373" name="Google Shape;373;p44"/>
          <p:cNvSpPr txBox="1"/>
          <p:nvPr>
            <p:ph idx="8" type="subTitle"/>
          </p:nvPr>
        </p:nvSpPr>
        <p:spPr>
          <a:xfrm>
            <a:off x="4215825" y="2474112"/>
            <a:ext cx="4545300" cy="128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También podemos hacer valoraciones sobre la satisfacción de los pasajeros. Por ejemplo, en cuanto al confort durante el vuelo, sistema de wifi, limpieza, servicio de comidas. </a:t>
            </a:r>
            <a:endParaRPr sz="1800"/>
          </a:p>
          <a:p>
            <a:pPr indent="0" lvl="0" marL="0" rtl="0" algn="ctr">
              <a:spcBef>
                <a:spcPts val="0"/>
              </a:spcBef>
              <a:spcAft>
                <a:spcPts val="0"/>
              </a:spcAft>
              <a:buNone/>
            </a:pPr>
            <a:r>
              <a:t/>
            </a:r>
            <a:endParaRPr/>
          </a:p>
        </p:txBody>
      </p:sp>
      <p:sp>
        <p:nvSpPr>
          <p:cNvPr id="374" name="Google Shape;374;p44"/>
          <p:cNvSpPr/>
          <p:nvPr/>
        </p:nvSpPr>
        <p:spPr>
          <a:xfrm>
            <a:off x="6050455" y="1416893"/>
            <a:ext cx="822900" cy="822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375" name="Google Shape;375;p44"/>
          <p:cNvGrpSpPr/>
          <p:nvPr/>
        </p:nvGrpSpPr>
        <p:grpSpPr>
          <a:xfrm>
            <a:off x="6239094" y="1622092"/>
            <a:ext cx="445609" cy="412502"/>
            <a:chOff x="3369335" y="2102280"/>
            <a:chExt cx="429544" cy="397630"/>
          </a:xfrm>
        </p:grpSpPr>
        <p:sp>
          <p:nvSpPr>
            <p:cNvPr id="376" name="Google Shape;376;p44"/>
            <p:cNvSpPr/>
            <p:nvPr/>
          </p:nvSpPr>
          <p:spPr>
            <a:xfrm>
              <a:off x="3577958" y="2430346"/>
              <a:ext cx="12298" cy="47475"/>
            </a:xfrm>
            <a:custGeom>
              <a:rect b="b" l="l" r="r" t="t"/>
              <a:pathLst>
                <a:path extrusionOk="0" h="1382" w="358">
                  <a:moveTo>
                    <a:pt x="167" y="0"/>
                  </a:moveTo>
                  <a:cubicBezTo>
                    <a:pt x="72" y="0"/>
                    <a:pt x="1" y="72"/>
                    <a:pt x="1" y="167"/>
                  </a:cubicBezTo>
                  <a:lnTo>
                    <a:pt x="1" y="1191"/>
                  </a:lnTo>
                  <a:cubicBezTo>
                    <a:pt x="1" y="1310"/>
                    <a:pt x="72" y="1382"/>
                    <a:pt x="167" y="1382"/>
                  </a:cubicBezTo>
                  <a:cubicBezTo>
                    <a:pt x="286" y="1382"/>
                    <a:pt x="358" y="1310"/>
                    <a:pt x="358" y="1191"/>
                  </a:cubicBezTo>
                  <a:lnTo>
                    <a:pt x="358" y="167"/>
                  </a:lnTo>
                  <a:cubicBezTo>
                    <a:pt x="358" y="72"/>
                    <a:pt x="263"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4"/>
            <p:cNvSpPr/>
            <p:nvPr/>
          </p:nvSpPr>
          <p:spPr>
            <a:xfrm>
              <a:off x="3369335" y="2102280"/>
              <a:ext cx="429544" cy="397630"/>
            </a:xfrm>
            <a:custGeom>
              <a:rect b="b" l="l" r="r" t="t"/>
              <a:pathLst>
                <a:path extrusionOk="0" h="11575" w="12504">
                  <a:moveTo>
                    <a:pt x="6240" y="358"/>
                  </a:moveTo>
                  <a:cubicBezTo>
                    <a:pt x="6383" y="358"/>
                    <a:pt x="6502" y="429"/>
                    <a:pt x="6550" y="549"/>
                  </a:cubicBezTo>
                  <a:cubicBezTo>
                    <a:pt x="6598" y="620"/>
                    <a:pt x="6621" y="691"/>
                    <a:pt x="6621" y="763"/>
                  </a:cubicBezTo>
                  <a:lnTo>
                    <a:pt x="5859" y="763"/>
                  </a:lnTo>
                  <a:cubicBezTo>
                    <a:pt x="5883" y="691"/>
                    <a:pt x="5907" y="620"/>
                    <a:pt x="5931" y="549"/>
                  </a:cubicBezTo>
                  <a:cubicBezTo>
                    <a:pt x="6002" y="429"/>
                    <a:pt x="6121" y="358"/>
                    <a:pt x="6240" y="358"/>
                  </a:cubicBezTo>
                  <a:close/>
                  <a:moveTo>
                    <a:pt x="5669" y="2358"/>
                  </a:moveTo>
                  <a:lnTo>
                    <a:pt x="5669" y="3716"/>
                  </a:lnTo>
                  <a:lnTo>
                    <a:pt x="5216" y="3716"/>
                  </a:lnTo>
                  <a:lnTo>
                    <a:pt x="5216" y="2358"/>
                  </a:lnTo>
                  <a:close/>
                  <a:moveTo>
                    <a:pt x="6479" y="2358"/>
                  </a:moveTo>
                  <a:lnTo>
                    <a:pt x="6479" y="3716"/>
                  </a:lnTo>
                  <a:lnTo>
                    <a:pt x="6026" y="3716"/>
                  </a:lnTo>
                  <a:lnTo>
                    <a:pt x="6026" y="2358"/>
                  </a:lnTo>
                  <a:close/>
                  <a:moveTo>
                    <a:pt x="7288" y="2358"/>
                  </a:moveTo>
                  <a:lnTo>
                    <a:pt x="7288" y="3716"/>
                  </a:lnTo>
                  <a:lnTo>
                    <a:pt x="6836" y="3716"/>
                  </a:lnTo>
                  <a:lnTo>
                    <a:pt x="6836" y="2358"/>
                  </a:lnTo>
                  <a:close/>
                  <a:moveTo>
                    <a:pt x="811" y="2358"/>
                  </a:moveTo>
                  <a:lnTo>
                    <a:pt x="811" y="4645"/>
                  </a:lnTo>
                  <a:lnTo>
                    <a:pt x="525" y="4645"/>
                  </a:lnTo>
                  <a:cubicBezTo>
                    <a:pt x="430" y="4645"/>
                    <a:pt x="358" y="4573"/>
                    <a:pt x="358" y="4478"/>
                  </a:cubicBezTo>
                  <a:lnTo>
                    <a:pt x="358" y="2525"/>
                  </a:lnTo>
                  <a:cubicBezTo>
                    <a:pt x="358" y="2430"/>
                    <a:pt x="430" y="2358"/>
                    <a:pt x="525" y="2358"/>
                  </a:cubicBezTo>
                  <a:close/>
                  <a:moveTo>
                    <a:pt x="1620" y="2358"/>
                  </a:moveTo>
                  <a:lnTo>
                    <a:pt x="1620" y="4645"/>
                  </a:lnTo>
                  <a:lnTo>
                    <a:pt x="1168" y="4645"/>
                  </a:lnTo>
                  <a:lnTo>
                    <a:pt x="1168" y="2358"/>
                  </a:lnTo>
                  <a:close/>
                  <a:moveTo>
                    <a:pt x="2430" y="2358"/>
                  </a:moveTo>
                  <a:lnTo>
                    <a:pt x="2430" y="4645"/>
                  </a:lnTo>
                  <a:lnTo>
                    <a:pt x="1978" y="4645"/>
                  </a:lnTo>
                  <a:lnTo>
                    <a:pt x="1978" y="2358"/>
                  </a:lnTo>
                  <a:close/>
                  <a:moveTo>
                    <a:pt x="3240" y="2358"/>
                  </a:moveTo>
                  <a:lnTo>
                    <a:pt x="3240" y="4645"/>
                  </a:lnTo>
                  <a:lnTo>
                    <a:pt x="2787" y="4645"/>
                  </a:lnTo>
                  <a:lnTo>
                    <a:pt x="2787" y="2358"/>
                  </a:lnTo>
                  <a:close/>
                  <a:moveTo>
                    <a:pt x="4049" y="2358"/>
                  </a:moveTo>
                  <a:lnTo>
                    <a:pt x="4049" y="4645"/>
                  </a:lnTo>
                  <a:lnTo>
                    <a:pt x="3597" y="4645"/>
                  </a:lnTo>
                  <a:lnTo>
                    <a:pt x="3597" y="2358"/>
                  </a:lnTo>
                  <a:close/>
                  <a:moveTo>
                    <a:pt x="4859" y="2358"/>
                  </a:moveTo>
                  <a:lnTo>
                    <a:pt x="4859" y="3906"/>
                  </a:lnTo>
                  <a:lnTo>
                    <a:pt x="4859" y="4645"/>
                  </a:lnTo>
                  <a:lnTo>
                    <a:pt x="4407" y="4645"/>
                  </a:lnTo>
                  <a:lnTo>
                    <a:pt x="4407" y="2358"/>
                  </a:lnTo>
                  <a:close/>
                  <a:moveTo>
                    <a:pt x="6645" y="4073"/>
                  </a:moveTo>
                  <a:lnTo>
                    <a:pt x="6645" y="4240"/>
                  </a:lnTo>
                  <a:cubicBezTo>
                    <a:pt x="6645" y="4478"/>
                    <a:pt x="6455" y="4645"/>
                    <a:pt x="6240" y="4645"/>
                  </a:cubicBezTo>
                  <a:cubicBezTo>
                    <a:pt x="6026" y="4645"/>
                    <a:pt x="5859" y="4478"/>
                    <a:pt x="5859" y="4240"/>
                  </a:cubicBezTo>
                  <a:lnTo>
                    <a:pt x="5859" y="4073"/>
                  </a:lnTo>
                  <a:close/>
                  <a:moveTo>
                    <a:pt x="8098" y="2358"/>
                  </a:moveTo>
                  <a:lnTo>
                    <a:pt x="8098" y="4645"/>
                  </a:lnTo>
                  <a:lnTo>
                    <a:pt x="7645" y="4645"/>
                  </a:lnTo>
                  <a:lnTo>
                    <a:pt x="7645" y="3906"/>
                  </a:lnTo>
                  <a:lnTo>
                    <a:pt x="7645" y="2358"/>
                  </a:lnTo>
                  <a:close/>
                  <a:moveTo>
                    <a:pt x="8908" y="2358"/>
                  </a:moveTo>
                  <a:lnTo>
                    <a:pt x="8908" y="4645"/>
                  </a:lnTo>
                  <a:lnTo>
                    <a:pt x="8455" y="4645"/>
                  </a:lnTo>
                  <a:lnTo>
                    <a:pt x="8455" y="2358"/>
                  </a:lnTo>
                  <a:close/>
                  <a:moveTo>
                    <a:pt x="9693" y="2358"/>
                  </a:moveTo>
                  <a:lnTo>
                    <a:pt x="9693" y="4645"/>
                  </a:lnTo>
                  <a:lnTo>
                    <a:pt x="9265" y="4645"/>
                  </a:lnTo>
                  <a:lnTo>
                    <a:pt x="9265" y="2358"/>
                  </a:lnTo>
                  <a:close/>
                  <a:moveTo>
                    <a:pt x="10503" y="2358"/>
                  </a:moveTo>
                  <a:lnTo>
                    <a:pt x="10503" y="4645"/>
                  </a:lnTo>
                  <a:lnTo>
                    <a:pt x="10075" y="4645"/>
                  </a:lnTo>
                  <a:lnTo>
                    <a:pt x="10075" y="2358"/>
                  </a:lnTo>
                  <a:close/>
                  <a:moveTo>
                    <a:pt x="11313" y="2358"/>
                  </a:moveTo>
                  <a:lnTo>
                    <a:pt x="11313" y="4645"/>
                  </a:lnTo>
                  <a:lnTo>
                    <a:pt x="10884" y="4645"/>
                  </a:lnTo>
                  <a:lnTo>
                    <a:pt x="10884" y="2358"/>
                  </a:lnTo>
                  <a:close/>
                  <a:moveTo>
                    <a:pt x="7288" y="4073"/>
                  </a:moveTo>
                  <a:lnTo>
                    <a:pt x="7288" y="4835"/>
                  </a:lnTo>
                  <a:cubicBezTo>
                    <a:pt x="7288" y="4930"/>
                    <a:pt x="7360" y="5002"/>
                    <a:pt x="7455" y="5002"/>
                  </a:cubicBezTo>
                  <a:lnTo>
                    <a:pt x="7669" y="5002"/>
                  </a:lnTo>
                  <a:lnTo>
                    <a:pt x="7669" y="5883"/>
                  </a:lnTo>
                  <a:cubicBezTo>
                    <a:pt x="7669" y="6026"/>
                    <a:pt x="7669" y="6193"/>
                    <a:pt x="7669" y="6335"/>
                  </a:cubicBezTo>
                  <a:lnTo>
                    <a:pt x="4835" y="6335"/>
                  </a:lnTo>
                  <a:cubicBezTo>
                    <a:pt x="4835" y="6193"/>
                    <a:pt x="4835" y="6026"/>
                    <a:pt x="4835" y="5883"/>
                  </a:cubicBezTo>
                  <a:lnTo>
                    <a:pt x="4835" y="5002"/>
                  </a:lnTo>
                  <a:lnTo>
                    <a:pt x="5026" y="5002"/>
                  </a:lnTo>
                  <a:cubicBezTo>
                    <a:pt x="5145" y="5002"/>
                    <a:pt x="5216" y="4930"/>
                    <a:pt x="5216" y="4835"/>
                  </a:cubicBezTo>
                  <a:lnTo>
                    <a:pt x="5216" y="4073"/>
                  </a:lnTo>
                  <a:lnTo>
                    <a:pt x="5478" y="4073"/>
                  </a:lnTo>
                  <a:lnTo>
                    <a:pt x="5478" y="4240"/>
                  </a:lnTo>
                  <a:cubicBezTo>
                    <a:pt x="5478" y="4668"/>
                    <a:pt x="5836" y="5002"/>
                    <a:pt x="6240" y="5002"/>
                  </a:cubicBezTo>
                  <a:cubicBezTo>
                    <a:pt x="6669" y="5002"/>
                    <a:pt x="7002" y="4668"/>
                    <a:pt x="7002" y="4240"/>
                  </a:cubicBezTo>
                  <a:lnTo>
                    <a:pt x="7002" y="4073"/>
                  </a:lnTo>
                  <a:close/>
                  <a:moveTo>
                    <a:pt x="7645" y="6693"/>
                  </a:moveTo>
                  <a:cubicBezTo>
                    <a:pt x="7622" y="6836"/>
                    <a:pt x="7622" y="6978"/>
                    <a:pt x="7598" y="7121"/>
                  </a:cubicBezTo>
                  <a:lnTo>
                    <a:pt x="4883" y="7121"/>
                  </a:lnTo>
                  <a:cubicBezTo>
                    <a:pt x="4883" y="6978"/>
                    <a:pt x="4859" y="6836"/>
                    <a:pt x="4859" y="6693"/>
                  </a:cubicBezTo>
                  <a:close/>
                  <a:moveTo>
                    <a:pt x="8646" y="9622"/>
                  </a:moveTo>
                  <a:cubicBezTo>
                    <a:pt x="8741" y="9622"/>
                    <a:pt x="8812" y="9669"/>
                    <a:pt x="8836" y="9765"/>
                  </a:cubicBezTo>
                  <a:lnTo>
                    <a:pt x="8955" y="10122"/>
                  </a:lnTo>
                  <a:cubicBezTo>
                    <a:pt x="8979" y="10146"/>
                    <a:pt x="8979" y="10193"/>
                    <a:pt x="8979" y="10241"/>
                  </a:cubicBezTo>
                  <a:lnTo>
                    <a:pt x="8836" y="10836"/>
                  </a:lnTo>
                  <a:cubicBezTo>
                    <a:pt x="8815" y="10919"/>
                    <a:pt x="8723" y="10984"/>
                    <a:pt x="8637" y="10984"/>
                  </a:cubicBezTo>
                  <a:cubicBezTo>
                    <a:pt x="8623" y="10984"/>
                    <a:pt x="8611" y="10982"/>
                    <a:pt x="8598" y="10979"/>
                  </a:cubicBezTo>
                  <a:lnTo>
                    <a:pt x="7074" y="10717"/>
                  </a:lnTo>
                  <a:cubicBezTo>
                    <a:pt x="7122" y="10646"/>
                    <a:pt x="7288" y="10241"/>
                    <a:pt x="7479" y="9622"/>
                  </a:cubicBezTo>
                  <a:close/>
                  <a:moveTo>
                    <a:pt x="7574" y="7478"/>
                  </a:moveTo>
                  <a:cubicBezTo>
                    <a:pt x="7336" y="9145"/>
                    <a:pt x="6883" y="10193"/>
                    <a:pt x="6479" y="11217"/>
                  </a:cubicBezTo>
                  <a:lnTo>
                    <a:pt x="6002" y="11217"/>
                  </a:lnTo>
                  <a:cubicBezTo>
                    <a:pt x="5597" y="10193"/>
                    <a:pt x="5145" y="9145"/>
                    <a:pt x="4931" y="7478"/>
                  </a:cubicBezTo>
                  <a:close/>
                  <a:moveTo>
                    <a:pt x="6240" y="1"/>
                  </a:moveTo>
                  <a:cubicBezTo>
                    <a:pt x="5978" y="1"/>
                    <a:pt x="5716" y="144"/>
                    <a:pt x="5597" y="382"/>
                  </a:cubicBezTo>
                  <a:lnTo>
                    <a:pt x="4192" y="382"/>
                  </a:lnTo>
                  <a:cubicBezTo>
                    <a:pt x="4073" y="382"/>
                    <a:pt x="4002" y="453"/>
                    <a:pt x="4002" y="572"/>
                  </a:cubicBezTo>
                  <a:cubicBezTo>
                    <a:pt x="4002" y="668"/>
                    <a:pt x="4073" y="739"/>
                    <a:pt x="4192" y="739"/>
                  </a:cubicBezTo>
                  <a:lnTo>
                    <a:pt x="5502" y="739"/>
                  </a:lnTo>
                  <a:cubicBezTo>
                    <a:pt x="5502" y="763"/>
                    <a:pt x="5502" y="763"/>
                    <a:pt x="5502" y="787"/>
                  </a:cubicBezTo>
                  <a:cubicBezTo>
                    <a:pt x="5335" y="810"/>
                    <a:pt x="5169" y="906"/>
                    <a:pt x="5073" y="1049"/>
                  </a:cubicBezTo>
                  <a:cubicBezTo>
                    <a:pt x="5002" y="1144"/>
                    <a:pt x="5026" y="1239"/>
                    <a:pt x="5121" y="1311"/>
                  </a:cubicBezTo>
                  <a:cubicBezTo>
                    <a:pt x="5146" y="1327"/>
                    <a:pt x="5178" y="1335"/>
                    <a:pt x="5210" y="1335"/>
                  </a:cubicBezTo>
                  <a:cubicBezTo>
                    <a:pt x="5268" y="1335"/>
                    <a:pt x="5328" y="1309"/>
                    <a:pt x="5359" y="1263"/>
                  </a:cubicBezTo>
                  <a:lnTo>
                    <a:pt x="5383" y="1263"/>
                  </a:lnTo>
                  <a:cubicBezTo>
                    <a:pt x="5431" y="1192"/>
                    <a:pt x="5526" y="1144"/>
                    <a:pt x="5597" y="1144"/>
                  </a:cubicBezTo>
                  <a:lnTo>
                    <a:pt x="6883" y="1144"/>
                  </a:lnTo>
                  <a:cubicBezTo>
                    <a:pt x="6979" y="1144"/>
                    <a:pt x="7074" y="1192"/>
                    <a:pt x="7122" y="1263"/>
                  </a:cubicBezTo>
                  <a:cubicBezTo>
                    <a:pt x="7264" y="1477"/>
                    <a:pt x="7407" y="1715"/>
                    <a:pt x="7503" y="1977"/>
                  </a:cubicBezTo>
                  <a:lnTo>
                    <a:pt x="5002" y="1977"/>
                  </a:lnTo>
                  <a:cubicBezTo>
                    <a:pt x="5002" y="1954"/>
                    <a:pt x="5026" y="1906"/>
                    <a:pt x="5026" y="1882"/>
                  </a:cubicBezTo>
                  <a:cubicBezTo>
                    <a:pt x="5073" y="1787"/>
                    <a:pt x="5026" y="1668"/>
                    <a:pt x="4931" y="1644"/>
                  </a:cubicBezTo>
                  <a:cubicBezTo>
                    <a:pt x="4905" y="1631"/>
                    <a:pt x="4880" y="1625"/>
                    <a:pt x="4855" y="1625"/>
                  </a:cubicBezTo>
                  <a:cubicBezTo>
                    <a:pt x="4788" y="1625"/>
                    <a:pt x="4727" y="1669"/>
                    <a:pt x="4692" y="1739"/>
                  </a:cubicBezTo>
                  <a:cubicBezTo>
                    <a:pt x="4669" y="1811"/>
                    <a:pt x="4645" y="1906"/>
                    <a:pt x="4597" y="1977"/>
                  </a:cubicBezTo>
                  <a:lnTo>
                    <a:pt x="525" y="1977"/>
                  </a:lnTo>
                  <a:cubicBezTo>
                    <a:pt x="239" y="1977"/>
                    <a:pt x="1" y="2239"/>
                    <a:pt x="1" y="2525"/>
                  </a:cubicBezTo>
                  <a:lnTo>
                    <a:pt x="1" y="4478"/>
                  </a:lnTo>
                  <a:cubicBezTo>
                    <a:pt x="1" y="4764"/>
                    <a:pt x="239" y="5002"/>
                    <a:pt x="525" y="5002"/>
                  </a:cubicBezTo>
                  <a:lnTo>
                    <a:pt x="4454" y="5002"/>
                  </a:lnTo>
                  <a:lnTo>
                    <a:pt x="4454" y="5883"/>
                  </a:lnTo>
                  <a:cubicBezTo>
                    <a:pt x="4454" y="7026"/>
                    <a:pt x="4621" y="8145"/>
                    <a:pt x="4907" y="9241"/>
                  </a:cubicBezTo>
                  <a:lnTo>
                    <a:pt x="3835" y="9241"/>
                  </a:lnTo>
                  <a:cubicBezTo>
                    <a:pt x="3597" y="9241"/>
                    <a:pt x="3383" y="9407"/>
                    <a:pt x="3311" y="9646"/>
                  </a:cubicBezTo>
                  <a:lnTo>
                    <a:pt x="3192" y="10003"/>
                  </a:lnTo>
                  <a:cubicBezTo>
                    <a:pt x="3144" y="10098"/>
                    <a:pt x="3144" y="10217"/>
                    <a:pt x="3168" y="10312"/>
                  </a:cubicBezTo>
                  <a:lnTo>
                    <a:pt x="3311" y="10908"/>
                  </a:lnTo>
                  <a:cubicBezTo>
                    <a:pt x="3359" y="11170"/>
                    <a:pt x="3597" y="11360"/>
                    <a:pt x="3859" y="11360"/>
                  </a:cubicBezTo>
                  <a:cubicBezTo>
                    <a:pt x="3883" y="11360"/>
                    <a:pt x="3930" y="11360"/>
                    <a:pt x="3954" y="11336"/>
                  </a:cubicBezTo>
                  <a:lnTo>
                    <a:pt x="4145" y="11313"/>
                  </a:lnTo>
                  <a:cubicBezTo>
                    <a:pt x="4240" y="11289"/>
                    <a:pt x="4311" y="11194"/>
                    <a:pt x="4288" y="11098"/>
                  </a:cubicBezTo>
                  <a:cubicBezTo>
                    <a:pt x="4267" y="11016"/>
                    <a:pt x="4192" y="10951"/>
                    <a:pt x="4111" y="10951"/>
                  </a:cubicBezTo>
                  <a:cubicBezTo>
                    <a:pt x="4098" y="10951"/>
                    <a:pt x="4086" y="10952"/>
                    <a:pt x="4073" y="10955"/>
                  </a:cubicBezTo>
                  <a:lnTo>
                    <a:pt x="3907" y="10979"/>
                  </a:lnTo>
                  <a:cubicBezTo>
                    <a:pt x="3891" y="10982"/>
                    <a:pt x="3876" y="10984"/>
                    <a:pt x="3861" y="10984"/>
                  </a:cubicBezTo>
                  <a:cubicBezTo>
                    <a:pt x="3764" y="10984"/>
                    <a:pt x="3689" y="10919"/>
                    <a:pt x="3668" y="10836"/>
                  </a:cubicBezTo>
                  <a:lnTo>
                    <a:pt x="3526" y="10241"/>
                  </a:lnTo>
                  <a:cubicBezTo>
                    <a:pt x="3526" y="10193"/>
                    <a:pt x="3526" y="10146"/>
                    <a:pt x="3526" y="10122"/>
                  </a:cubicBezTo>
                  <a:lnTo>
                    <a:pt x="3645" y="9765"/>
                  </a:lnTo>
                  <a:cubicBezTo>
                    <a:pt x="3668" y="9669"/>
                    <a:pt x="3764" y="9622"/>
                    <a:pt x="3835" y="9622"/>
                  </a:cubicBezTo>
                  <a:lnTo>
                    <a:pt x="5026" y="9622"/>
                  </a:lnTo>
                  <a:cubicBezTo>
                    <a:pt x="5193" y="10217"/>
                    <a:pt x="5383" y="10670"/>
                    <a:pt x="5407" y="10717"/>
                  </a:cubicBezTo>
                  <a:lnTo>
                    <a:pt x="4812" y="10813"/>
                  </a:lnTo>
                  <a:cubicBezTo>
                    <a:pt x="4716" y="10836"/>
                    <a:pt x="4645" y="10932"/>
                    <a:pt x="4669" y="11027"/>
                  </a:cubicBezTo>
                  <a:cubicBezTo>
                    <a:pt x="4692" y="11122"/>
                    <a:pt x="4764" y="11170"/>
                    <a:pt x="4835" y="11170"/>
                  </a:cubicBezTo>
                  <a:lnTo>
                    <a:pt x="4883" y="11170"/>
                  </a:lnTo>
                  <a:lnTo>
                    <a:pt x="5550" y="11051"/>
                  </a:lnTo>
                  <a:lnTo>
                    <a:pt x="5716" y="11479"/>
                  </a:lnTo>
                  <a:cubicBezTo>
                    <a:pt x="5740" y="11527"/>
                    <a:pt x="5812" y="11575"/>
                    <a:pt x="5883" y="11575"/>
                  </a:cubicBezTo>
                  <a:lnTo>
                    <a:pt x="6621" y="11575"/>
                  </a:lnTo>
                  <a:cubicBezTo>
                    <a:pt x="6693" y="11575"/>
                    <a:pt x="6740" y="11527"/>
                    <a:pt x="6788" y="11479"/>
                  </a:cubicBezTo>
                  <a:lnTo>
                    <a:pt x="6955" y="11051"/>
                  </a:lnTo>
                  <a:lnTo>
                    <a:pt x="8527" y="11336"/>
                  </a:lnTo>
                  <a:cubicBezTo>
                    <a:pt x="8574" y="11360"/>
                    <a:pt x="8598" y="11360"/>
                    <a:pt x="8646" y="11360"/>
                  </a:cubicBezTo>
                  <a:cubicBezTo>
                    <a:pt x="8884" y="11360"/>
                    <a:pt x="9122" y="11170"/>
                    <a:pt x="9193" y="10908"/>
                  </a:cubicBezTo>
                  <a:lnTo>
                    <a:pt x="9336" y="10312"/>
                  </a:lnTo>
                  <a:cubicBezTo>
                    <a:pt x="9360" y="10217"/>
                    <a:pt x="9336" y="10098"/>
                    <a:pt x="9312" y="10003"/>
                  </a:cubicBezTo>
                  <a:lnTo>
                    <a:pt x="9193" y="9646"/>
                  </a:lnTo>
                  <a:cubicBezTo>
                    <a:pt x="9122" y="9407"/>
                    <a:pt x="8884" y="9241"/>
                    <a:pt x="8646" y="9241"/>
                  </a:cubicBezTo>
                  <a:lnTo>
                    <a:pt x="7574" y="9241"/>
                  </a:lnTo>
                  <a:cubicBezTo>
                    <a:pt x="7884" y="8145"/>
                    <a:pt x="8026" y="7026"/>
                    <a:pt x="8026" y="5883"/>
                  </a:cubicBezTo>
                  <a:lnTo>
                    <a:pt x="8026" y="5002"/>
                  </a:lnTo>
                  <a:lnTo>
                    <a:pt x="11956" y="5002"/>
                  </a:lnTo>
                  <a:cubicBezTo>
                    <a:pt x="12265" y="5002"/>
                    <a:pt x="12504" y="4764"/>
                    <a:pt x="12504" y="4478"/>
                  </a:cubicBezTo>
                  <a:lnTo>
                    <a:pt x="12504" y="3859"/>
                  </a:lnTo>
                  <a:cubicBezTo>
                    <a:pt x="12504" y="3763"/>
                    <a:pt x="12408" y="3692"/>
                    <a:pt x="12313" y="3692"/>
                  </a:cubicBezTo>
                  <a:cubicBezTo>
                    <a:pt x="12218" y="3692"/>
                    <a:pt x="12123" y="3763"/>
                    <a:pt x="12123" y="3859"/>
                  </a:cubicBezTo>
                  <a:lnTo>
                    <a:pt x="12123" y="4478"/>
                  </a:lnTo>
                  <a:cubicBezTo>
                    <a:pt x="12123" y="4573"/>
                    <a:pt x="12051" y="4645"/>
                    <a:pt x="11956" y="4645"/>
                  </a:cubicBezTo>
                  <a:lnTo>
                    <a:pt x="11694" y="4645"/>
                  </a:lnTo>
                  <a:lnTo>
                    <a:pt x="11694" y="2358"/>
                  </a:lnTo>
                  <a:lnTo>
                    <a:pt x="11956" y="2358"/>
                  </a:lnTo>
                  <a:cubicBezTo>
                    <a:pt x="12051" y="2358"/>
                    <a:pt x="12123" y="2430"/>
                    <a:pt x="12123" y="2525"/>
                  </a:cubicBezTo>
                  <a:lnTo>
                    <a:pt x="12123" y="3144"/>
                  </a:lnTo>
                  <a:cubicBezTo>
                    <a:pt x="12123" y="3240"/>
                    <a:pt x="12218" y="3311"/>
                    <a:pt x="12313" y="3311"/>
                  </a:cubicBezTo>
                  <a:cubicBezTo>
                    <a:pt x="12408" y="3311"/>
                    <a:pt x="12504" y="3240"/>
                    <a:pt x="12504" y="3144"/>
                  </a:cubicBezTo>
                  <a:lnTo>
                    <a:pt x="12504" y="2525"/>
                  </a:lnTo>
                  <a:cubicBezTo>
                    <a:pt x="12504" y="2239"/>
                    <a:pt x="12265" y="1977"/>
                    <a:pt x="11956" y="1977"/>
                  </a:cubicBezTo>
                  <a:lnTo>
                    <a:pt x="7884" y="1977"/>
                  </a:lnTo>
                  <a:cubicBezTo>
                    <a:pt x="7765" y="1644"/>
                    <a:pt x="7622" y="1311"/>
                    <a:pt x="7407" y="1049"/>
                  </a:cubicBezTo>
                  <a:cubicBezTo>
                    <a:pt x="7312" y="906"/>
                    <a:pt x="7169" y="810"/>
                    <a:pt x="7002" y="787"/>
                  </a:cubicBezTo>
                  <a:cubicBezTo>
                    <a:pt x="7002" y="763"/>
                    <a:pt x="7002" y="763"/>
                    <a:pt x="6979" y="739"/>
                  </a:cubicBezTo>
                  <a:lnTo>
                    <a:pt x="8312" y="739"/>
                  </a:lnTo>
                  <a:cubicBezTo>
                    <a:pt x="8407" y="739"/>
                    <a:pt x="8503" y="668"/>
                    <a:pt x="8503" y="572"/>
                  </a:cubicBezTo>
                  <a:cubicBezTo>
                    <a:pt x="8503" y="453"/>
                    <a:pt x="8407" y="382"/>
                    <a:pt x="8312" y="382"/>
                  </a:cubicBezTo>
                  <a:lnTo>
                    <a:pt x="6883" y="382"/>
                  </a:lnTo>
                  <a:cubicBezTo>
                    <a:pt x="6764" y="144"/>
                    <a:pt x="6526" y="1"/>
                    <a:pt x="62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78" name="Google Shape;378;p44"/>
          <p:cNvPicPr preferRelativeResize="0"/>
          <p:nvPr/>
        </p:nvPicPr>
        <p:blipFill>
          <a:blip r:embed="rId3">
            <a:alphaModFix/>
          </a:blip>
          <a:stretch>
            <a:fillRect/>
          </a:stretch>
        </p:blipFill>
        <p:spPr>
          <a:xfrm>
            <a:off x="713102" y="1734050"/>
            <a:ext cx="3338675" cy="2434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2" name="Shape 382"/>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5"/>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Tabla de contenidos</a:t>
            </a:r>
            <a:endParaRPr>
              <a:solidFill>
                <a:schemeClr val="lt1"/>
              </a:solidFill>
              <a:highlight>
                <a:schemeClr val="dk2"/>
              </a:highlight>
            </a:endParaRPr>
          </a:p>
        </p:txBody>
      </p:sp>
      <p:sp>
        <p:nvSpPr>
          <p:cNvPr id="183" name="Google Shape;183;p35"/>
          <p:cNvSpPr txBox="1"/>
          <p:nvPr>
            <p:ph idx="1" type="subTitle"/>
          </p:nvPr>
        </p:nvSpPr>
        <p:spPr>
          <a:xfrm>
            <a:off x="787791" y="3662825"/>
            <a:ext cx="23544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Extract</a:t>
            </a:r>
            <a:endParaRPr/>
          </a:p>
        </p:txBody>
      </p:sp>
      <p:sp>
        <p:nvSpPr>
          <p:cNvPr id="184" name="Google Shape;184;p35"/>
          <p:cNvSpPr txBox="1"/>
          <p:nvPr>
            <p:ph idx="2" type="subTitle"/>
          </p:nvPr>
        </p:nvSpPr>
        <p:spPr>
          <a:xfrm>
            <a:off x="787791" y="4056425"/>
            <a:ext cx="235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Extracción de datos</a:t>
            </a:r>
            <a:endParaRPr/>
          </a:p>
        </p:txBody>
      </p:sp>
      <p:sp>
        <p:nvSpPr>
          <p:cNvPr id="185" name="Google Shape;185;p35"/>
          <p:cNvSpPr txBox="1"/>
          <p:nvPr>
            <p:ph idx="4" type="subTitle"/>
          </p:nvPr>
        </p:nvSpPr>
        <p:spPr>
          <a:xfrm>
            <a:off x="3394791" y="3662825"/>
            <a:ext cx="23544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Transform</a:t>
            </a:r>
            <a:endParaRPr/>
          </a:p>
        </p:txBody>
      </p:sp>
      <p:sp>
        <p:nvSpPr>
          <p:cNvPr id="186" name="Google Shape;186;p35"/>
          <p:cNvSpPr txBox="1"/>
          <p:nvPr>
            <p:ph idx="5" type="subTitle"/>
          </p:nvPr>
        </p:nvSpPr>
        <p:spPr>
          <a:xfrm>
            <a:off x="3394791" y="4056425"/>
            <a:ext cx="235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Transformación de datos</a:t>
            </a:r>
            <a:endParaRPr/>
          </a:p>
        </p:txBody>
      </p:sp>
      <p:sp>
        <p:nvSpPr>
          <p:cNvPr id="187" name="Google Shape;187;p35"/>
          <p:cNvSpPr txBox="1"/>
          <p:nvPr>
            <p:ph idx="3" type="title"/>
          </p:nvPr>
        </p:nvSpPr>
        <p:spPr>
          <a:xfrm>
            <a:off x="1357500" y="3233624"/>
            <a:ext cx="1215000" cy="4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88" name="Google Shape;188;p35"/>
          <p:cNvSpPr txBox="1"/>
          <p:nvPr>
            <p:ph idx="6" type="title"/>
          </p:nvPr>
        </p:nvSpPr>
        <p:spPr>
          <a:xfrm>
            <a:off x="3964500" y="3233624"/>
            <a:ext cx="1215000" cy="4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89" name="Google Shape;189;p35"/>
          <p:cNvSpPr txBox="1"/>
          <p:nvPr>
            <p:ph idx="7" type="subTitle"/>
          </p:nvPr>
        </p:nvSpPr>
        <p:spPr>
          <a:xfrm>
            <a:off x="6001791" y="3662825"/>
            <a:ext cx="23544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Load</a:t>
            </a:r>
            <a:endParaRPr/>
          </a:p>
        </p:txBody>
      </p:sp>
      <p:sp>
        <p:nvSpPr>
          <p:cNvPr id="190" name="Google Shape;190;p35"/>
          <p:cNvSpPr txBox="1"/>
          <p:nvPr>
            <p:ph idx="8" type="subTitle"/>
          </p:nvPr>
        </p:nvSpPr>
        <p:spPr>
          <a:xfrm>
            <a:off x="6001791" y="4056425"/>
            <a:ext cx="235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Cargar datos</a:t>
            </a:r>
            <a:endParaRPr/>
          </a:p>
        </p:txBody>
      </p:sp>
      <p:sp>
        <p:nvSpPr>
          <p:cNvPr id="191" name="Google Shape;191;p35"/>
          <p:cNvSpPr txBox="1"/>
          <p:nvPr>
            <p:ph idx="9" type="title"/>
          </p:nvPr>
        </p:nvSpPr>
        <p:spPr>
          <a:xfrm>
            <a:off x="6571500" y="3233624"/>
            <a:ext cx="1215000" cy="4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pic>
        <p:nvPicPr>
          <p:cNvPr id="192" name="Google Shape;192;p35"/>
          <p:cNvPicPr preferRelativeResize="0"/>
          <p:nvPr/>
        </p:nvPicPr>
        <p:blipFill>
          <a:blip r:embed="rId3">
            <a:alphaModFix/>
          </a:blip>
          <a:stretch>
            <a:fillRect/>
          </a:stretch>
        </p:blipFill>
        <p:spPr>
          <a:xfrm>
            <a:off x="1115792" y="1456025"/>
            <a:ext cx="1698418" cy="1559525"/>
          </a:xfrm>
          <a:prstGeom prst="rect">
            <a:avLst/>
          </a:prstGeom>
          <a:noFill/>
          <a:ln>
            <a:noFill/>
          </a:ln>
        </p:spPr>
      </p:pic>
      <p:pic>
        <p:nvPicPr>
          <p:cNvPr id="193" name="Google Shape;193;p35"/>
          <p:cNvPicPr preferRelativeResize="0"/>
          <p:nvPr/>
        </p:nvPicPr>
        <p:blipFill>
          <a:blip r:embed="rId4">
            <a:alphaModFix/>
          </a:blip>
          <a:stretch>
            <a:fillRect/>
          </a:stretch>
        </p:blipFill>
        <p:spPr>
          <a:xfrm>
            <a:off x="3722800" y="1486583"/>
            <a:ext cx="1698400" cy="1524959"/>
          </a:xfrm>
          <a:prstGeom prst="rect">
            <a:avLst/>
          </a:prstGeom>
          <a:noFill/>
          <a:ln>
            <a:noFill/>
          </a:ln>
        </p:spPr>
      </p:pic>
      <p:pic>
        <p:nvPicPr>
          <p:cNvPr id="194" name="Google Shape;194;p35"/>
          <p:cNvPicPr preferRelativeResize="0"/>
          <p:nvPr/>
        </p:nvPicPr>
        <p:blipFill>
          <a:blip r:embed="rId5">
            <a:alphaModFix/>
          </a:blip>
          <a:stretch>
            <a:fillRect/>
          </a:stretch>
        </p:blipFill>
        <p:spPr>
          <a:xfrm>
            <a:off x="6415375" y="1399862"/>
            <a:ext cx="1698400" cy="16718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idx="1" type="subTitle"/>
          </p:nvPr>
        </p:nvSpPr>
        <p:spPr>
          <a:xfrm>
            <a:off x="713100" y="1841262"/>
            <a:ext cx="3425700" cy="210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latin typeface="Arial"/>
                <a:ea typeface="Arial"/>
                <a:cs typeface="Arial"/>
                <a:sym typeface="Arial"/>
              </a:rPr>
              <a:t>Viajar es una de las actividades preferidas de las personas. Sin importar el motivo, anualmente más de 3 mil millones de personas visitan diferentes destinos. En el caso de los españoles, no solo seleccionan placeres internacionales. Mucho del turismo nacional se queda dentro de nuestras fronteras, y de estos, más de 2 millones se desplazaron mediante el tercer medio más utilizado en España para estos fines, el transporte aéreo.</a:t>
            </a:r>
            <a:endParaRPr/>
          </a:p>
        </p:txBody>
      </p:sp>
      <p:sp>
        <p:nvSpPr>
          <p:cNvPr id="200" name="Google Shape;200;p36"/>
          <p:cNvSpPr txBox="1"/>
          <p:nvPr>
            <p:ph type="title"/>
          </p:nvPr>
        </p:nvSpPr>
        <p:spPr>
          <a:xfrm>
            <a:off x="713100" y="1201112"/>
            <a:ext cx="378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Viajar</a:t>
            </a:r>
            <a:endParaRPr/>
          </a:p>
        </p:txBody>
      </p:sp>
      <p:pic>
        <p:nvPicPr>
          <p:cNvPr id="201" name="Google Shape;201;p36"/>
          <p:cNvPicPr preferRelativeResize="0"/>
          <p:nvPr/>
        </p:nvPicPr>
        <p:blipFill rotWithShape="1">
          <a:blip r:embed="rId3">
            <a:alphaModFix/>
          </a:blip>
          <a:srcRect b="3113" l="0" r="0" t="3113"/>
          <a:stretch/>
        </p:blipFill>
        <p:spPr>
          <a:xfrm>
            <a:off x="5030450" y="981328"/>
            <a:ext cx="3182700" cy="3181800"/>
          </a:xfrm>
          <a:prstGeom prst="ellipse">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7"/>
          <p:cNvPicPr preferRelativeResize="0"/>
          <p:nvPr/>
        </p:nvPicPr>
        <p:blipFill rotWithShape="1">
          <a:blip r:embed="rId3">
            <a:alphaModFix/>
          </a:blip>
          <a:srcRect b="14449" l="0" r="0" t="0"/>
          <a:stretch/>
        </p:blipFill>
        <p:spPr>
          <a:xfrm>
            <a:off x="861822" y="3277863"/>
            <a:ext cx="7421477" cy="1785976"/>
          </a:xfrm>
          <a:prstGeom prst="rect">
            <a:avLst/>
          </a:prstGeom>
          <a:noFill/>
          <a:ln>
            <a:noFill/>
          </a:ln>
        </p:spPr>
      </p:pic>
      <p:sp>
        <p:nvSpPr>
          <p:cNvPr id="207" name="Google Shape;207;p37"/>
          <p:cNvSpPr txBox="1"/>
          <p:nvPr/>
        </p:nvSpPr>
        <p:spPr>
          <a:xfrm>
            <a:off x="593063" y="1378950"/>
            <a:ext cx="7959000" cy="246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2"/>
                </a:solidFill>
                <a:highlight>
                  <a:schemeClr val="dk2"/>
                </a:highlight>
                <a:latin typeface="Source Sans Pro"/>
                <a:ea typeface="Source Sans Pro"/>
                <a:cs typeface="Source Sans Pro"/>
                <a:sym typeface="Source Sans Pro"/>
              </a:rPr>
              <a:t>Archivo xlsx extraído del proyecto Aena Info Vuelos</a:t>
            </a:r>
            <a:endParaRPr sz="2000">
              <a:solidFill>
                <a:schemeClr val="lt2"/>
              </a:solidFill>
              <a:highlight>
                <a:schemeClr val="dk2"/>
              </a:highlight>
              <a:latin typeface="Source Sans Pro"/>
              <a:ea typeface="Source Sans Pro"/>
              <a:cs typeface="Source Sans Pro"/>
              <a:sym typeface="Source Sans Pro"/>
            </a:endParaRPr>
          </a:p>
          <a:p>
            <a:pPr indent="0" lvl="0" marL="0" rtl="0" algn="l">
              <a:spcBef>
                <a:spcPts val="0"/>
              </a:spcBef>
              <a:spcAft>
                <a:spcPts val="0"/>
              </a:spcAft>
              <a:buNone/>
            </a:pPr>
            <a:r>
              <a:t/>
            </a:r>
            <a:endParaRPr sz="2000">
              <a:solidFill>
                <a:schemeClr val="lt2"/>
              </a:solidFill>
              <a:highlight>
                <a:schemeClr val="dk2"/>
              </a:highlight>
              <a:latin typeface="Source Sans Pro"/>
              <a:ea typeface="Source Sans Pro"/>
              <a:cs typeface="Source Sans Pro"/>
              <a:sym typeface="Source Sans Pro"/>
            </a:endParaRPr>
          </a:p>
          <a:p>
            <a:pPr indent="0" lvl="0" marL="0" rtl="0" algn="l">
              <a:spcBef>
                <a:spcPts val="0"/>
              </a:spcBef>
              <a:spcAft>
                <a:spcPts val="0"/>
              </a:spcAft>
              <a:buNone/>
            </a:pPr>
            <a:r>
              <a:rPr lang="en" sz="1800">
                <a:solidFill>
                  <a:srgbClr val="24292F"/>
                </a:solidFill>
                <a:highlight>
                  <a:srgbClr val="FFFFFF"/>
                </a:highlight>
                <a:latin typeface="Source Sans Pro"/>
                <a:ea typeface="Source Sans Pro"/>
                <a:cs typeface="Source Sans Pro"/>
                <a:sym typeface="Source Sans Pro"/>
              </a:rPr>
              <a:t>La información contiene los detalles de todos los vuelos que discurren por los aeropuertos españoles en un momento dado. Los detalles de cada vuelo incluyen la información más elemental, como el número de vuelo, la fecha y la hora, y los aeropuertos de origen y destino. Pero además, se incluyen otros atributos a priori menos interesantes como el modelo de avión o las previsiones climáticas para los lugares de origen y destino.</a:t>
            </a:r>
            <a:endParaRPr sz="2400">
              <a:solidFill>
                <a:schemeClr val="dk1"/>
              </a:solidFill>
              <a:latin typeface="Source Sans Pro"/>
              <a:ea typeface="Source Sans Pro"/>
              <a:cs typeface="Source Sans Pro"/>
              <a:sym typeface="Source Sans Pro"/>
            </a:endParaRPr>
          </a:p>
        </p:txBody>
      </p:sp>
      <p:sp>
        <p:nvSpPr>
          <p:cNvPr id="208" name="Google Shape;208;p37"/>
          <p:cNvSpPr txBox="1"/>
          <p:nvPr>
            <p:ph type="title"/>
          </p:nvPr>
        </p:nvSpPr>
        <p:spPr>
          <a:xfrm>
            <a:off x="484950" y="432624"/>
            <a:ext cx="8174100" cy="81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4900"/>
              <a:t>Extración de datos</a:t>
            </a:r>
            <a:endParaRPr sz="4900"/>
          </a:p>
        </p:txBody>
      </p:sp>
      <p:sp>
        <p:nvSpPr>
          <p:cNvPr id="209" name="Google Shape;209;p37"/>
          <p:cNvSpPr txBox="1"/>
          <p:nvPr>
            <p:ph idx="4294967295" type="title"/>
          </p:nvPr>
        </p:nvSpPr>
        <p:spPr>
          <a:xfrm>
            <a:off x="488725" y="219775"/>
            <a:ext cx="1254900" cy="108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300">
                <a:solidFill>
                  <a:schemeClr val="dk2"/>
                </a:solidFill>
              </a:rPr>
              <a:t>01</a:t>
            </a:r>
            <a:endParaRPr sz="53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713100" y="308224"/>
            <a:ext cx="6453000" cy="87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Source Sans Pro"/>
                <a:ea typeface="Source Sans Pro"/>
                <a:cs typeface="Source Sans Pro"/>
                <a:sym typeface="Source Sans Pro"/>
              </a:rPr>
              <a:t>Archivo csv </a:t>
            </a:r>
            <a:endParaRPr sz="2000">
              <a:latin typeface="Source Sans Pro"/>
              <a:ea typeface="Source Sans Pro"/>
              <a:cs typeface="Source Sans Pro"/>
              <a:sym typeface="Source Sans Pro"/>
            </a:endParaRPr>
          </a:p>
        </p:txBody>
      </p:sp>
      <p:sp>
        <p:nvSpPr>
          <p:cNvPr id="215" name="Google Shape;215;p38"/>
          <p:cNvSpPr txBox="1"/>
          <p:nvPr>
            <p:ph idx="1" type="subTitle"/>
          </p:nvPr>
        </p:nvSpPr>
        <p:spPr>
          <a:xfrm>
            <a:off x="713100" y="1113241"/>
            <a:ext cx="4485000" cy="174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Este archivo se ha obtenido de la plataforma web Kaggle.</a:t>
            </a:r>
            <a:endParaRPr/>
          </a:p>
          <a:p>
            <a:pPr indent="0" lvl="0" marL="0" rtl="0" algn="l">
              <a:spcBef>
                <a:spcPts val="0"/>
              </a:spcBef>
              <a:spcAft>
                <a:spcPts val="0"/>
              </a:spcAft>
              <a:buNone/>
            </a:pPr>
            <a:r>
              <a:rPr lang="en"/>
              <a:t>Este conjunto de datos contiene una encuesta de satisfacción de pasajeros de líneas aéreas.</a:t>
            </a:r>
            <a:endParaRPr/>
          </a:p>
        </p:txBody>
      </p:sp>
      <p:pic>
        <p:nvPicPr>
          <p:cNvPr id="216" name="Google Shape;216;p38"/>
          <p:cNvPicPr preferRelativeResize="0"/>
          <p:nvPr/>
        </p:nvPicPr>
        <p:blipFill rotWithShape="1">
          <a:blip r:embed="rId3">
            <a:alphaModFix/>
          </a:blip>
          <a:srcRect b="0" l="0" r="0" t="0"/>
          <a:stretch/>
        </p:blipFill>
        <p:spPr>
          <a:xfrm rot="-601461">
            <a:off x="2899773" y="2976391"/>
            <a:ext cx="5845855" cy="157766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5039688" y="1070378"/>
            <a:ext cx="3389700" cy="387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000"/>
              <a:t>Web Scraping</a:t>
            </a:r>
            <a:endParaRPr sz="2000"/>
          </a:p>
        </p:txBody>
      </p:sp>
      <p:sp>
        <p:nvSpPr>
          <p:cNvPr id="222" name="Google Shape;222;p39"/>
          <p:cNvSpPr txBox="1"/>
          <p:nvPr>
            <p:ph idx="1" type="subTitle"/>
          </p:nvPr>
        </p:nvSpPr>
        <p:spPr>
          <a:xfrm>
            <a:off x="4071475" y="1666500"/>
            <a:ext cx="4357800" cy="2014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t>Por último extraemos el ranking de aeropuertos más grandes de España de la página web henterat.com.</a:t>
            </a:r>
            <a:endParaRPr sz="1800"/>
          </a:p>
          <a:p>
            <a:pPr indent="0" lvl="0" marL="0" rtl="0" algn="r">
              <a:spcBef>
                <a:spcPts val="0"/>
              </a:spcBef>
              <a:spcAft>
                <a:spcPts val="0"/>
              </a:spcAft>
              <a:buNone/>
            </a:pPr>
            <a:r>
              <a:rPr lang="en" sz="1800"/>
              <a:t>Creando una tabla con nombre de aeropuerto, número de pasajeros y variación del aeropuerto.   </a:t>
            </a:r>
            <a:endParaRPr sz="1800"/>
          </a:p>
        </p:txBody>
      </p:sp>
      <p:pic>
        <p:nvPicPr>
          <p:cNvPr id="223" name="Google Shape;223;p39"/>
          <p:cNvPicPr preferRelativeResize="0"/>
          <p:nvPr/>
        </p:nvPicPr>
        <p:blipFill rotWithShape="1">
          <a:blip r:embed="rId3">
            <a:alphaModFix/>
          </a:blip>
          <a:srcRect b="5562" l="0" r="0" t="5571"/>
          <a:stretch/>
        </p:blipFill>
        <p:spPr>
          <a:xfrm>
            <a:off x="898960" y="980853"/>
            <a:ext cx="3182700" cy="3181800"/>
          </a:xfrm>
          <a:prstGeom prst="ellipse">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p:nvPr/>
        </p:nvSpPr>
        <p:spPr>
          <a:xfrm>
            <a:off x="1358638" y="2210861"/>
            <a:ext cx="971400" cy="971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0"/>
          <p:cNvSpPr/>
          <p:nvPr/>
        </p:nvSpPr>
        <p:spPr>
          <a:xfrm>
            <a:off x="6813963" y="2210861"/>
            <a:ext cx="971400" cy="971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0"/>
          <p:cNvSpPr txBox="1"/>
          <p:nvPr>
            <p:ph type="title"/>
          </p:nvPr>
        </p:nvSpPr>
        <p:spPr>
          <a:xfrm>
            <a:off x="713100" y="539400"/>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Transformar datos</a:t>
            </a:r>
            <a:endParaRPr/>
          </a:p>
        </p:txBody>
      </p:sp>
      <p:sp>
        <p:nvSpPr>
          <p:cNvPr id="231" name="Google Shape;231;p40"/>
          <p:cNvSpPr txBox="1"/>
          <p:nvPr>
            <p:ph idx="2" type="subTitle"/>
          </p:nvPr>
        </p:nvSpPr>
        <p:spPr>
          <a:xfrm>
            <a:off x="445888" y="3255797"/>
            <a:ext cx="2644500" cy="97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 han limpiado los datos eliminando duplicados y columnas con valores </a:t>
            </a:r>
            <a:r>
              <a:rPr lang="en"/>
              <a:t>innecesarios</a:t>
            </a:r>
            <a:r>
              <a:rPr lang="en"/>
              <a:t>.</a:t>
            </a:r>
            <a:endParaRPr/>
          </a:p>
        </p:txBody>
      </p:sp>
      <p:sp>
        <p:nvSpPr>
          <p:cNvPr id="232" name="Google Shape;232;p40"/>
          <p:cNvSpPr txBox="1"/>
          <p:nvPr>
            <p:ph idx="4" type="subTitle"/>
          </p:nvPr>
        </p:nvSpPr>
        <p:spPr>
          <a:xfrm>
            <a:off x="5977413" y="3255797"/>
            <a:ext cx="2644500" cy="97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 ha añadido alguna columna de id para </a:t>
            </a:r>
            <a:r>
              <a:rPr lang="en"/>
              <a:t>después</a:t>
            </a:r>
            <a:r>
              <a:rPr lang="en"/>
              <a:t> relacionar una tabla con otra en MySql .</a:t>
            </a:r>
            <a:endParaRPr/>
          </a:p>
        </p:txBody>
      </p:sp>
      <p:grpSp>
        <p:nvGrpSpPr>
          <p:cNvPr id="233" name="Google Shape;233;p40"/>
          <p:cNvGrpSpPr/>
          <p:nvPr/>
        </p:nvGrpSpPr>
        <p:grpSpPr>
          <a:xfrm>
            <a:off x="7030381" y="2510433"/>
            <a:ext cx="538546" cy="380029"/>
            <a:chOff x="4702225" y="1907600"/>
            <a:chExt cx="2678000" cy="1889750"/>
          </a:xfrm>
        </p:grpSpPr>
        <p:sp>
          <p:nvSpPr>
            <p:cNvPr id="234" name="Google Shape;234;p40"/>
            <p:cNvSpPr/>
            <p:nvPr/>
          </p:nvSpPr>
          <p:spPr>
            <a:xfrm>
              <a:off x="4702225" y="1907600"/>
              <a:ext cx="2678000" cy="1889750"/>
            </a:xfrm>
            <a:custGeom>
              <a:rect b="b" l="l" r="r" t="t"/>
              <a:pathLst>
                <a:path extrusionOk="0" h="75590" w="107120">
                  <a:moveTo>
                    <a:pt x="29190" y="3125"/>
                  </a:moveTo>
                  <a:cubicBezTo>
                    <a:pt x="29658" y="3125"/>
                    <a:pt x="30076" y="3493"/>
                    <a:pt x="30143" y="3960"/>
                  </a:cubicBezTo>
                  <a:lnTo>
                    <a:pt x="31613" y="14637"/>
                  </a:lnTo>
                  <a:cubicBezTo>
                    <a:pt x="30811" y="14537"/>
                    <a:pt x="29992" y="14487"/>
                    <a:pt x="29190" y="14487"/>
                  </a:cubicBezTo>
                  <a:cubicBezTo>
                    <a:pt x="28372" y="14487"/>
                    <a:pt x="27553" y="14537"/>
                    <a:pt x="26751" y="14637"/>
                  </a:cubicBezTo>
                  <a:lnTo>
                    <a:pt x="28221" y="3960"/>
                  </a:lnTo>
                  <a:cubicBezTo>
                    <a:pt x="28288" y="3493"/>
                    <a:pt x="28706" y="3125"/>
                    <a:pt x="29190" y="3125"/>
                  </a:cubicBezTo>
                  <a:close/>
                  <a:moveTo>
                    <a:pt x="56576" y="24077"/>
                  </a:moveTo>
                  <a:lnTo>
                    <a:pt x="56576" y="26166"/>
                  </a:lnTo>
                  <a:lnTo>
                    <a:pt x="52115" y="26166"/>
                  </a:lnTo>
                  <a:lnTo>
                    <a:pt x="52115" y="24077"/>
                  </a:lnTo>
                  <a:close/>
                  <a:moveTo>
                    <a:pt x="61588" y="24077"/>
                  </a:moveTo>
                  <a:cubicBezTo>
                    <a:pt x="62273" y="24077"/>
                    <a:pt x="62942" y="24144"/>
                    <a:pt x="63610" y="24261"/>
                  </a:cubicBezTo>
                  <a:lnTo>
                    <a:pt x="62825" y="26249"/>
                  </a:lnTo>
                  <a:cubicBezTo>
                    <a:pt x="62407" y="26199"/>
                    <a:pt x="62006" y="26166"/>
                    <a:pt x="61588" y="26166"/>
                  </a:cubicBezTo>
                  <a:lnTo>
                    <a:pt x="59717" y="26166"/>
                  </a:lnTo>
                  <a:lnTo>
                    <a:pt x="59717" y="24077"/>
                  </a:lnTo>
                  <a:close/>
                  <a:moveTo>
                    <a:pt x="66567" y="25297"/>
                  </a:moveTo>
                  <a:cubicBezTo>
                    <a:pt x="67436" y="25748"/>
                    <a:pt x="68238" y="26333"/>
                    <a:pt x="68974" y="27018"/>
                  </a:cubicBezTo>
                  <a:lnTo>
                    <a:pt x="67804" y="28789"/>
                  </a:lnTo>
                  <a:lnTo>
                    <a:pt x="67754" y="28739"/>
                  </a:lnTo>
                  <a:cubicBezTo>
                    <a:pt x="67737" y="28722"/>
                    <a:pt x="67720" y="28706"/>
                    <a:pt x="67720" y="28706"/>
                  </a:cubicBezTo>
                  <a:cubicBezTo>
                    <a:pt x="67136" y="28121"/>
                    <a:pt x="66484" y="27636"/>
                    <a:pt x="65799" y="27252"/>
                  </a:cubicBezTo>
                  <a:lnTo>
                    <a:pt x="66567" y="25297"/>
                  </a:lnTo>
                  <a:close/>
                  <a:moveTo>
                    <a:pt x="71179" y="29341"/>
                  </a:moveTo>
                  <a:lnTo>
                    <a:pt x="73117" y="31396"/>
                  </a:lnTo>
                  <a:lnTo>
                    <a:pt x="71814" y="33067"/>
                  </a:lnTo>
                  <a:lnTo>
                    <a:pt x="70009" y="31145"/>
                  </a:lnTo>
                  <a:lnTo>
                    <a:pt x="71179" y="29341"/>
                  </a:lnTo>
                  <a:close/>
                  <a:moveTo>
                    <a:pt x="75289" y="33718"/>
                  </a:moveTo>
                  <a:lnTo>
                    <a:pt x="77378" y="35940"/>
                  </a:lnTo>
                  <a:lnTo>
                    <a:pt x="76108" y="37645"/>
                  </a:lnTo>
                  <a:lnTo>
                    <a:pt x="73986" y="35372"/>
                  </a:lnTo>
                  <a:lnTo>
                    <a:pt x="75289" y="33718"/>
                  </a:lnTo>
                  <a:close/>
                  <a:moveTo>
                    <a:pt x="79550" y="38263"/>
                  </a:moveTo>
                  <a:lnTo>
                    <a:pt x="81488" y="40318"/>
                  </a:lnTo>
                  <a:lnTo>
                    <a:pt x="80235" y="42039"/>
                  </a:lnTo>
                  <a:lnTo>
                    <a:pt x="78297" y="39967"/>
                  </a:lnTo>
                  <a:lnTo>
                    <a:pt x="79550" y="38263"/>
                  </a:lnTo>
                  <a:close/>
                  <a:moveTo>
                    <a:pt x="8472" y="39299"/>
                  </a:moveTo>
                  <a:lnTo>
                    <a:pt x="8472" y="39299"/>
                  </a:lnTo>
                  <a:cubicBezTo>
                    <a:pt x="8154" y="41387"/>
                    <a:pt x="7937" y="43342"/>
                    <a:pt x="7787" y="45180"/>
                  </a:cubicBezTo>
                  <a:lnTo>
                    <a:pt x="3142" y="45180"/>
                  </a:lnTo>
                  <a:lnTo>
                    <a:pt x="3142" y="39950"/>
                  </a:lnTo>
                  <a:lnTo>
                    <a:pt x="8472" y="39299"/>
                  </a:lnTo>
                  <a:close/>
                  <a:moveTo>
                    <a:pt x="83660" y="42640"/>
                  </a:moveTo>
                  <a:lnTo>
                    <a:pt x="85599" y="44712"/>
                  </a:lnTo>
                  <a:lnTo>
                    <a:pt x="84345" y="46417"/>
                  </a:lnTo>
                  <a:lnTo>
                    <a:pt x="82407" y="44361"/>
                  </a:lnTo>
                  <a:lnTo>
                    <a:pt x="83660" y="42640"/>
                  </a:lnTo>
                  <a:close/>
                  <a:moveTo>
                    <a:pt x="87787" y="47035"/>
                  </a:moveTo>
                  <a:lnTo>
                    <a:pt x="89726" y="49090"/>
                  </a:lnTo>
                  <a:lnTo>
                    <a:pt x="88472" y="50811"/>
                  </a:lnTo>
                  <a:lnTo>
                    <a:pt x="86534" y="48739"/>
                  </a:lnTo>
                  <a:lnTo>
                    <a:pt x="87787" y="47035"/>
                  </a:lnTo>
                  <a:close/>
                  <a:moveTo>
                    <a:pt x="91898" y="51412"/>
                  </a:moveTo>
                  <a:lnTo>
                    <a:pt x="93836" y="53484"/>
                  </a:lnTo>
                  <a:lnTo>
                    <a:pt x="92583" y="55188"/>
                  </a:lnTo>
                  <a:lnTo>
                    <a:pt x="90645" y="53133"/>
                  </a:lnTo>
                  <a:lnTo>
                    <a:pt x="91898" y="51412"/>
                  </a:lnTo>
                  <a:close/>
                  <a:moveTo>
                    <a:pt x="96025" y="55807"/>
                  </a:moveTo>
                  <a:lnTo>
                    <a:pt x="97946" y="57862"/>
                  </a:lnTo>
                  <a:lnTo>
                    <a:pt x="96693" y="59566"/>
                  </a:lnTo>
                  <a:lnTo>
                    <a:pt x="94772" y="57511"/>
                  </a:lnTo>
                  <a:lnTo>
                    <a:pt x="96025" y="55807"/>
                  </a:lnTo>
                  <a:close/>
                  <a:moveTo>
                    <a:pt x="100118" y="60184"/>
                  </a:moveTo>
                  <a:lnTo>
                    <a:pt x="102040" y="62223"/>
                  </a:lnTo>
                  <a:lnTo>
                    <a:pt x="100787" y="63927"/>
                  </a:lnTo>
                  <a:lnTo>
                    <a:pt x="98865" y="61889"/>
                  </a:lnTo>
                  <a:lnTo>
                    <a:pt x="100118" y="60184"/>
                  </a:lnTo>
                  <a:close/>
                  <a:moveTo>
                    <a:pt x="75757" y="60452"/>
                  </a:moveTo>
                  <a:lnTo>
                    <a:pt x="82842" y="67219"/>
                  </a:lnTo>
                  <a:cubicBezTo>
                    <a:pt x="82173" y="66801"/>
                    <a:pt x="81371" y="66567"/>
                    <a:pt x="80519" y="66567"/>
                  </a:cubicBezTo>
                  <a:cubicBezTo>
                    <a:pt x="78932" y="66567"/>
                    <a:pt x="77528" y="67402"/>
                    <a:pt x="76726" y="68655"/>
                  </a:cubicBezTo>
                  <a:lnTo>
                    <a:pt x="69508" y="68655"/>
                  </a:lnTo>
                  <a:cubicBezTo>
                    <a:pt x="68706" y="67402"/>
                    <a:pt x="67303" y="66567"/>
                    <a:pt x="65715" y="66567"/>
                  </a:cubicBezTo>
                  <a:cubicBezTo>
                    <a:pt x="64111" y="66567"/>
                    <a:pt x="62708" y="67402"/>
                    <a:pt x="61906" y="68655"/>
                  </a:cubicBezTo>
                  <a:lnTo>
                    <a:pt x="58046" y="68655"/>
                  </a:lnTo>
                  <a:lnTo>
                    <a:pt x="58046" y="66467"/>
                  </a:lnTo>
                  <a:cubicBezTo>
                    <a:pt x="58046" y="63142"/>
                    <a:pt x="60736" y="60452"/>
                    <a:pt x="64061" y="60452"/>
                  </a:cubicBezTo>
                  <a:close/>
                  <a:moveTo>
                    <a:pt x="21555" y="66751"/>
                  </a:moveTo>
                  <a:cubicBezTo>
                    <a:pt x="21972" y="66751"/>
                    <a:pt x="22306" y="67085"/>
                    <a:pt x="22306" y="67503"/>
                  </a:cubicBezTo>
                  <a:lnTo>
                    <a:pt x="22306" y="71713"/>
                  </a:lnTo>
                  <a:cubicBezTo>
                    <a:pt x="22306" y="72131"/>
                    <a:pt x="21972" y="72465"/>
                    <a:pt x="21555" y="72465"/>
                  </a:cubicBezTo>
                  <a:lnTo>
                    <a:pt x="19717" y="72465"/>
                  </a:lnTo>
                  <a:cubicBezTo>
                    <a:pt x="19299" y="72465"/>
                    <a:pt x="18965" y="72131"/>
                    <a:pt x="18965" y="71713"/>
                  </a:cubicBezTo>
                  <a:lnTo>
                    <a:pt x="18965" y="67503"/>
                  </a:lnTo>
                  <a:cubicBezTo>
                    <a:pt x="18965" y="67085"/>
                    <a:pt x="19299" y="66751"/>
                    <a:pt x="19717" y="66751"/>
                  </a:cubicBezTo>
                  <a:close/>
                  <a:moveTo>
                    <a:pt x="38647" y="66751"/>
                  </a:moveTo>
                  <a:cubicBezTo>
                    <a:pt x="39065" y="66751"/>
                    <a:pt x="39399" y="67085"/>
                    <a:pt x="39399" y="67503"/>
                  </a:cubicBezTo>
                  <a:lnTo>
                    <a:pt x="39399" y="71713"/>
                  </a:lnTo>
                  <a:cubicBezTo>
                    <a:pt x="39399" y="72131"/>
                    <a:pt x="39065" y="72465"/>
                    <a:pt x="38647" y="72465"/>
                  </a:cubicBezTo>
                  <a:lnTo>
                    <a:pt x="36810" y="72465"/>
                  </a:lnTo>
                  <a:cubicBezTo>
                    <a:pt x="36392" y="72465"/>
                    <a:pt x="36058" y="72131"/>
                    <a:pt x="36058" y="71713"/>
                  </a:cubicBezTo>
                  <a:lnTo>
                    <a:pt x="36058" y="67503"/>
                  </a:lnTo>
                  <a:cubicBezTo>
                    <a:pt x="36058" y="67085"/>
                    <a:pt x="36392" y="66751"/>
                    <a:pt x="36810" y="66751"/>
                  </a:cubicBezTo>
                  <a:close/>
                  <a:moveTo>
                    <a:pt x="65715" y="69708"/>
                  </a:moveTo>
                  <a:cubicBezTo>
                    <a:pt x="66467" y="69708"/>
                    <a:pt x="67085" y="70326"/>
                    <a:pt x="67085" y="71078"/>
                  </a:cubicBezTo>
                  <a:cubicBezTo>
                    <a:pt x="67085" y="71847"/>
                    <a:pt x="66467" y="72465"/>
                    <a:pt x="65715" y="72465"/>
                  </a:cubicBezTo>
                  <a:cubicBezTo>
                    <a:pt x="64947" y="72465"/>
                    <a:pt x="64329" y="71847"/>
                    <a:pt x="64329" y="71078"/>
                  </a:cubicBezTo>
                  <a:cubicBezTo>
                    <a:pt x="64329" y="70326"/>
                    <a:pt x="64947" y="69708"/>
                    <a:pt x="65715" y="69708"/>
                  </a:cubicBezTo>
                  <a:close/>
                  <a:moveTo>
                    <a:pt x="80519" y="69708"/>
                  </a:moveTo>
                  <a:cubicBezTo>
                    <a:pt x="81288" y="69708"/>
                    <a:pt x="81906" y="70326"/>
                    <a:pt x="81906" y="71078"/>
                  </a:cubicBezTo>
                  <a:cubicBezTo>
                    <a:pt x="81906" y="71847"/>
                    <a:pt x="81288" y="72465"/>
                    <a:pt x="80519" y="72465"/>
                  </a:cubicBezTo>
                  <a:cubicBezTo>
                    <a:pt x="79767" y="72465"/>
                    <a:pt x="79149" y="71847"/>
                    <a:pt x="79149" y="71078"/>
                  </a:cubicBezTo>
                  <a:cubicBezTo>
                    <a:pt x="79149" y="70326"/>
                    <a:pt x="79767" y="69708"/>
                    <a:pt x="80519" y="69708"/>
                  </a:cubicBezTo>
                  <a:close/>
                  <a:moveTo>
                    <a:pt x="29190" y="1"/>
                  </a:moveTo>
                  <a:cubicBezTo>
                    <a:pt x="27152" y="1"/>
                    <a:pt x="25398" y="1521"/>
                    <a:pt x="25114" y="3543"/>
                  </a:cubicBezTo>
                  <a:lnTo>
                    <a:pt x="23493" y="15339"/>
                  </a:lnTo>
                  <a:cubicBezTo>
                    <a:pt x="21154" y="16057"/>
                    <a:pt x="18965" y="17210"/>
                    <a:pt x="17043" y="18747"/>
                  </a:cubicBezTo>
                  <a:cubicBezTo>
                    <a:pt x="16358" y="19299"/>
                    <a:pt x="16258" y="20285"/>
                    <a:pt x="16793" y="20953"/>
                  </a:cubicBezTo>
                  <a:cubicBezTo>
                    <a:pt x="17108" y="21345"/>
                    <a:pt x="17565" y="21545"/>
                    <a:pt x="18024" y="21545"/>
                  </a:cubicBezTo>
                  <a:cubicBezTo>
                    <a:pt x="18367" y="21545"/>
                    <a:pt x="18712" y="21433"/>
                    <a:pt x="18998" y="21204"/>
                  </a:cubicBezTo>
                  <a:cubicBezTo>
                    <a:pt x="21872" y="18881"/>
                    <a:pt x="25498" y="17611"/>
                    <a:pt x="29190" y="17611"/>
                  </a:cubicBezTo>
                  <a:cubicBezTo>
                    <a:pt x="32883" y="17611"/>
                    <a:pt x="36509" y="18898"/>
                    <a:pt x="39383" y="21204"/>
                  </a:cubicBezTo>
                  <a:cubicBezTo>
                    <a:pt x="42273" y="23526"/>
                    <a:pt x="44278" y="26801"/>
                    <a:pt x="45064" y="30410"/>
                  </a:cubicBezTo>
                  <a:cubicBezTo>
                    <a:pt x="46484" y="36909"/>
                    <a:pt x="47286" y="42273"/>
                    <a:pt x="47536" y="46834"/>
                  </a:cubicBezTo>
                  <a:cubicBezTo>
                    <a:pt x="47587" y="47720"/>
                    <a:pt x="47553" y="48605"/>
                    <a:pt x="47419" y="49457"/>
                  </a:cubicBezTo>
                  <a:cubicBezTo>
                    <a:pt x="45331" y="48789"/>
                    <a:pt x="43242" y="48221"/>
                    <a:pt x="41204" y="47770"/>
                  </a:cubicBezTo>
                  <a:cubicBezTo>
                    <a:pt x="41091" y="47746"/>
                    <a:pt x="40978" y="47734"/>
                    <a:pt x="40867" y="47734"/>
                  </a:cubicBezTo>
                  <a:cubicBezTo>
                    <a:pt x="40141" y="47734"/>
                    <a:pt x="39492" y="48234"/>
                    <a:pt x="39332" y="48973"/>
                  </a:cubicBezTo>
                  <a:cubicBezTo>
                    <a:pt x="39149" y="49808"/>
                    <a:pt x="39683" y="50644"/>
                    <a:pt x="40519" y="50828"/>
                  </a:cubicBezTo>
                  <a:cubicBezTo>
                    <a:pt x="42507" y="51262"/>
                    <a:pt x="44529" y="51813"/>
                    <a:pt x="46551" y="52465"/>
                  </a:cubicBezTo>
                  <a:cubicBezTo>
                    <a:pt x="45983" y="53768"/>
                    <a:pt x="45180" y="54988"/>
                    <a:pt x="44161" y="56057"/>
                  </a:cubicBezTo>
                  <a:cubicBezTo>
                    <a:pt x="41772" y="58580"/>
                    <a:pt x="38564" y="59967"/>
                    <a:pt x="35089" y="59967"/>
                  </a:cubicBezTo>
                  <a:lnTo>
                    <a:pt x="23276" y="59967"/>
                  </a:lnTo>
                  <a:cubicBezTo>
                    <a:pt x="19800" y="59967"/>
                    <a:pt x="16592" y="58580"/>
                    <a:pt x="14203" y="56057"/>
                  </a:cubicBezTo>
                  <a:cubicBezTo>
                    <a:pt x="13184" y="54971"/>
                    <a:pt x="12365" y="53735"/>
                    <a:pt x="11797" y="52415"/>
                  </a:cubicBezTo>
                  <a:cubicBezTo>
                    <a:pt x="17238" y="50480"/>
                    <a:pt x="22888" y="49508"/>
                    <a:pt x="28667" y="49508"/>
                  </a:cubicBezTo>
                  <a:cubicBezTo>
                    <a:pt x="30572" y="49508"/>
                    <a:pt x="32490" y="49614"/>
                    <a:pt x="34420" y="49825"/>
                  </a:cubicBezTo>
                  <a:cubicBezTo>
                    <a:pt x="34482" y="49832"/>
                    <a:pt x="34544" y="49836"/>
                    <a:pt x="34605" y="49836"/>
                  </a:cubicBezTo>
                  <a:cubicBezTo>
                    <a:pt x="35395" y="49836"/>
                    <a:pt x="36065" y="49245"/>
                    <a:pt x="36158" y="48438"/>
                  </a:cubicBezTo>
                  <a:cubicBezTo>
                    <a:pt x="36258" y="47586"/>
                    <a:pt x="35623" y="46801"/>
                    <a:pt x="34771" y="46717"/>
                  </a:cubicBezTo>
                  <a:cubicBezTo>
                    <a:pt x="32719" y="46491"/>
                    <a:pt x="30678" y="46378"/>
                    <a:pt x="28652" y="46378"/>
                  </a:cubicBezTo>
                  <a:cubicBezTo>
                    <a:pt x="22590" y="46378"/>
                    <a:pt x="16655" y="47387"/>
                    <a:pt x="10945" y="49391"/>
                  </a:cubicBezTo>
                  <a:cubicBezTo>
                    <a:pt x="10811" y="48555"/>
                    <a:pt x="10778" y="47703"/>
                    <a:pt x="10828" y="46834"/>
                  </a:cubicBezTo>
                  <a:cubicBezTo>
                    <a:pt x="11078" y="42273"/>
                    <a:pt x="11880" y="36909"/>
                    <a:pt x="13301" y="30410"/>
                  </a:cubicBezTo>
                  <a:cubicBezTo>
                    <a:pt x="13668" y="28672"/>
                    <a:pt x="14320" y="27035"/>
                    <a:pt x="15239" y="25514"/>
                  </a:cubicBezTo>
                  <a:cubicBezTo>
                    <a:pt x="15690" y="24762"/>
                    <a:pt x="15439" y="23810"/>
                    <a:pt x="14704" y="23359"/>
                  </a:cubicBezTo>
                  <a:cubicBezTo>
                    <a:pt x="14449" y="23206"/>
                    <a:pt x="14171" y="23134"/>
                    <a:pt x="13897" y="23134"/>
                  </a:cubicBezTo>
                  <a:cubicBezTo>
                    <a:pt x="13364" y="23134"/>
                    <a:pt x="12847" y="23408"/>
                    <a:pt x="12549" y="23894"/>
                  </a:cubicBezTo>
                  <a:cubicBezTo>
                    <a:pt x="11463" y="25715"/>
                    <a:pt x="10677" y="27670"/>
                    <a:pt x="10243" y="29742"/>
                  </a:cubicBezTo>
                  <a:cubicBezTo>
                    <a:pt x="9742" y="31980"/>
                    <a:pt x="9341" y="34086"/>
                    <a:pt x="8990" y="36074"/>
                  </a:cubicBezTo>
                  <a:lnTo>
                    <a:pt x="1387" y="37010"/>
                  </a:lnTo>
                  <a:cubicBezTo>
                    <a:pt x="602" y="37110"/>
                    <a:pt x="1" y="37778"/>
                    <a:pt x="1" y="38564"/>
                  </a:cubicBezTo>
                  <a:lnTo>
                    <a:pt x="1" y="46751"/>
                  </a:lnTo>
                  <a:cubicBezTo>
                    <a:pt x="1" y="47620"/>
                    <a:pt x="702" y="48321"/>
                    <a:pt x="1571" y="48321"/>
                  </a:cubicBezTo>
                  <a:lnTo>
                    <a:pt x="7686" y="48321"/>
                  </a:lnTo>
                  <a:cubicBezTo>
                    <a:pt x="7870" y="52014"/>
                    <a:pt x="9341" y="55473"/>
                    <a:pt x="11930" y="58213"/>
                  </a:cubicBezTo>
                  <a:cubicBezTo>
                    <a:pt x="14905" y="61371"/>
                    <a:pt x="18931" y="63092"/>
                    <a:pt x="23276" y="63092"/>
                  </a:cubicBezTo>
                  <a:lnTo>
                    <a:pt x="27620" y="63092"/>
                  </a:lnTo>
                  <a:lnTo>
                    <a:pt x="27620" y="64612"/>
                  </a:lnTo>
                  <a:lnTo>
                    <a:pt x="25297" y="66467"/>
                  </a:lnTo>
                  <a:cubicBezTo>
                    <a:pt x="24846" y="64829"/>
                    <a:pt x="23342" y="63610"/>
                    <a:pt x="21555" y="63610"/>
                  </a:cubicBezTo>
                  <a:lnTo>
                    <a:pt x="19717" y="63610"/>
                  </a:lnTo>
                  <a:cubicBezTo>
                    <a:pt x="17578" y="63610"/>
                    <a:pt x="15824" y="65364"/>
                    <a:pt x="15824" y="67503"/>
                  </a:cubicBezTo>
                  <a:lnTo>
                    <a:pt x="15824" y="71713"/>
                  </a:lnTo>
                  <a:cubicBezTo>
                    <a:pt x="15824" y="73852"/>
                    <a:pt x="17578" y="75589"/>
                    <a:pt x="19717" y="75589"/>
                  </a:cubicBezTo>
                  <a:lnTo>
                    <a:pt x="21555" y="75589"/>
                  </a:lnTo>
                  <a:cubicBezTo>
                    <a:pt x="23693" y="75589"/>
                    <a:pt x="25448" y="73852"/>
                    <a:pt x="25448" y="71713"/>
                  </a:cubicBezTo>
                  <a:lnTo>
                    <a:pt x="25448" y="70360"/>
                  </a:lnTo>
                  <a:lnTo>
                    <a:pt x="29190" y="67369"/>
                  </a:lnTo>
                  <a:lnTo>
                    <a:pt x="32933" y="70360"/>
                  </a:lnTo>
                  <a:lnTo>
                    <a:pt x="32933" y="71713"/>
                  </a:lnTo>
                  <a:cubicBezTo>
                    <a:pt x="32933" y="73852"/>
                    <a:pt x="34671" y="75589"/>
                    <a:pt x="36810" y="75589"/>
                  </a:cubicBezTo>
                  <a:lnTo>
                    <a:pt x="38647" y="75589"/>
                  </a:lnTo>
                  <a:cubicBezTo>
                    <a:pt x="40786" y="75589"/>
                    <a:pt x="42541" y="73852"/>
                    <a:pt x="42541" y="71713"/>
                  </a:cubicBezTo>
                  <a:lnTo>
                    <a:pt x="42541" y="67503"/>
                  </a:lnTo>
                  <a:cubicBezTo>
                    <a:pt x="42541" y="65364"/>
                    <a:pt x="40786" y="63610"/>
                    <a:pt x="38647" y="63610"/>
                  </a:cubicBezTo>
                  <a:lnTo>
                    <a:pt x="36810" y="63610"/>
                  </a:lnTo>
                  <a:cubicBezTo>
                    <a:pt x="35022" y="63610"/>
                    <a:pt x="33518" y="64829"/>
                    <a:pt x="33067" y="66467"/>
                  </a:cubicBezTo>
                  <a:lnTo>
                    <a:pt x="30744" y="64612"/>
                  </a:lnTo>
                  <a:lnTo>
                    <a:pt x="30744" y="63092"/>
                  </a:lnTo>
                  <a:lnTo>
                    <a:pt x="35089" y="63092"/>
                  </a:lnTo>
                  <a:cubicBezTo>
                    <a:pt x="39433" y="63092"/>
                    <a:pt x="43460" y="61371"/>
                    <a:pt x="46434" y="58213"/>
                  </a:cubicBezTo>
                  <a:cubicBezTo>
                    <a:pt x="49408" y="55072"/>
                    <a:pt x="50912" y="50978"/>
                    <a:pt x="50678" y="46667"/>
                  </a:cubicBezTo>
                  <a:cubicBezTo>
                    <a:pt x="50611" y="45648"/>
                    <a:pt x="50527" y="44595"/>
                    <a:pt x="50427" y="43493"/>
                  </a:cubicBezTo>
                  <a:lnTo>
                    <a:pt x="58013" y="43493"/>
                  </a:lnTo>
                  <a:lnTo>
                    <a:pt x="62892" y="48154"/>
                  </a:lnTo>
                  <a:cubicBezTo>
                    <a:pt x="63192" y="48455"/>
                    <a:pt x="63593" y="48589"/>
                    <a:pt x="63978" y="48589"/>
                  </a:cubicBezTo>
                  <a:cubicBezTo>
                    <a:pt x="64395" y="48589"/>
                    <a:pt x="64796" y="48438"/>
                    <a:pt x="65114" y="48104"/>
                  </a:cubicBezTo>
                  <a:cubicBezTo>
                    <a:pt x="65699" y="47486"/>
                    <a:pt x="65682" y="46483"/>
                    <a:pt x="65064" y="45899"/>
                  </a:cubicBezTo>
                  <a:lnTo>
                    <a:pt x="59717" y="40803"/>
                  </a:lnTo>
                  <a:cubicBezTo>
                    <a:pt x="59433" y="40518"/>
                    <a:pt x="59049" y="40368"/>
                    <a:pt x="58648" y="40368"/>
                  </a:cubicBezTo>
                  <a:lnTo>
                    <a:pt x="50043" y="40368"/>
                  </a:lnTo>
                  <a:cubicBezTo>
                    <a:pt x="49525" y="36458"/>
                    <a:pt x="48539" y="31446"/>
                    <a:pt x="48021" y="29290"/>
                  </a:cubicBezTo>
                  <a:lnTo>
                    <a:pt x="61588" y="29290"/>
                  </a:lnTo>
                  <a:cubicBezTo>
                    <a:pt x="63075" y="29290"/>
                    <a:pt x="64462" y="29875"/>
                    <a:pt x="65481" y="30894"/>
                  </a:cubicBezTo>
                  <a:lnTo>
                    <a:pt x="91313" y="58430"/>
                  </a:lnTo>
                  <a:cubicBezTo>
                    <a:pt x="91330" y="58447"/>
                    <a:pt x="100904" y="68639"/>
                    <a:pt x="100920" y="68655"/>
                  </a:cubicBezTo>
                  <a:lnTo>
                    <a:pt x="88873" y="68639"/>
                  </a:lnTo>
                  <a:lnTo>
                    <a:pt x="69592" y="50226"/>
                  </a:lnTo>
                  <a:cubicBezTo>
                    <a:pt x="69283" y="49933"/>
                    <a:pt x="68891" y="49787"/>
                    <a:pt x="68501" y="49787"/>
                  </a:cubicBezTo>
                  <a:cubicBezTo>
                    <a:pt x="68089" y="49787"/>
                    <a:pt x="67678" y="49950"/>
                    <a:pt x="67369" y="50276"/>
                  </a:cubicBezTo>
                  <a:cubicBezTo>
                    <a:pt x="66785" y="50894"/>
                    <a:pt x="66801" y="51880"/>
                    <a:pt x="67420" y="52482"/>
                  </a:cubicBezTo>
                  <a:lnTo>
                    <a:pt x="72482" y="57310"/>
                  </a:lnTo>
                  <a:lnTo>
                    <a:pt x="64061" y="57310"/>
                  </a:lnTo>
                  <a:cubicBezTo>
                    <a:pt x="59015" y="57310"/>
                    <a:pt x="54905" y="61421"/>
                    <a:pt x="54905" y="66467"/>
                  </a:cubicBezTo>
                  <a:lnTo>
                    <a:pt x="54905" y="70226"/>
                  </a:lnTo>
                  <a:cubicBezTo>
                    <a:pt x="54905" y="71095"/>
                    <a:pt x="55607" y="71797"/>
                    <a:pt x="56475" y="71797"/>
                  </a:cubicBezTo>
                  <a:lnTo>
                    <a:pt x="61254" y="71797"/>
                  </a:lnTo>
                  <a:cubicBezTo>
                    <a:pt x="61588" y="73952"/>
                    <a:pt x="63460" y="75589"/>
                    <a:pt x="65715" y="75589"/>
                  </a:cubicBezTo>
                  <a:cubicBezTo>
                    <a:pt x="67954" y="75589"/>
                    <a:pt x="69826" y="73952"/>
                    <a:pt x="70160" y="71797"/>
                  </a:cubicBezTo>
                  <a:lnTo>
                    <a:pt x="76075" y="71797"/>
                  </a:lnTo>
                  <a:cubicBezTo>
                    <a:pt x="76409" y="73952"/>
                    <a:pt x="78280" y="75589"/>
                    <a:pt x="80519" y="75589"/>
                  </a:cubicBezTo>
                  <a:cubicBezTo>
                    <a:pt x="82775" y="75589"/>
                    <a:pt x="84646" y="73952"/>
                    <a:pt x="84980" y="71797"/>
                  </a:cubicBezTo>
                  <a:lnTo>
                    <a:pt x="104546" y="71797"/>
                  </a:lnTo>
                  <a:cubicBezTo>
                    <a:pt x="105164" y="71797"/>
                    <a:pt x="105732" y="71412"/>
                    <a:pt x="105983" y="70844"/>
                  </a:cubicBezTo>
                  <a:cubicBezTo>
                    <a:pt x="106234" y="70276"/>
                    <a:pt x="106117" y="69608"/>
                    <a:pt x="105682" y="69157"/>
                  </a:cubicBezTo>
                  <a:lnTo>
                    <a:pt x="102959" y="66249"/>
                  </a:lnTo>
                  <a:lnTo>
                    <a:pt x="104212" y="64545"/>
                  </a:lnTo>
                  <a:lnTo>
                    <a:pt x="104229" y="64562"/>
                  </a:lnTo>
                  <a:cubicBezTo>
                    <a:pt x="104546" y="64879"/>
                    <a:pt x="104964" y="65046"/>
                    <a:pt x="105381" y="65046"/>
                  </a:cubicBezTo>
                  <a:cubicBezTo>
                    <a:pt x="105766" y="65046"/>
                    <a:pt x="106150" y="64913"/>
                    <a:pt x="106451" y="64629"/>
                  </a:cubicBezTo>
                  <a:cubicBezTo>
                    <a:pt x="107086" y="64027"/>
                    <a:pt x="107119" y="63041"/>
                    <a:pt x="106518" y="62407"/>
                  </a:cubicBezTo>
                  <a:cubicBezTo>
                    <a:pt x="106501" y="62390"/>
                    <a:pt x="71322" y="24911"/>
                    <a:pt x="71302" y="24911"/>
                  </a:cubicBezTo>
                  <a:lnTo>
                    <a:pt x="71302" y="24911"/>
                  </a:lnTo>
                  <a:cubicBezTo>
                    <a:pt x="71302" y="24911"/>
                    <a:pt x="71332" y="24944"/>
                    <a:pt x="71396" y="25013"/>
                  </a:cubicBezTo>
                  <a:cubicBezTo>
                    <a:pt x="68773" y="22390"/>
                    <a:pt x="65298" y="20936"/>
                    <a:pt x="61588" y="20936"/>
                  </a:cubicBezTo>
                  <a:lnTo>
                    <a:pt x="47670" y="20936"/>
                  </a:lnTo>
                  <a:cubicBezTo>
                    <a:pt x="46801" y="20936"/>
                    <a:pt x="46099" y="21638"/>
                    <a:pt x="46099" y="22507"/>
                  </a:cubicBezTo>
                  <a:cubicBezTo>
                    <a:pt x="46099" y="23376"/>
                    <a:pt x="46801" y="24077"/>
                    <a:pt x="47670" y="24077"/>
                  </a:cubicBezTo>
                  <a:lnTo>
                    <a:pt x="48990" y="24077"/>
                  </a:lnTo>
                  <a:lnTo>
                    <a:pt x="48990" y="26166"/>
                  </a:lnTo>
                  <a:lnTo>
                    <a:pt x="46968" y="26166"/>
                  </a:lnTo>
                  <a:cubicBezTo>
                    <a:pt x="45732" y="23292"/>
                    <a:pt x="43810" y="20752"/>
                    <a:pt x="41354" y="18764"/>
                  </a:cubicBezTo>
                  <a:cubicBezTo>
                    <a:pt x="39416" y="17210"/>
                    <a:pt x="37211" y="16057"/>
                    <a:pt x="34871" y="15339"/>
                  </a:cubicBezTo>
                  <a:lnTo>
                    <a:pt x="33251" y="3543"/>
                  </a:lnTo>
                  <a:cubicBezTo>
                    <a:pt x="32967" y="1521"/>
                    <a:pt x="31229" y="1"/>
                    <a:pt x="291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0"/>
            <p:cNvSpPr/>
            <p:nvPr/>
          </p:nvSpPr>
          <p:spPr>
            <a:xfrm>
              <a:off x="5968325" y="2755125"/>
              <a:ext cx="997100" cy="761950"/>
            </a:xfrm>
            <a:custGeom>
              <a:rect b="b" l="l" r="r" t="t"/>
              <a:pathLst>
                <a:path extrusionOk="0" h="30478" w="39884">
                  <a:moveTo>
                    <a:pt x="1571" y="1"/>
                  </a:moveTo>
                  <a:cubicBezTo>
                    <a:pt x="702" y="1"/>
                    <a:pt x="0" y="703"/>
                    <a:pt x="0" y="1572"/>
                  </a:cubicBezTo>
                  <a:cubicBezTo>
                    <a:pt x="0" y="2440"/>
                    <a:pt x="702" y="3142"/>
                    <a:pt x="1571" y="3142"/>
                  </a:cubicBezTo>
                  <a:lnTo>
                    <a:pt x="10176" y="3142"/>
                  </a:lnTo>
                  <a:lnTo>
                    <a:pt x="37060" y="30026"/>
                  </a:lnTo>
                  <a:cubicBezTo>
                    <a:pt x="37361" y="30327"/>
                    <a:pt x="37762" y="30477"/>
                    <a:pt x="38163" y="30477"/>
                  </a:cubicBezTo>
                  <a:cubicBezTo>
                    <a:pt x="38564" y="30477"/>
                    <a:pt x="38965" y="30327"/>
                    <a:pt x="39282" y="30026"/>
                  </a:cubicBezTo>
                  <a:cubicBezTo>
                    <a:pt x="39884" y="29408"/>
                    <a:pt x="39884" y="28422"/>
                    <a:pt x="39282" y="27804"/>
                  </a:cubicBezTo>
                  <a:lnTo>
                    <a:pt x="11930" y="469"/>
                  </a:lnTo>
                  <a:cubicBezTo>
                    <a:pt x="11629" y="168"/>
                    <a:pt x="11228" y="1"/>
                    <a:pt x="108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0"/>
            <p:cNvSpPr/>
            <p:nvPr/>
          </p:nvSpPr>
          <p:spPr>
            <a:xfrm>
              <a:off x="5127875" y="2552650"/>
              <a:ext cx="593600" cy="340775"/>
            </a:xfrm>
            <a:custGeom>
              <a:rect b="b" l="l" r="r" t="t"/>
              <a:pathLst>
                <a:path extrusionOk="0" h="13631" w="23744">
                  <a:moveTo>
                    <a:pt x="17211" y="3135"/>
                  </a:moveTo>
                  <a:cubicBezTo>
                    <a:pt x="17634" y="3135"/>
                    <a:pt x="18057" y="3219"/>
                    <a:pt x="18464" y="3388"/>
                  </a:cubicBezTo>
                  <a:cubicBezTo>
                    <a:pt x="19249" y="3722"/>
                    <a:pt x="19867" y="4357"/>
                    <a:pt x="20201" y="5159"/>
                  </a:cubicBezTo>
                  <a:cubicBezTo>
                    <a:pt x="20519" y="5961"/>
                    <a:pt x="20519" y="6847"/>
                    <a:pt x="20168" y="7632"/>
                  </a:cubicBezTo>
                  <a:cubicBezTo>
                    <a:pt x="19834" y="8434"/>
                    <a:pt x="19215" y="9052"/>
                    <a:pt x="18413" y="9370"/>
                  </a:cubicBezTo>
                  <a:cubicBezTo>
                    <a:pt x="16559" y="10122"/>
                    <a:pt x="14570" y="10489"/>
                    <a:pt x="12482" y="10489"/>
                  </a:cubicBezTo>
                  <a:cubicBezTo>
                    <a:pt x="10494" y="10489"/>
                    <a:pt x="8355" y="10155"/>
                    <a:pt x="6166" y="9470"/>
                  </a:cubicBezTo>
                  <a:cubicBezTo>
                    <a:pt x="4462" y="8935"/>
                    <a:pt x="3493" y="7114"/>
                    <a:pt x="4027" y="5410"/>
                  </a:cubicBezTo>
                  <a:cubicBezTo>
                    <a:pt x="4462" y="4023"/>
                    <a:pt x="5748" y="3138"/>
                    <a:pt x="7118" y="3138"/>
                  </a:cubicBezTo>
                  <a:cubicBezTo>
                    <a:pt x="7436" y="3138"/>
                    <a:pt x="7770" y="3188"/>
                    <a:pt x="8088" y="3288"/>
                  </a:cubicBezTo>
                  <a:cubicBezTo>
                    <a:pt x="9673" y="3779"/>
                    <a:pt x="11130" y="4026"/>
                    <a:pt x="12476" y="4026"/>
                  </a:cubicBezTo>
                  <a:cubicBezTo>
                    <a:pt x="13740" y="4026"/>
                    <a:pt x="14906" y="3808"/>
                    <a:pt x="15991" y="3371"/>
                  </a:cubicBezTo>
                  <a:cubicBezTo>
                    <a:pt x="16387" y="3215"/>
                    <a:pt x="16799" y="3135"/>
                    <a:pt x="17211" y="3135"/>
                  </a:cubicBezTo>
                  <a:close/>
                  <a:moveTo>
                    <a:pt x="17187" y="0"/>
                  </a:moveTo>
                  <a:cubicBezTo>
                    <a:pt x="16383" y="0"/>
                    <a:pt x="15578" y="155"/>
                    <a:pt x="14804" y="464"/>
                  </a:cubicBezTo>
                  <a:cubicBezTo>
                    <a:pt x="14105" y="748"/>
                    <a:pt x="13325" y="891"/>
                    <a:pt x="12455" y="891"/>
                  </a:cubicBezTo>
                  <a:cubicBezTo>
                    <a:pt x="11433" y="891"/>
                    <a:pt x="10288" y="694"/>
                    <a:pt x="9006" y="297"/>
                  </a:cubicBezTo>
                  <a:cubicBezTo>
                    <a:pt x="8379" y="99"/>
                    <a:pt x="7742" y="5"/>
                    <a:pt x="7115" y="5"/>
                  </a:cubicBezTo>
                  <a:cubicBezTo>
                    <a:pt x="4405" y="5"/>
                    <a:pt x="1878" y="1760"/>
                    <a:pt x="1036" y="4474"/>
                  </a:cubicBezTo>
                  <a:cubicBezTo>
                    <a:pt x="1" y="7833"/>
                    <a:pt x="1872" y="11408"/>
                    <a:pt x="5230" y="12461"/>
                  </a:cubicBezTo>
                  <a:cubicBezTo>
                    <a:pt x="7720" y="13229"/>
                    <a:pt x="10176" y="13630"/>
                    <a:pt x="12482" y="13630"/>
                  </a:cubicBezTo>
                  <a:cubicBezTo>
                    <a:pt x="14971" y="13630"/>
                    <a:pt x="17361" y="13179"/>
                    <a:pt x="19583" y="12277"/>
                  </a:cubicBezTo>
                  <a:cubicBezTo>
                    <a:pt x="21154" y="11642"/>
                    <a:pt x="22390" y="10422"/>
                    <a:pt x="23058" y="8869"/>
                  </a:cubicBezTo>
                  <a:cubicBezTo>
                    <a:pt x="23727" y="7298"/>
                    <a:pt x="23743" y="5560"/>
                    <a:pt x="23109" y="3990"/>
                  </a:cubicBezTo>
                  <a:cubicBezTo>
                    <a:pt x="22457" y="2402"/>
                    <a:pt x="21254" y="1183"/>
                    <a:pt x="19683" y="514"/>
                  </a:cubicBezTo>
                  <a:cubicBezTo>
                    <a:pt x="18878" y="172"/>
                    <a:pt x="18033" y="0"/>
                    <a:pt x="171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40"/>
          <p:cNvGrpSpPr/>
          <p:nvPr/>
        </p:nvGrpSpPr>
        <p:grpSpPr>
          <a:xfrm>
            <a:off x="1575526" y="2503636"/>
            <a:ext cx="537621" cy="393638"/>
            <a:chOff x="899775" y="1856225"/>
            <a:chExt cx="2673400" cy="1957425"/>
          </a:xfrm>
        </p:grpSpPr>
        <p:sp>
          <p:nvSpPr>
            <p:cNvPr id="238" name="Google Shape;238;p40"/>
            <p:cNvSpPr/>
            <p:nvPr/>
          </p:nvSpPr>
          <p:spPr>
            <a:xfrm>
              <a:off x="1290750" y="2936850"/>
              <a:ext cx="339200" cy="78550"/>
            </a:xfrm>
            <a:custGeom>
              <a:rect b="b" l="l" r="r" t="t"/>
              <a:pathLst>
                <a:path extrusionOk="0" h="3142" w="13568">
                  <a:moveTo>
                    <a:pt x="1571" y="0"/>
                  </a:moveTo>
                  <a:cubicBezTo>
                    <a:pt x="702" y="0"/>
                    <a:pt x="1" y="702"/>
                    <a:pt x="1" y="1571"/>
                  </a:cubicBezTo>
                  <a:cubicBezTo>
                    <a:pt x="1" y="2440"/>
                    <a:pt x="702" y="3141"/>
                    <a:pt x="1571" y="3141"/>
                  </a:cubicBezTo>
                  <a:lnTo>
                    <a:pt x="11997" y="3141"/>
                  </a:lnTo>
                  <a:cubicBezTo>
                    <a:pt x="12866" y="3141"/>
                    <a:pt x="13568" y="2440"/>
                    <a:pt x="13568" y="1571"/>
                  </a:cubicBezTo>
                  <a:cubicBezTo>
                    <a:pt x="13568" y="702"/>
                    <a:pt x="12866" y="0"/>
                    <a:pt x="119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0"/>
            <p:cNvSpPr/>
            <p:nvPr/>
          </p:nvSpPr>
          <p:spPr>
            <a:xfrm>
              <a:off x="1290750" y="3090150"/>
              <a:ext cx="339200" cy="78125"/>
            </a:xfrm>
            <a:custGeom>
              <a:rect b="b" l="l" r="r" t="t"/>
              <a:pathLst>
                <a:path extrusionOk="0" h="3125" w="13568">
                  <a:moveTo>
                    <a:pt x="1571" y="0"/>
                  </a:moveTo>
                  <a:cubicBezTo>
                    <a:pt x="702" y="0"/>
                    <a:pt x="1" y="702"/>
                    <a:pt x="1" y="1571"/>
                  </a:cubicBezTo>
                  <a:cubicBezTo>
                    <a:pt x="1" y="2423"/>
                    <a:pt x="702" y="3125"/>
                    <a:pt x="1571" y="3125"/>
                  </a:cubicBezTo>
                  <a:lnTo>
                    <a:pt x="11997" y="3125"/>
                  </a:lnTo>
                  <a:cubicBezTo>
                    <a:pt x="12866" y="3125"/>
                    <a:pt x="13568" y="2423"/>
                    <a:pt x="13568" y="1571"/>
                  </a:cubicBezTo>
                  <a:cubicBezTo>
                    <a:pt x="13568" y="702"/>
                    <a:pt x="12866" y="0"/>
                    <a:pt x="119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0"/>
            <p:cNvSpPr/>
            <p:nvPr/>
          </p:nvSpPr>
          <p:spPr>
            <a:xfrm>
              <a:off x="1290750" y="3243450"/>
              <a:ext cx="339200" cy="78125"/>
            </a:xfrm>
            <a:custGeom>
              <a:rect b="b" l="l" r="r" t="t"/>
              <a:pathLst>
                <a:path extrusionOk="0" h="3125" w="13568">
                  <a:moveTo>
                    <a:pt x="1571" y="0"/>
                  </a:moveTo>
                  <a:cubicBezTo>
                    <a:pt x="702" y="0"/>
                    <a:pt x="1" y="702"/>
                    <a:pt x="1" y="1554"/>
                  </a:cubicBezTo>
                  <a:cubicBezTo>
                    <a:pt x="1" y="2423"/>
                    <a:pt x="702" y="3125"/>
                    <a:pt x="1571" y="3125"/>
                  </a:cubicBezTo>
                  <a:lnTo>
                    <a:pt x="11997" y="3125"/>
                  </a:lnTo>
                  <a:cubicBezTo>
                    <a:pt x="12866" y="3125"/>
                    <a:pt x="13568" y="2423"/>
                    <a:pt x="13568" y="1554"/>
                  </a:cubicBezTo>
                  <a:cubicBezTo>
                    <a:pt x="13568" y="702"/>
                    <a:pt x="12866" y="0"/>
                    <a:pt x="119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0"/>
            <p:cNvSpPr/>
            <p:nvPr/>
          </p:nvSpPr>
          <p:spPr>
            <a:xfrm>
              <a:off x="1290750" y="3396325"/>
              <a:ext cx="339200" cy="78550"/>
            </a:xfrm>
            <a:custGeom>
              <a:rect b="b" l="l" r="r" t="t"/>
              <a:pathLst>
                <a:path extrusionOk="0" h="3142" w="13568">
                  <a:moveTo>
                    <a:pt x="1571" y="0"/>
                  </a:moveTo>
                  <a:cubicBezTo>
                    <a:pt x="702" y="0"/>
                    <a:pt x="1" y="702"/>
                    <a:pt x="1" y="1571"/>
                  </a:cubicBezTo>
                  <a:cubicBezTo>
                    <a:pt x="1" y="2440"/>
                    <a:pt x="702" y="3142"/>
                    <a:pt x="1571" y="3142"/>
                  </a:cubicBezTo>
                  <a:lnTo>
                    <a:pt x="11997" y="3142"/>
                  </a:lnTo>
                  <a:cubicBezTo>
                    <a:pt x="12866" y="3142"/>
                    <a:pt x="13568" y="2440"/>
                    <a:pt x="13568" y="1571"/>
                  </a:cubicBezTo>
                  <a:cubicBezTo>
                    <a:pt x="13568" y="702"/>
                    <a:pt x="12866" y="0"/>
                    <a:pt x="119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0"/>
            <p:cNvSpPr/>
            <p:nvPr/>
          </p:nvSpPr>
          <p:spPr>
            <a:xfrm>
              <a:off x="1290750" y="3549625"/>
              <a:ext cx="339200" cy="78550"/>
            </a:xfrm>
            <a:custGeom>
              <a:rect b="b" l="l" r="r" t="t"/>
              <a:pathLst>
                <a:path extrusionOk="0" h="3142" w="13568">
                  <a:moveTo>
                    <a:pt x="1571" y="0"/>
                  </a:moveTo>
                  <a:cubicBezTo>
                    <a:pt x="702" y="0"/>
                    <a:pt x="1" y="702"/>
                    <a:pt x="1" y="1571"/>
                  </a:cubicBezTo>
                  <a:cubicBezTo>
                    <a:pt x="1" y="2440"/>
                    <a:pt x="702" y="3142"/>
                    <a:pt x="1571" y="3142"/>
                  </a:cubicBezTo>
                  <a:lnTo>
                    <a:pt x="11997" y="3142"/>
                  </a:lnTo>
                  <a:cubicBezTo>
                    <a:pt x="12866" y="3142"/>
                    <a:pt x="13568" y="2440"/>
                    <a:pt x="13568" y="1571"/>
                  </a:cubicBezTo>
                  <a:cubicBezTo>
                    <a:pt x="13568" y="702"/>
                    <a:pt x="12866" y="0"/>
                    <a:pt x="119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0"/>
            <p:cNvSpPr/>
            <p:nvPr/>
          </p:nvSpPr>
          <p:spPr>
            <a:xfrm>
              <a:off x="2115325" y="3214575"/>
              <a:ext cx="241875" cy="96975"/>
            </a:xfrm>
            <a:custGeom>
              <a:rect b="b" l="l" r="r" t="t"/>
              <a:pathLst>
                <a:path extrusionOk="0" h="3879" w="9675">
                  <a:moveTo>
                    <a:pt x="1792" y="0"/>
                  </a:moveTo>
                  <a:cubicBezTo>
                    <a:pt x="1207" y="0"/>
                    <a:pt x="649" y="323"/>
                    <a:pt x="385" y="888"/>
                  </a:cubicBezTo>
                  <a:cubicBezTo>
                    <a:pt x="0" y="1673"/>
                    <a:pt x="334" y="2609"/>
                    <a:pt x="1120" y="2976"/>
                  </a:cubicBezTo>
                  <a:cubicBezTo>
                    <a:pt x="2356" y="3578"/>
                    <a:pt x="3593" y="3879"/>
                    <a:pt x="4846" y="3879"/>
                  </a:cubicBezTo>
                  <a:cubicBezTo>
                    <a:pt x="6082" y="3879"/>
                    <a:pt x="7335" y="3578"/>
                    <a:pt x="8572" y="2976"/>
                  </a:cubicBezTo>
                  <a:cubicBezTo>
                    <a:pt x="9340" y="2609"/>
                    <a:pt x="9675" y="1673"/>
                    <a:pt x="9290" y="888"/>
                  </a:cubicBezTo>
                  <a:cubicBezTo>
                    <a:pt x="9026" y="323"/>
                    <a:pt x="8468" y="0"/>
                    <a:pt x="7883" y="0"/>
                  </a:cubicBezTo>
                  <a:cubicBezTo>
                    <a:pt x="7655" y="0"/>
                    <a:pt x="7422" y="49"/>
                    <a:pt x="7202" y="153"/>
                  </a:cubicBezTo>
                  <a:cubicBezTo>
                    <a:pt x="6408" y="537"/>
                    <a:pt x="5623" y="729"/>
                    <a:pt x="4837" y="729"/>
                  </a:cubicBezTo>
                  <a:cubicBezTo>
                    <a:pt x="4052" y="729"/>
                    <a:pt x="3267" y="537"/>
                    <a:pt x="2473" y="153"/>
                  </a:cubicBezTo>
                  <a:cubicBezTo>
                    <a:pt x="2253" y="49"/>
                    <a:pt x="2020" y="0"/>
                    <a:pt x="17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0"/>
            <p:cNvSpPr/>
            <p:nvPr/>
          </p:nvSpPr>
          <p:spPr>
            <a:xfrm>
              <a:off x="2101125" y="2380875"/>
              <a:ext cx="270275" cy="78550"/>
            </a:xfrm>
            <a:custGeom>
              <a:rect b="b" l="l" r="r" t="t"/>
              <a:pathLst>
                <a:path extrusionOk="0" h="3142" w="10811">
                  <a:moveTo>
                    <a:pt x="1571" y="0"/>
                  </a:moveTo>
                  <a:cubicBezTo>
                    <a:pt x="702" y="0"/>
                    <a:pt x="0" y="702"/>
                    <a:pt x="0" y="1571"/>
                  </a:cubicBezTo>
                  <a:cubicBezTo>
                    <a:pt x="0" y="2440"/>
                    <a:pt x="702" y="3141"/>
                    <a:pt x="1571" y="3141"/>
                  </a:cubicBezTo>
                  <a:lnTo>
                    <a:pt x="9240" y="3141"/>
                  </a:lnTo>
                  <a:cubicBezTo>
                    <a:pt x="10109" y="3141"/>
                    <a:pt x="10811" y="2440"/>
                    <a:pt x="10811" y="1571"/>
                  </a:cubicBezTo>
                  <a:cubicBezTo>
                    <a:pt x="10811" y="702"/>
                    <a:pt x="10109" y="0"/>
                    <a:pt x="92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0"/>
            <p:cNvSpPr/>
            <p:nvPr/>
          </p:nvSpPr>
          <p:spPr>
            <a:xfrm>
              <a:off x="2101125" y="2250950"/>
              <a:ext cx="270275" cy="78150"/>
            </a:xfrm>
            <a:custGeom>
              <a:rect b="b" l="l" r="r" t="t"/>
              <a:pathLst>
                <a:path extrusionOk="0" h="3126" w="10811">
                  <a:moveTo>
                    <a:pt x="1571" y="1"/>
                  </a:moveTo>
                  <a:cubicBezTo>
                    <a:pt x="702" y="1"/>
                    <a:pt x="0" y="703"/>
                    <a:pt x="0" y="1555"/>
                  </a:cubicBezTo>
                  <a:cubicBezTo>
                    <a:pt x="0" y="2424"/>
                    <a:pt x="702" y="3125"/>
                    <a:pt x="1571" y="3125"/>
                  </a:cubicBezTo>
                  <a:lnTo>
                    <a:pt x="9240" y="3125"/>
                  </a:lnTo>
                  <a:cubicBezTo>
                    <a:pt x="10109" y="3125"/>
                    <a:pt x="10811" y="2424"/>
                    <a:pt x="10811" y="1555"/>
                  </a:cubicBezTo>
                  <a:cubicBezTo>
                    <a:pt x="10811" y="703"/>
                    <a:pt x="10109" y="1"/>
                    <a:pt x="92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0"/>
            <p:cNvSpPr/>
            <p:nvPr/>
          </p:nvSpPr>
          <p:spPr>
            <a:xfrm>
              <a:off x="2101125" y="2120625"/>
              <a:ext cx="270275" cy="78550"/>
            </a:xfrm>
            <a:custGeom>
              <a:rect b="b" l="l" r="r" t="t"/>
              <a:pathLst>
                <a:path extrusionOk="0" h="3142" w="10811">
                  <a:moveTo>
                    <a:pt x="1571" y="1"/>
                  </a:moveTo>
                  <a:cubicBezTo>
                    <a:pt x="702" y="1"/>
                    <a:pt x="0" y="703"/>
                    <a:pt x="0" y="1571"/>
                  </a:cubicBezTo>
                  <a:cubicBezTo>
                    <a:pt x="0" y="2440"/>
                    <a:pt x="702" y="3142"/>
                    <a:pt x="1571" y="3142"/>
                  </a:cubicBezTo>
                  <a:lnTo>
                    <a:pt x="9240" y="3142"/>
                  </a:lnTo>
                  <a:cubicBezTo>
                    <a:pt x="10109" y="3142"/>
                    <a:pt x="10811" y="2440"/>
                    <a:pt x="10811" y="1571"/>
                  </a:cubicBezTo>
                  <a:cubicBezTo>
                    <a:pt x="10811" y="703"/>
                    <a:pt x="10109" y="1"/>
                    <a:pt x="92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0"/>
            <p:cNvSpPr/>
            <p:nvPr/>
          </p:nvSpPr>
          <p:spPr>
            <a:xfrm>
              <a:off x="2842550" y="2936850"/>
              <a:ext cx="339225" cy="78550"/>
            </a:xfrm>
            <a:custGeom>
              <a:rect b="b" l="l" r="r" t="t"/>
              <a:pathLst>
                <a:path extrusionOk="0" h="3142" w="13569">
                  <a:moveTo>
                    <a:pt x="1572" y="0"/>
                  </a:moveTo>
                  <a:cubicBezTo>
                    <a:pt x="703" y="0"/>
                    <a:pt x="1" y="702"/>
                    <a:pt x="1" y="1571"/>
                  </a:cubicBezTo>
                  <a:cubicBezTo>
                    <a:pt x="1" y="2440"/>
                    <a:pt x="703" y="3141"/>
                    <a:pt x="1572" y="3141"/>
                  </a:cubicBezTo>
                  <a:lnTo>
                    <a:pt x="11998" y="3141"/>
                  </a:lnTo>
                  <a:cubicBezTo>
                    <a:pt x="12867" y="3141"/>
                    <a:pt x="13568" y="2440"/>
                    <a:pt x="13568" y="1571"/>
                  </a:cubicBezTo>
                  <a:cubicBezTo>
                    <a:pt x="13568" y="702"/>
                    <a:pt x="12867" y="0"/>
                    <a:pt x="119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0"/>
            <p:cNvSpPr/>
            <p:nvPr/>
          </p:nvSpPr>
          <p:spPr>
            <a:xfrm>
              <a:off x="2842550" y="3090150"/>
              <a:ext cx="339225" cy="78125"/>
            </a:xfrm>
            <a:custGeom>
              <a:rect b="b" l="l" r="r" t="t"/>
              <a:pathLst>
                <a:path extrusionOk="0" h="3125" w="13569">
                  <a:moveTo>
                    <a:pt x="1572" y="0"/>
                  </a:moveTo>
                  <a:cubicBezTo>
                    <a:pt x="703" y="0"/>
                    <a:pt x="1" y="702"/>
                    <a:pt x="1" y="1571"/>
                  </a:cubicBezTo>
                  <a:cubicBezTo>
                    <a:pt x="1" y="2423"/>
                    <a:pt x="703" y="3125"/>
                    <a:pt x="1572" y="3125"/>
                  </a:cubicBezTo>
                  <a:lnTo>
                    <a:pt x="11998" y="3125"/>
                  </a:lnTo>
                  <a:cubicBezTo>
                    <a:pt x="12867" y="3125"/>
                    <a:pt x="13568" y="2423"/>
                    <a:pt x="13568" y="1571"/>
                  </a:cubicBezTo>
                  <a:cubicBezTo>
                    <a:pt x="13568" y="702"/>
                    <a:pt x="12867" y="0"/>
                    <a:pt x="119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0"/>
            <p:cNvSpPr/>
            <p:nvPr/>
          </p:nvSpPr>
          <p:spPr>
            <a:xfrm>
              <a:off x="2842550" y="3243450"/>
              <a:ext cx="339225" cy="78125"/>
            </a:xfrm>
            <a:custGeom>
              <a:rect b="b" l="l" r="r" t="t"/>
              <a:pathLst>
                <a:path extrusionOk="0" h="3125" w="13569">
                  <a:moveTo>
                    <a:pt x="1572" y="0"/>
                  </a:moveTo>
                  <a:cubicBezTo>
                    <a:pt x="703" y="0"/>
                    <a:pt x="1" y="702"/>
                    <a:pt x="1" y="1554"/>
                  </a:cubicBezTo>
                  <a:cubicBezTo>
                    <a:pt x="1" y="2423"/>
                    <a:pt x="703" y="3125"/>
                    <a:pt x="1572" y="3125"/>
                  </a:cubicBezTo>
                  <a:lnTo>
                    <a:pt x="11998" y="3125"/>
                  </a:lnTo>
                  <a:cubicBezTo>
                    <a:pt x="12867" y="3125"/>
                    <a:pt x="13568" y="2423"/>
                    <a:pt x="13568" y="1554"/>
                  </a:cubicBezTo>
                  <a:cubicBezTo>
                    <a:pt x="13568" y="702"/>
                    <a:pt x="12867" y="0"/>
                    <a:pt x="119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0"/>
            <p:cNvSpPr/>
            <p:nvPr/>
          </p:nvSpPr>
          <p:spPr>
            <a:xfrm>
              <a:off x="2842550" y="3396325"/>
              <a:ext cx="339225" cy="78550"/>
            </a:xfrm>
            <a:custGeom>
              <a:rect b="b" l="l" r="r" t="t"/>
              <a:pathLst>
                <a:path extrusionOk="0" h="3142" w="13569">
                  <a:moveTo>
                    <a:pt x="1572" y="0"/>
                  </a:moveTo>
                  <a:cubicBezTo>
                    <a:pt x="703" y="0"/>
                    <a:pt x="1" y="702"/>
                    <a:pt x="1" y="1571"/>
                  </a:cubicBezTo>
                  <a:cubicBezTo>
                    <a:pt x="1" y="2440"/>
                    <a:pt x="703" y="3142"/>
                    <a:pt x="1572" y="3142"/>
                  </a:cubicBezTo>
                  <a:lnTo>
                    <a:pt x="11998" y="3142"/>
                  </a:lnTo>
                  <a:cubicBezTo>
                    <a:pt x="12867" y="3142"/>
                    <a:pt x="13568" y="2440"/>
                    <a:pt x="13568" y="1571"/>
                  </a:cubicBezTo>
                  <a:cubicBezTo>
                    <a:pt x="13568" y="702"/>
                    <a:pt x="12867" y="0"/>
                    <a:pt x="119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0"/>
            <p:cNvSpPr/>
            <p:nvPr/>
          </p:nvSpPr>
          <p:spPr>
            <a:xfrm>
              <a:off x="2842550" y="3549625"/>
              <a:ext cx="339225" cy="78550"/>
            </a:xfrm>
            <a:custGeom>
              <a:rect b="b" l="l" r="r" t="t"/>
              <a:pathLst>
                <a:path extrusionOk="0" h="3142" w="13569">
                  <a:moveTo>
                    <a:pt x="1572" y="0"/>
                  </a:moveTo>
                  <a:cubicBezTo>
                    <a:pt x="703" y="0"/>
                    <a:pt x="1" y="702"/>
                    <a:pt x="1" y="1571"/>
                  </a:cubicBezTo>
                  <a:cubicBezTo>
                    <a:pt x="1" y="2440"/>
                    <a:pt x="703" y="3142"/>
                    <a:pt x="1572" y="3142"/>
                  </a:cubicBezTo>
                  <a:lnTo>
                    <a:pt x="11998" y="3142"/>
                  </a:lnTo>
                  <a:cubicBezTo>
                    <a:pt x="12867" y="3142"/>
                    <a:pt x="13568" y="2440"/>
                    <a:pt x="13568" y="1571"/>
                  </a:cubicBezTo>
                  <a:cubicBezTo>
                    <a:pt x="13568" y="702"/>
                    <a:pt x="12867" y="0"/>
                    <a:pt x="119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0"/>
            <p:cNvSpPr/>
            <p:nvPr/>
          </p:nvSpPr>
          <p:spPr>
            <a:xfrm>
              <a:off x="899775" y="1856225"/>
              <a:ext cx="2673400" cy="1957425"/>
            </a:xfrm>
            <a:custGeom>
              <a:rect b="b" l="l" r="r" t="t"/>
              <a:pathLst>
                <a:path extrusionOk="0" h="78297" w="106936">
                  <a:moveTo>
                    <a:pt x="57495" y="30677"/>
                  </a:moveTo>
                  <a:cubicBezTo>
                    <a:pt x="57829" y="30677"/>
                    <a:pt x="58113" y="30961"/>
                    <a:pt x="58113" y="31312"/>
                  </a:cubicBezTo>
                  <a:lnTo>
                    <a:pt x="58113" y="35807"/>
                  </a:lnTo>
                  <a:lnTo>
                    <a:pt x="48806" y="35807"/>
                  </a:lnTo>
                  <a:lnTo>
                    <a:pt x="48806" y="31312"/>
                  </a:lnTo>
                  <a:cubicBezTo>
                    <a:pt x="48806" y="30961"/>
                    <a:pt x="49090" y="30677"/>
                    <a:pt x="49424" y="30677"/>
                  </a:cubicBezTo>
                  <a:close/>
                  <a:moveTo>
                    <a:pt x="43092" y="57778"/>
                  </a:moveTo>
                  <a:cubicBezTo>
                    <a:pt x="42875" y="59098"/>
                    <a:pt x="42707" y="60368"/>
                    <a:pt x="42607" y="61571"/>
                  </a:cubicBezTo>
                  <a:lnTo>
                    <a:pt x="34854" y="60368"/>
                  </a:lnTo>
                  <a:lnTo>
                    <a:pt x="34854" y="57778"/>
                  </a:lnTo>
                  <a:close/>
                  <a:moveTo>
                    <a:pt x="72064" y="57778"/>
                  </a:moveTo>
                  <a:lnTo>
                    <a:pt x="72064" y="60368"/>
                  </a:lnTo>
                  <a:lnTo>
                    <a:pt x="64312" y="61571"/>
                  </a:lnTo>
                  <a:cubicBezTo>
                    <a:pt x="64211" y="60368"/>
                    <a:pt x="64044" y="59098"/>
                    <a:pt x="63827" y="57778"/>
                  </a:cubicBezTo>
                  <a:close/>
                  <a:moveTo>
                    <a:pt x="72064" y="38931"/>
                  </a:moveTo>
                  <a:lnTo>
                    <a:pt x="72064" y="54654"/>
                  </a:lnTo>
                  <a:lnTo>
                    <a:pt x="62992" y="54654"/>
                  </a:lnTo>
                  <a:cubicBezTo>
                    <a:pt x="61588" y="51379"/>
                    <a:pt x="58564" y="49023"/>
                    <a:pt x="55022" y="48472"/>
                  </a:cubicBezTo>
                  <a:lnTo>
                    <a:pt x="55022" y="45898"/>
                  </a:lnTo>
                  <a:cubicBezTo>
                    <a:pt x="55022" y="45030"/>
                    <a:pt x="54320" y="44328"/>
                    <a:pt x="53468" y="44328"/>
                  </a:cubicBezTo>
                  <a:cubicBezTo>
                    <a:pt x="52599" y="44328"/>
                    <a:pt x="51897" y="45030"/>
                    <a:pt x="51897" y="45898"/>
                  </a:cubicBezTo>
                  <a:lnTo>
                    <a:pt x="51897" y="48472"/>
                  </a:lnTo>
                  <a:cubicBezTo>
                    <a:pt x="51246" y="48572"/>
                    <a:pt x="50594" y="48739"/>
                    <a:pt x="49959" y="48973"/>
                  </a:cubicBezTo>
                  <a:cubicBezTo>
                    <a:pt x="49157" y="49257"/>
                    <a:pt x="48723" y="50159"/>
                    <a:pt x="49023" y="50961"/>
                  </a:cubicBezTo>
                  <a:cubicBezTo>
                    <a:pt x="49247" y="51606"/>
                    <a:pt x="49855" y="52002"/>
                    <a:pt x="50503" y="52002"/>
                  </a:cubicBezTo>
                  <a:cubicBezTo>
                    <a:pt x="50677" y="52002"/>
                    <a:pt x="50855" y="51974"/>
                    <a:pt x="51028" y="51913"/>
                  </a:cubicBezTo>
                  <a:cubicBezTo>
                    <a:pt x="51814" y="51629"/>
                    <a:pt x="52632" y="51496"/>
                    <a:pt x="53468" y="51496"/>
                  </a:cubicBezTo>
                  <a:cubicBezTo>
                    <a:pt x="56977" y="51496"/>
                    <a:pt x="59951" y="54035"/>
                    <a:pt x="60586" y="57444"/>
                  </a:cubicBezTo>
                  <a:cubicBezTo>
                    <a:pt x="60820" y="58630"/>
                    <a:pt x="60987" y="59783"/>
                    <a:pt x="61104" y="60886"/>
                  </a:cubicBezTo>
                  <a:cubicBezTo>
                    <a:pt x="58539" y="61797"/>
                    <a:pt x="55999" y="62252"/>
                    <a:pt x="53459" y="62252"/>
                  </a:cubicBezTo>
                  <a:cubicBezTo>
                    <a:pt x="50920" y="62252"/>
                    <a:pt x="48380" y="61797"/>
                    <a:pt x="45815" y="60886"/>
                  </a:cubicBezTo>
                  <a:cubicBezTo>
                    <a:pt x="45932" y="59783"/>
                    <a:pt x="46116" y="58630"/>
                    <a:pt x="46333" y="57444"/>
                  </a:cubicBezTo>
                  <a:cubicBezTo>
                    <a:pt x="46467" y="56692"/>
                    <a:pt x="46734" y="55974"/>
                    <a:pt x="47102" y="55289"/>
                  </a:cubicBezTo>
                  <a:cubicBezTo>
                    <a:pt x="47503" y="54537"/>
                    <a:pt x="47219" y="53584"/>
                    <a:pt x="46467" y="53167"/>
                  </a:cubicBezTo>
                  <a:cubicBezTo>
                    <a:pt x="46227" y="53041"/>
                    <a:pt x="45969" y="52981"/>
                    <a:pt x="45716" y="52981"/>
                  </a:cubicBezTo>
                  <a:cubicBezTo>
                    <a:pt x="45157" y="52981"/>
                    <a:pt x="44621" y="53273"/>
                    <a:pt x="44345" y="53802"/>
                  </a:cubicBezTo>
                  <a:cubicBezTo>
                    <a:pt x="44195" y="54086"/>
                    <a:pt x="44061" y="54353"/>
                    <a:pt x="43927" y="54654"/>
                  </a:cubicBezTo>
                  <a:lnTo>
                    <a:pt x="34854" y="54654"/>
                  </a:lnTo>
                  <a:lnTo>
                    <a:pt x="34854" y="38931"/>
                  </a:lnTo>
                  <a:close/>
                  <a:moveTo>
                    <a:pt x="45631" y="64127"/>
                  </a:moveTo>
                  <a:lnTo>
                    <a:pt x="45631" y="64127"/>
                  </a:lnTo>
                  <a:cubicBezTo>
                    <a:pt x="48238" y="64946"/>
                    <a:pt x="50845" y="65364"/>
                    <a:pt x="53468" y="65364"/>
                  </a:cubicBezTo>
                  <a:cubicBezTo>
                    <a:pt x="56074" y="65364"/>
                    <a:pt x="58681" y="64946"/>
                    <a:pt x="61287" y="64127"/>
                  </a:cubicBezTo>
                  <a:lnTo>
                    <a:pt x="61287" y="64127"/>
                  </a:lnTo>
                  <a:cubicBezTo>
                    <a:pt x="61254" y="65481"/>
                    <a:pt x="60703" y="66767"/>
                    <a:pt x="59734" y="67770"/>
                  </a:cubicBezTo>
                  <a:cubicBezTo>
                    <a:pt x="58681" y="68839"/>
                    <a:pt x="57261" y="69424"/>
                    <a:pt x="55757" y="69424"/>
                  </a:cubicBezTo>
                  <a:lnTo>
                    <a:pt x="51162" y="69424"/>
                  </a:lnTo>
                  <a:cubicBezTo>
                    <a:pt x="49658" y="69424"/>
                    <a:pt x="48238" y="68839"/>
                    <a:pt x="47185" y="67770"/>
                  </a:cubicBezTo>
                  <a:cubicBezTo>
                    <a:pt x="46216" y="66767"/>
                    <a:pt x="45665" y="65497"/>
                    <a:pt x="45631" y="64127"/>
                  </a:cubicBezTo>
                  <a:close/>
                  <a:moveTo>
                    <a:pt x="9992" y="38931"/>
                  </a:moveTo>
                  <a:lnTo>
                    <a:pt x="9992" y="75172"/>
                  </a:lnTo>
                  <a:lnTo>
                    <a:pt x="7051" y="75172"/>
                  </a:lnTo>
                  <a:lnTo>
                    <a:pt x="7051" y="38931"/>
                  </a:lnTo>
                  <a:close/>
                  <a:moveTo>
                    <a:pt x="31713" y="38931"/>
                  </a:moveTo>
                  <a:lnTo>
                    <a:pt x="31713" y="75172"/>
                  </a:lnTo>
                  <a:lnTo>
                    <a:pt x="13133" y="75172"/>
                  </a:lnTo>
                  <a:lnTo>
                    <a:pt x="13133" y="38931"/>
                  </a:lnTo>
                  <a:close/>
                  <a:moveTo>
                    <a:pt x="34854" y="63543"/>
                  </a:moveTo>
                  <a:lnTo>
                    <a:pt x="42524" y="64729"/>
                  </a:lnTo>
                  <a:cubicBezTo>
                    <a:pt x="42707" y="66700"/>
                    <a:pt x="43543" y="68522"/>
                    <a:pt x="44946" y="69959"/>
                  </a:cubicBezTo>
                  <a:cubicBezTo>
                    <a:pt x="46133" y="71162"/>
                    <a:pt x="47603" y="71980"/>
                    <a:pt x="49207" y="72348"/>
                  </a:cubicBezTo>
                  <a:lnTo>
                    <a:pt x="48255" y="75172"/>
                  </a:lnTo>
                  <a:lnTo>
                    <a:pt x="34854" y="75172"/>
                  </a:lnTo>
                  <a:lnTo>
                    <a:pt x="34854" y="63543"/>
                  </a:lnTo>
                  <a:close/>
                  <a:moveTo>
                    <a:pt x="54470" y="72565"/>
                  </a:moveTo>
                  <a:lnTo>
                    <a:pt x="55356" y="75172"/>
                  </a:lnTo>
                  <a:lnTo>
                    <a:pt x="51563" y="75172"/>
                  </a:lnTo>
                  <a:lnTo>
                    <a:pt x="52449" y="72565"/>
                  </a:lnTo>
                  <a:close/>
                  <a:moveTo>
                    <a:pt x="72064" y="63543"/>
                  </a:moveTo>
                  <a:lnTo>
                    <a:pt x="72064" y="75172"/>
                  </a:lnTo>
                  <a:lnTo>
                    <a:pt x="58681" y="75172"/>
                  </a:lnTo>
                  <a:lnTo>
                    <a:pt x="57712" y="72348"/>
                  </a:lnTo>
                  <a:cubicBezTo>
                    <a:pt x="59316" y="71980"/>
                    <a:pt x="60786" y="71162"/>
                    <a:pt x="61972" y="69959"/>
                  </a:cubicBezTo>
                  <a:cubicBezTo>
                    <a:pt x="63376" y="68522"/>
                    <a:pt x="64228" y="66700"/>
                    <a:pt x="64395" y="64729"/>
                  </a:cubicBezTo>
                  <a:lnTo>
                    <a:pt x="72064" y="63543"/>
                  </a:lnTo>
                  <a:close/>
                  <a:moveTo>
                    <a:pt x="99868" y="38931"/>
                  </a:moveTo>
                  <a:lnTo>
                    <a:pt x="99868" y="75172"/>
                  </a:lnTo>
                  <a:lnTo>
                    <a:pt x="96927" y="75172"/>
                  </a:lnTo>
                  <a:lnTo>
                    <a:pt x="96927" y="66934"/>
                  </a:lnTo>
                  <a:cubicBezTo>
                    <a:pt x="96927" y="66082"/>
                    <a:pt x="96225" y="65380"/>
                    <a:pt x="95356" y="65380"/>
                  </a:cubicBezTo>
                  <a:cubicBezTo>
                    <a:pt x="94487" y="65380"/>
                    <a:pt x="93786" y="66082"/>
                    <a:pt x="93786" y="66934"/>
                  </a:cubicBezTo>
                  <a:lnTo>
                    <a:pt x="93786" y="75172"/>
                  </a:lnTo>
                  <a:lnTo>
                    <a:pt x="75206" y="75172"/>
                  </a:lnTo>
                  <a:lnTo>
                    <a:pt x="75206" y="38931"/>
                  </a:lnTo>
                  <a:lnTo>
                    <a:pt x="93786" y="38931"/>
                  </a:lnTo>
                  <a:lnTo>
                    <a:pt x="93786" y="60669"/>
                  </a:lnTo>
                  <a:cubicBezTo>
                    <a:pt x="93786" y="61538"/>
                    <a:pt x="94487" y="62239"/>
                    <a:pt x="95356" y="62239"/>
                  </a:cubicBezTo>
                  <a:cubicBezTo>
                    <a:pt x="96225" y="62239"/>
                    <a:pt x="96927" y="61538"/>
                    <a:pt x="96927" y="60669"/>
                  </a:cubicBezTo>
                  <a:lnTo>
                    <a:pt x="96927" y="38931"/>
                  </a:lnTo>
                  <a:close/>
                  <a:moveTo>
                    <a:pt x="53459" y="0"/>
                  </a:moveTo>
                  <a:cubicBezTo>
                    <a:pt x="53196" y="0"/>
                    <a:pt x="52933" y="67"/>
                    <a:pt x="52699" y="201"/>
                  </a:cubicBezTo>
                  <a:lnTo>
                    <a:pt x="43342" y="5380"/>
                  </a:lnTo>
                  <a:cubicBezTo>
                    <a:pt x="42574" y="5798"/>
                    <a:pt x="42306" y="6751"/>
                    <a:pt x="42724" y="7519"/>
                  </a:cubicBezTo>
                  <a:cubicBezTo>
                    <a:pt x="43008" y="8031"/>
                    <a:pt x="43540" y="8318"/>
                    <a:pt x="44092" y="8318"/>
                  </a:cubicBezTo>
                  <a:cubicBezTo>
                    <a:pt x="44352" y="8318"/>
                    <a:pt x="44617" y="8254"/>
                    <a:pt x="44863" y="8121"/>
                  </a:cubicBezTo>
                  <a:lnTo>
                    <a:pt x="53468" y="3359"/>
                  </a:lnTo>
                  <a:lnTo>
                    <a:pt x="103794" y="31228"/>
                  </a:lnTo>
                  <a:lnTo>
                    <a:pt x="103794" y="35807"/>
                  </a:lnTo>
                  <a:lnTo>
                    <a:pt x="61254" y="35807"/>
                  </a:lnTo>
                  <a:lnTo>
                    <a:pt x="61254" y="31312"/>
                  </a:lnTo>
                  <a:cubicBezTo>
                    <a:pt x="61254" y="29240"/>
                    <a:pt x="59566" y="27553"/>
                    <a:pt x="57495" y="27553"/>
                  </a:cubicBezTo>
                  <a:lnTo>
                    <a:pt x="49424" y="27553"/>
                  </a:lnTo>
                  <a:cubicBezTo>
                    <a:pt x="47352" y="27553"/>
                    <a:pt x="45665" y="29240"/>
                    <a:pt x="45665" y="31312"/>
                  </a:cubicBezTo>
                  <a:lnTo>
                    <a:pt x="45665" y="35807"/>
                  </a:lnTo>
                  <a:lnTo>
                    <a:pt x="3125" y="35807"/>
                  </a:lnTo>
                  <a:lnTo>
                    <a:pt x="3125" y="31228"/>
                  </a:lnTo>
                  <a:lnTo>
                    <a:pt x="39299" y="11195"/>
                  </a:lnTo>
                  <a:cubicBezTo>
                    <a:pt x="40051" y="10777"/>
                    <a:pt x="40318" y="9825"/>
                    <a:pt x="39900" y="9073"/>
                  </a:cubicBezTo>
                  <a:cubicBezTo>
                    <a:pt x="39614" y="8557"/>
                    <a:pt x="39076" y="8262"/>
                    <a:pt x="38523" y="8262"/>
                  </a:cubicBezTo>
                  <a:cubicBezTo>
                    <a:pt x="38271" y="8262"/>
                    <a:pt x="38015" y="8324"/>
                    <a:pt x="37778" y="8455"/>
                  </a:cubicBezTo>
                  <a:lnTo>
                    <a:pt x="802" y="28939"/>
                  </a:lnTo>
                  <a:cubicBezTo>
                    <a:pt x="301" y="29207"/>
                    <a:pt x="0" y="29741"/>
                    <a:pt x="0" y="30309"/>
                  </a:cubicBezTo>
                  <a:lnTo>
                    <a:pt x="0" y="37360"/>
                  </a:lnTo>
                  <a:cubicBezTo>
                    <a:pt x="0" y="38229"/>
                    <a:pt x="702" y="38931"/>
                    <a:pt x="1554" y="38931"/>
                  </a:cubicBezTo>
                  <a:lnTo>
                    <a:pt x="3927" y="38931"/>
                  </a:lnTo>
                  <a:lnTo>
                    <a:pt x="3927" y="75172"/>
                  </a:lnTo>
                  <a:lnTo>
                    <a:pt x="1554" y="75172"/>
                  </a:lnTo>
                  <a:cubicBezTo>
                    <a:pt x="702" y="75172"/>
                    <a:pt x="0" y="75873"/>
                    <a:pt x="0" y="76726"/>
                  </a:cubicBezTo>
                  <a:cubicBezTo>
                    <a:pt x="0" y="77594"/>
                    <a:pt x="702" y="78296"/>
                    <a:pt x="1554" y="78296"/>
                  </a:cubicBezTo>
                  <a:lnTo>
                    <a:pt x="105365" y="78296"/>
                  </a:lnTo>
                  <a:cubicBezTo>
                    <a:pt x="106233" y="78296"/>
                    <a:pt x="106935" y="77594"/>
                    <a:pt x="106935" y="76726"/>
                  </a:cubicBezTo>
                  <a:cubicBezTo>
                    <a:pt x="106935" y="75873"/>
                    <a:pt x="106233" y="75172"/>
                    <a:pt x="105365" y="75172"/>
                  </a:cubicBezTo>
                  <a:lnTo>
                    <a:pt x="103009" y="75172"/>
                  </a:lnTo>
                  <a:lnTo>
                    <a:pt x="103009" y="38931"/>
                  </a:lnTo>
                  <a:lnTo>
                    <a:pt x="105365" y="38931"/>
                  </a:lnTo>
                  <a:cubicBezTo>
                    <a:pt x="106233" y="38931"/>
                    <a:pt x="106935" y="38229"/>
                    <a:pt x="106935" y="37360"/>
                  </a:cubicBezTo>
                  <a:lnTo>
                    <a:pt x="106935" y="30309"/>
                  </a:lnTo>
                  <a:cubicBezTo>
                    <a:pt x="106935" y="29741"/>
                    <a:pt x="106618" y="29207"/>
                    <a:pt x="106117" y="28939"/>
                  </a:cubicBezTo>
                  <a:lnTo>
                    <a:pt x="54220" y="201"/>
                  </a:lnTo>
                  <a:cubicBezTo>
                    <a:pt x="53986" y="67"/>
                    <a:pt x="53723" y="0"/>
                    <a:pt x="534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3" name="Google Shape;253;p40"/>
          <p:cNvPicPr preferRelativeResize="0"/>
          <p:nvPr/>
        </p:nvPicPr>
        <p:blipFill rotWithShape="1">
          <a:blip r:embed="rId3">
            <a:alphaModFix/>
          </a:blip>
          <a:srcRect b="6512" l="5315" r="3201" t="11257"/>
          <a:stretch/>
        </p:blipFill>
        <p:spPr>
          <a:xfrm rot="7">
            <a:off x="5953143" y="539396"/>
            <a:ext cx="2477763" cy="1163658"/>
          </a:xfrm>
          <a:prstGeom prst="rect">
            <a:avLst/>
          </a:prstGeom>
          <a:noFill/>
          <a:ln>
            <a:noFill/>
          </a:ln>
        </p:spPr>
      </p:pic>
      <p:sp>
        <p:nvSpPr>
          <p:cNvPr id="254" name="Google Shape;254;p40"/>
          <p:cNvSpPr txBox="1"/>
          <p:nvPr>
            <p:ph idx="4294967295" type="title"/>
          </p:nvPr>
        </p:nvSpPr>
        <p:spPr>
          <a:xfrm>
            <a:off x="7529725" y="80850"/>
            <a:ext cx="1388700" cy="148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chemeClr val="dk2"/>
                </a:solidFill>
              </a:rPr>
              <a:t>02</a:t>
            </a:r>
            <a:endParaRPr sz="6000">
              <a:solidFill>
                <a:schemeClr val="dk2"/>
              </a:solidFill>
            </a:endParaRPr>
          </a:p>
        </p:txBody>
      </p:sp>
      <p:sp>
        <p:nvSpPr>
          <p:cNvPr id="255" name="Google Shape;255;p40"/>
          <p:cNvSpPr txBox="1"/>
          <p:nvPr>
            <p:ph idx="4" type="subTitle"/>
          </p:nvPr>
        </p:nvSpPr>
        <p:spPr>
          <a:xfrm>
            <a:off x="3158013" y="3331997"/>
            <a:ext cx="2644500" cy="97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 han renombrado columnas para un mejor entendimiento.</a:t>
            </a:r>
            <a:endParaRPr/>
          </a:p>
        </p:txBody>
      </p:sp>
      <p:sp>
        <p:nvSpPr>
          <p:cNvPr id="256" name="Google Shape;256;p40"/>
          <p:cNvSpPr/>
          <p:nvPr/>
        </p:nvSpPr>
        <p:spPr>
          <a:xfrm>
            <a:off x="3972757" y="2197283"/>
            <a:ext cx="971400" cy="971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7" name="Google Shape;257;p40"/>
          <p:cNvGrpSpPr/>
          <p:nvPr/>
        </p:nvGrpSpPr>
        <p:grpSpPr>
          <a:xfrm>
            <a:off x="4195483" y="2448564"/>
            <a:ext cx="525933" cy="468814"/>
            <a:chOff x="4698742" y="2109666"/>
            <a:chExt cx="429544" cy="382893"/>
          </a:xfrm>
        </p:grpSpPr>
        <p:sp>
          <p:nvSpPr>
            <p:cNvPr id="258" name="Google Shape;258;p40"/>
            <p:cNvSpPr/>
            <p:nvPr/>
          </p:nvSpPr>
          <p:spPr>
            <a:xfrm>
              <a:off x="4723270" y="2335430"/>
              <a:ext cx="27860" cy="13123"/>
            </a:xfrm>
            <a:custGeom>
              <a:rect b="b" l="l" r="r" t="t"/>
              <a:pathLst>
                <a:path extrusionOk="0" h="382" w="811">
                  <a:moveTo>
                    <a:pt x="191" y="1"/>
                  </a:moveTo>
                  <a:cubicBezTo>
                    <a:pt x="96" y="1"/>
                    <a:pt x="1" y="96"/>
                    <a:pt x="1" y="191"/>
                  </a:cubicBezTo>
                  <a:cubicBezTo>
                    <a:pt x="1" y="287"/>
                    <a:pt x="96" y="382"/>
                    <a:pt x="191" y="382"/>
                  </a:cubicBezTo>
                  <a:lnTo>
                    <a:pt x="620" y="382"/>
                  </a:lnTo>
                  <a:cubicBezTo>
                    <a:pt x="715" y="382"/>
                    <a:pt x="811" y="287"/>
                    <a:pt x="811" y="191"/>
                  </a:cubicBezTo>
                  <a:cubicBezTo>
                    <a:pt x="811" y="96"/>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0"/>
            <p:cNvSpPr/>
            <p:nvPr/>
          </p:nvSpPr>
          <p:spPr>
            <a:xfrm>
              <a:off x="4762569" y="2335430"/>
              <a:ext cx="58915" cy="13123"/>
            </a:xfrm>
            <a:custGeom>
              <a:rect b="b" l="l" r="r" t="t"/>
              <a:pathLst>
                <a:path extrusionOk="0" h="382" w="1715">
                  <a:moveTo>
                    <a:pt x="191" y="1"/>
                  </a:moveTo>
                  <a:cubicBezTo>
                    <a:pt x="72" y="1"/>
                    <a:pt x="0" y="96"/>
                    <a:pt x="0" y="191"/>
                  </a:cubicBezTo>
                  <a:cubicBezTo>
                    <a:pt x="0" y="287"/>
                    <a:pt x="72" y="382"/>
                    <a:pt x="191" y="382"/>
                  </a:cubicBezTo>
                  <a:lnTo>
                    <a:pt x="1524" y="382"/>
                  </a:lnTo>
                  <a:cubicBezTo>
                    <a:pt x="1619" y="382"/>
                    <a:pt x="1715" y="287"/>
                    <a:pt x="1715" y="191"/>
                  </a:cubicBezTo>
                  <a:cubicBezTo>
                    <a:pt x="1715" y="96"/>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0"/>
            <p:cNvSpPr/>
            <p:nvPr/>
          </p:nvSpPr>
          <p:spPr>
            <a:xfrm>
              <a:off x="4723270" y="2361607"/>
              <a:ext cx="27860" cy="13123"/>
            </a:xfrm>
            <a:custGeom>
              <a:rect b="b" l="l" r="r" t="t"/>
              <a:pathLst>
                <a:path extrusionOk="0" h="382" w="811">
                  <a:moveTo>
                    <a:pt x="191" y="1"/>
                  </a:moveTo>
                  <a:cubicBezTo>
                    <a:pt x="96" y="1"/>
                    <a:pt x="1" y="96"/>
                    <a:pt x="1" y="191"/>
                  </a:cubicBezTo>
                  <a:cubicBezTo>
                    <a:pt x="1" y="287"/>
                    <a:pt x="96" y="382"/>
                    <a:pt x="191" y="382"/>
                  </a:cubicBezTo>
                  <a:lnTo>
                    <a:pt x="620" y="382"/>
                  </a:lnTo>
                  <a:cubicBezTo>
                    <a:pt x="715" y="382"/>
                    <a:pt x="811" y="287"/>
                    <a:pt x="811" y="191"/>
                  </a:cubicBezTo>
                  <a:cubicBezTo>
                    <a:pt x="811" y="96"/>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0"/>
            <p:cNvSpPr/>
            <p:nvPr/>
          </p:nvSpPr>
          <p:spPr>
            <a:xfrm>
              <a:off x="4762569" y="2361607"/>
              <a:ext cx="58915" cy="13123"/>
            </a:xfrm>
            <a:custGeom>
              <a:rect b="b" l="l" r="r" t="t"/>
              <a:pathLst>
                <a:path extrusionOk="0" h="382" w="1715">
                  <a:moveTo>
                    <a:pt x="191" y="1"/>
                  </a:moveTo>
                  <a:cubicBezTo>
                    <a:pt x="72" y="1"/>
                    <a:pt x="0" y="96"/>
                    <a:pt x="0" y="191"/>
                  </a:cubicBezTo>
                  <a:cubicBezTo>
                    <a:pt x="0" y="287"/>
                    <a:pt x="72" y="382"/>
                    <a:pt x="191" y="382"/>
                  </a:cubicBezTo>
                  <a:lnTo>
                    <a:pt x="1524" y="382"/>
                  </a:lnTo>
                  <a:cubicBezTo>
                    <a:pt x="1619" y="382"/>
                    <a:pt x="1715" y="287"/>
                    <a:pt x="1715" y="191"/>
                  </a:cubicBezTo>
                  <a:cubicBezTo>
                    <a:pt x="1715" y="96"/>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0"/>
            <p:cNvSpPr/>
            <p:nvPr/>
          </p:nvSpPr>
          <p:spPr>
            <a:xfrm>
              <a:off x="4723270" y="2388608"/>
              <a:ext cx="27860" cy="12333"/>
            </a:xfrm>
            <a:custGeom>
              <a:rect b="b" l="l" r="r" t="t"/>
              <a:pathLst>
                <a:path extrusionOk="0" h="359" w="811">
                  <a:moveTo>
                    <a:pt x="191" y="1"/>
                  </a:moveTo>
                  <a:cubicBezTo>
                    <a:pt x="96" y="1"/>
                    <a:pt x="1" y="72"/>
                    <a:pt x="1" y="168"/>
                  </a:cubicBezTo>
                  <a:cubicBezTo>
                    <a:pt x="1" y="263"/>
                    <a:pt x="96" y="358"/>
                    <a:pt x="191" y="358"/>
                  </a:cubicBezTo>
                  <a:lnTo>
                    <a:pt x="620" y="358"/>
                  </a:lnTo>
                  <a:cubicBezTo>
                    <a:pt x="715" y="358"/>
                    <a:pt x="811" y="263"/>
                    <a:pt x="811" y="168"/>
                  </a:cubicBezTo>
                  <a:cubicBezTo>
                    <a:pt x="811" y="72"/>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0"/>
            <p:cNvSpPr/>
            <p:nvPr/>
          </p:nvSpPr>
          <p:spPr>
            <a:xfrm>
              <a:off x="4762569" y="2388608"/>
              <a:ext cx="58915" cy="12333"/>
            </a:xfrm>
            <a:custGeom>
              <a:rect b="b" l="l" r="r" t="t"/>
              <a:pathLst>
                <a:path extrusionOk="0" h="359" w="1715">
                  <a:moveTo>
                    <a:pt x="191" y="1"/>
                  </a:moveTo>
                  <a:cubicBezTo>
                    <a:pt x="72" y="1"/>
                    <a:pt x="0" y="72"/>
                    <a:pt x="0" y="168"/>
                  </a:cubicBezTo>
                  <a:cubicBezTo>
                    <a:pt x="0" y="263"/>
                    <a:pt x="72" y="358"/>
                    <a:pt x="191" y="358"/>
                  </a:cubicBezTo>
                  <a:lnTo>
                    <a:pt x="1524" y="358"/>
                  </a:lnTo>
                  <a:cubicBezTo>
                    <a:pt x="1619" y="358"/>
                    <a:pt x="1715" y="263"/>
                    <a:pt x="1715" y="168"/>
                  </a:cubicBezTo>
                  <a:cubicBezTo>
                    <a:pt x="1715" y="72"/>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0"/>
            <p:cNvSpPr/>
            <p:nvPr/>
          </p:nvSpPr>
          <p:spPr>
            <a:xfrm>
              <a:off x="4723270" y="2414785"/>
              <a:ext cx="27860" cy="12333"/>
            </a:xfrm>
            <a:custGeom>
              <a:rect b="b" l="l" r="r" t="t"/>
              <a:pathLst>
                <a:path extrusionOk="0" h="359" w="811">
                  <a:moveTo>
                    <a:pt x="191" y="1"/>
                  </a:moveTo>
                  <a:cubicBezTo>
                    <a:pt x="96" y="1"/>
                    <a:pt x="1" y="72"/>
                    <a:pt x="1" y="168"/>
                  </a:cubicBezTo>
                  <a:cubicBezTo>
                    <a:pt x="1" y="287"/>
                    <a:pt x="96" y="358"/>
                    <a:pt x="191" y="358"/>
                  </a:cubicBezTo>
                  <a:lnTo>
                    <a:pt x="620" y="358"/>
                  </a:lnTo>
                  <a:cubicBezTo>
                    <a:pt x="715" y="358"/>
                    <a:pt x="811" y="287"/>
                    <a:pt x="811" y="168"/>
                  </a:cubicBezTo>
                  <a:cubicBezTo>
                    <a:pt x="811" y="72"/>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0"/>
            <p:cNvSpPr/>
            <p:nvPr/>
          </p:nvSpPr>
          <p:spPr>
            <a:xfrm>
              <a:off x="4762569" y="2414785"/>
              <a:ext cx="58915" cy="12333"/>
            </a:xfrm>
            <a:custGeom>
              <a:rect b="b" l="l" r="r" t="t"/>
              <a:pathLst>
                <a:path extrusionOk="0" h="359" w="1715">
                  <a:moveTo>
                    <a:pt x="191" y="1"/>
                  </a:moveTo>
                  <a:cubicBezTo>
                    <a:pt x="72" y="1"/>
                    <a:pt x="0" y="72"/>
                    <a:pt x="0" y="168"/>
                  </a:cubicBezTo>
                  <a:cubicBezTo>
                    <a:pt x="0" y="287"/>
                    <a:pt x="72" y="358"/>
                    <a:pt x="191" y="358"/>
                  </a:cubicBezTo>
                  <a:lnTo>
                    <a:pt x="1524" y="358"/>
                  </a:lnTo>
                  <a:cubicBezTo>
                    <a:pt x="1619" y="358"/>
                    <a:pt x="1715" y="287"/>
                    <a:pt x="1715" y="168"/>
                  </a:cubicBezTo>
                  <a:cubicBezTo>
                    <a:pt x="1715" y="72"/>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0"/>
            <p:cNvSpPr/>
            <p:nvPr/>
          </p:nvSpPr>
          <p:spPr>
            <a:xfrm>
              <a:off x="4723270" y="2440961"/>
              <a:ext cx="27860" cy="12333"/>
            </a:xfrm>
            <a:custGeom>
              <a:rect b="b" l="l" r="r" t="t"/>
              <a:pathLst>
                <a:path extrusionOk="0" h="359" w="811">
                  <a:moveTo>
                    <a:pt x="191" y="1"/>
                  </a:moveTo>
                  <a:cubicBezTo>
                    <a:pt x="96" y="1"/>
                    <a:pt x="1" y="72"/>
                    <a:pt x="1" y="168"/>
                  </a:cubicBezTo>
                  <a:cubicBezTo>
                    <a:pt x="1" y="287"/>
                    <a:pt x="96" y="358"/>
                    <a:pt x="191" y="358"/>
                  </a:cubicBezTo>
                  <a:lnTo>
                    <a:pt x="620" y="358"/>
                  </a:lnTo>
                  <a:cubicBezTo>
                    <a:pt x="715" y="358"/>
                    <a:pt x="811" y="287"/>
                    <a:pt x="811" y="168"/>
                  </a:cubicBezTo>
                  <a:cubicBezTo>
                    <a:pt x="811" y="72"/>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0"/>
            <p:cNvSpPr/>
            <p:nvPr/>
          </p:nvSpPr>
          <p:spPr>
            <a:xfrm>
              <a:off x="4762569" y="2440961"/>
              <a:ext cx="58915" cy="12333"/>
            </a:xfrm>
            <a:custGeom>
              <a:rect b="b" l="l" r="r" t="t"/>
              <a:pathLst>
                <a:path extrusionOk="0" h="359" w="1715">
                  <a:moveTo>
                    <a:pt x="191" y="1"/>
                  </a:moveTo>
                  <a:cubicBezTo>
                    <a:pt x="72" y="1"/>
                    <a:pt x="0" y="72"/>
                    <a:pt x="0" y="168"/>
                  </a:cubicBezTo>
                  <a:cubicBezTo>
                    <a:pt x="0" y="287"/>
                    <a:pt x="72" y="358"/>
                    <a:pt x="191" y="358"/>
                  </a:cubicBezTo>
                  <a:lnTo>
                    <a:pt x="1524" y="358"/>
                  </a:lnTo>
                  <a:cubicBezTo>
                    <a:pt x="1619" y="358"/>
                    <a:pt x="1715" y="287"/>
                    <a:pt x="1715" y="168"/>
                  </a:cubicBezTo>
                  <a:cubicBezTo>
                    <a:pt x="1715" y="72"/>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0"/>
            <p:cNvSpPr/>
            <p:nvPr/>
          </p:nvSpPr>
          <p:spPr>
            <a:xfrm>
              <a:off x="4864012" y="2335430"/>
              <a:ext cx="27826" cy="13123"/>
            </a:xfrm>
            <a:custGeom>
              <a:rect b="b" l="l" r="r" t="t"/>
              <a:pathLst>
                <a:path extrusionOk="0" h="382" w="810">
                  <a:moveTo>
                    <a:pt x="191" y="1"/>
                  </a:moveTo>
                  <a:cubicBezTo>
                    <a:pt x="95" y="1"/>
                    <a:pt x="0" y="96"/>
                    <a:pt x="0" y="191"/>
                  </a:cubicBezTo>
                  <a:cubicBezTo>
                    <a:pt x="0" y="287"/>
                    <a:pt x="95" y="382"/>
                    <a:pt x="191" y="382"/>
                  </a:cubicBezTo>
                  <a:lnTo>
                    <a:pt x="619" y="382"/>
                  </a:lnTo>
                  <a:cubicBezTo>
                    <a:pt x="738" y="382"/>
                    <a:pt x="810" y="287"/>
                    <a:pt x="810" y="191"/>
                  </a:cubicBezTo>
                  <a:cubicBezTo>
                    <a:pt x="810" y="96"/>
                    <a:pt x="738" y="1"/>
                    <a:pt x="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0"/>
            <p:cNvSpPr/>
            <p:nvPr/>
          </p:nvSpPr>
          <p:spPr>
            <a:xfrm>
              <a:off x="4903277" y="2335430"/>
              <a:ext cx="58915" cy="13123"/>
            </a:xfrm>
            <a:custGeom>
              <a:rect b="b" l="l" r="r" t="t"/>
              <a:pathLst>
                <a:path extrusionOk="0" h="382" w="1715">
                  <a:moveTo>
                    <a:pt x="191" y="1"/>
                  </a:moveTo>
                  <a:cubicBezTo>
                    <a:pt x="95" y="1"/>
                    <a:pt x="0" y="96"/>
                    <a:pt x="0" y="191"/>
                  </a:cubicBezTo>
                  <a:cubicBezTo>
                    <a:pt x="0" y="287"/>
                    <a:pt x="95" y="382"/>
                    <a:pt x="191" y="382"/>
                  </a:cubicBezTo>
                  <a:lnTo>
                    <a:pt x="1524" y="382"/>
                  </a:lnTo>
                  <a:cubicBezTo>
                    <a:pt x="1643" y="382"/>
                    <a:pt x="1715" y="287"/>
                    <a:pt x="1715" y="191"/>
                  </a:cubicBezTo>
                  <a:cubicBezTo>
                    <a:pt x="1715" y="96"/>
                    <a:pt x="1643"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0"/>
            <p:cNvSpPr/>
            <p:nvPr/>
          </p:nvSpPr>
          <p:spPr>
            <a:xfrm>
              <a:off x="4864012" y="2361607"/>
              <a:ext cx="27826" cy="13123"/>
            </a:xfrm>
            <a:custGeom>
              <a:rect b="b" l="l" r="r" t="t"/>
              <a:pathLst>
                <a:path extrusionOk="0" h="382" w="810">
                  <a:moveTo>
                    <a:pt x="191" y="1"/>
                  </a:moveTo>
                  <a:cubicBezTo>
                    <a:pt x="95" y="1"/>
                    <a:pt x="0" y="96"/>
                    <a:pt x="0" y="191"/>
                  </a:cubicBezTo>
                  <a:cubicBezTo>
                    <a:pt x="0" y="287"/>
                    <a:pt x="95" y="382"/>
                    <a:pt x="191" y="382"/>
                  </a:cubicBezTo>
                  <a:lnTo>
                    <a:pt x="619" y="382"/>
                  </a:lnTo>
                  <a:cubicBezTo>
                    <a:pt x="738" y="382"/>
                    <a:pt x="810" y="287"/>
                    <a:pt x="810" y="191"/>
                  </a:cubicBezTo>
                  <a:cubicBezTo>
                    <a:pt x="810" y="96"/>
                    <a:pt x="738" y="1"/>
                    <a:pt x="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0"/>
            <p:cNvSpPr/>
            <p:nvPr/>
          </p:nvSpPr>
          <p:spPr>
            <a:xfrm>
              <a:off x="4903277" y="2361607"/>
              <a:ext cx="58915" cy="13123"/>
            </a:xfrm>
            <a:custGeom>
              <a:rect b="b" l="l" r="r" t="t"/>
              <a:pathLst>
                <a:path extrusionOk="0" h="382" w="1715">
                  <a:moveTo>
                    <a:pt x="191" y="1"/>
                  </a:moveTo>
                  <a:cubicBezTo>
                    <a:pt x="95" y="1"/>
                    <a:pt x="0" y="96"/>
                    <a:pt x="0" y="191"/>
                  </a:cubicBezTo>
                  <a:cubicBezTo>
                    <a:pt x="0" y="287"/>
                    <a:pt x="95" y="382"/>
                    <a:pt x="191" y="382"/>
                  </a:cubicBezTo>
                  <a:lnTo>
                    <a:pt x="1524" y="382"/>
                  </a:lnTo>
                  <a:cubicBezTo>
                    <a:pt x="1643" y="382"/>
                    <a:pt x="1715" y="287"/>
                    <a:pt x="1715" y="191"/>
                  </a:cubicBezTo>
                  <a:cubicBezTo>
                    <a:pt x="1715" y="96"/>
                    <a:pt x="1643"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0"/>
            <p:cNvSpPr/>
            <p:nvPr/>
          </p:nvSpPr>
          <p:spPr>
            <a:xfrm>
              <a:off x="4864012" y="2388608"/>
              <a:ext cx="27826" cy="12333"/>
            </a:xfrm>
            <a:custGeom>
              <a:rect b="b" l="l" r="r" t="t"/>
              <a:pathLst>
                <a:path extrusionOk="0" h="359" w="810">
                  <a:moveTo>
                    <a:pt x="191" y="1"/>
                  </a:moveTo>
                  <a:cubicBezTo>
                    <a:pt x="95" y="1"/>
                    <a:pt x="0" y="72"/>
                    <a:pt x="0" y="168"/>
                  </a:cubicBezTo>
                  <a:cubicBezTo>
                    <a:pt x="0" y="263"/>
                    <a:pt x="95" y="358"/>
                    <a:pt x="191" y="358"/>
                  </a:cubicBezTo>
                  <a:lnTo>
                    <a:pt x="619" y="358"/>
                  </a:lnTo>
                  <a:cubicBezTo>
                    <a:pt x="738" y="358"/>
                    <a:pt x="810" y="263"/>
                    <a:pt x="810" y="168"/>
                  </a:cubicBezTo>
                  <a:cubicBezTo>
                    <a:pt x="810" y="72"/>
                    <a:pt x="738" y="1"/>
                    <a:pt x="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0"/>
            <p:cNvSpPr/>
            <p:nvPr/>
          </p:nvSpPr>
          <p:spPr>
            <a:xfrm>
              <a:off x="4903277" y="2388608"/>
              <a:ext cx="58915" cy="12333"/>
            </a:xfrm>
            <a:custGeom>
              <a:rect b="b" l="l" r="r" t="t"/>
              <a:pathLst>
                <a:path extrusionOk="0" h="359" w="1715">
                  <a:moveTo>
                    <a:pt x="191" y="1"/>
                  </a:moveTo>
                  <a:cubicBezTo>
                    <a:pt x="95" y="1"/>
                    <a:pt x="0" y="72"/>
                    <a:pt x="0" y="168"/>
                  </a:cubicBezTo>
                  <a:cubicBezTo>
                    <a:pt x="0" y="263"/>
                    <a:pt x="95" y="358"/>
                    <a:pt x="191" y="358"/>
                  </a:cubicBezTo>
                  <a:lnTo>
                    <a:pt x="1524" y="358"/>
                  </a:lnTo>
                  <a:cubicBezTo>
                    <a:pt x="1643" y="358"/>
                    <a:pt x="1715" y="263"/>
                    <a:pt x="1715" y="168"/>
                  </a:cubicBezTo>
                  <a:cubicBezTo>
                    <a:pt x="1715" y="72"/>
                    <a:pt x="1643"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0"/>
            <p:cNvSpPr/>
            <p:nvPr/>
          </p:nvSpPr>
          <p:spPr>
            <a:xfrm>
              <a:off x="4864012" y="2414785"/>
              <a:ext cx="27826" cy="12333"/>
            </a:xfrm>
            <a:custGeom>
              <a:rect b="b" l="l" r="r" t="t"/>
              <a:pathLst>
                <a:path extrusionOk="0" h="359" w="810">
                  <a:moveTo>
                    <a:pt x="191" y="1"/>
                  </a:moveTo>
                  <a:cubicBezTo>
                    <a:pt x="95" y="1"/>
                    <a:pt x="0" y="72"/>
                    <a:pt x="0" y="168"/>
                  </a:cubicBezTo>
                  <a:cubicBezTo>
                    <a:pt x="0" y="287"/>
                    <a:pt x="95" y="358"/>
                    <a:pt x="191" y="358"/>
                  </a:cubicBezTo>
                  <a:lnTo>
                    <a:pt x="619" y="358"/>
                  </a:lnTo>
                  <a:cubicBezTo>
                    <a:pt x="738" y="358"/>
                    <a:pt x="810" y="287"/>
                    <a:pt x="810" y="168"/>
                  </a:cubicBezTo>
                  <a:cubicBezTo>
                    <a:pt x="810" y="72"/>
                    <a:pt x="738" y="1"/>
                    <a:pt x="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0"/>
            <p:cNvSpPr/>
            <p:nvPr/>
          </p:nvSpPr>
          <p:spPr>
            <a:xfrm>
              <a:off x="4903277" y="2414785"/>
              <a:ext cx="58915" cy="12333"/>
            </a:xfrm>
            <a:custGeom>
              <a:rect b="b" l="l" r="r" t="t"/>
              <a:pathLst>
                <a:path extrusionOk="0" h="359" w="1715">
                  <a:moveTo>
                    <a:pt x="191" y="1"/>
                  </a:moveTo>
                  <a:cubicBezTo>
                    <a:pt x="95" y="1"/>
                    <a:pt x="0" y="72"/>
                    <a:pt x="0" y="168"/>
                  </a:cubicBezTo>
                  <a:cubicBezTo>
                    <a:pt x="0" y="287"/>
                    <a:pt x="95" y="358"/>
                    <a:pt x="191" y="358"/>
                  </a:cubicBezTo>
                  <a:lnTo>
                    <a:pt x="1524" y="358"/>
                  </a:lnTo>
                  <a:cubicBezTo>
                    <a:pt x="1643" y="358"/>
                    <a:pt x="1715" y="287"/>
                    <a:pt x="1715" y="168"/>
                  </a:cubicBezTo>
                  <a:cubicBezTo>
                    <a:pt x="1715" y="72"/>
                    <a:pt x="1643"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0"/>
            <p:cNvSpPr/>
            <p:nvPr/>
          </p:nvSpPr>
          <p:spPr>
            <a:xfrm>
              <a:off x="4864012" y="2440961"/>
              <a:ext cx="27826" cy="12333"/>
            </a:xfrm>
            <a:custGeom>
              <a:rect b="b" l="l" r="r" t="t"/>
              <a:pathLst>
                <a:path extrusionOk="0" h="359" w="810">
                  <a:moveTo>
                    <a:pt x="191" y="1"/>
                  </a:moveTo>
                  <a:cubicBezTo>
                    <a:pt x="95" y="1"/>
                    <a:pt x="0" y="72"/>
                    <a:pt x="0" y="168"/>
                  </a:cubicBezTo>
                  <a:cubicBezTo>
                    <a:pt x="0" y="287"/>
                    <a:pt x="95" y="358"/>
                    <a:pt x="191" y="358"/>
                  </a:cubicBezTo>
                  <a:lnTo>
                    <a:pt x="619" y="358"/>
                  </a:lnTo>
                  <a:cubicBezTo>
                    <a:pt x="738" y="358"/>
                    <a:pt x="810" y="287"/>
                    <a:pt x="810" y="168"/>
                  </a:cubicBezTo>
                  <a:cubicBezTo>
                    <a:pt x="810" y="72"/>
                    <a:pt x="738" y="1"/>
                    <a:pt x="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0"/>
            <p:cNvSpPr/>
            <p:nvPr/>
          </p:nvSpPr>
          <p:spPr>
            <a:xfrm>
              <a:off x="4903277" y="2440961"/>
              <a:ext cx="58915" cy="12333"/>
            </a:xfrm>
            <a:custGeom>
              <a:rect b="b" l="l" r="r" t="t"/>
              <a:pathLst>
                <a:path extrusionOk="0" h="359" w="1715">
                  <a:moveTo>
                    <a:pt x="191" y="1"/>
                  </a:moveTo>
                  <a:cubicBezTo>
                    <a:pt x="95" y="1"/>
                    <a:pt x="0" y="72"/>
                    <a:pt x="0" y="168"/>
                  </a:cubicBezTo>
                  <a:cubicBezTo>
                    <a:pt x="0" y="287"/>
                    <a:pt x="95" y="358"/>
                    <a:pt x="191" y="358"/>
                  </a:cubicBezTo>
                  <a:lnTo>
                    <a:pt x="1524" y="358"/>
                  </a:lnTo>
                  <a:cubicBezTo>
                    <a:pt x="1643" y="358"/>
                    <a:pt x="1715" y="287"/>
                    <a:pt x="1715" y="168"/>
                  </a:cubicBezTo>
                  <a:cubicBezTo>
                    <a:pt x="1715" y="72"/>
                    <a:pt x="1643"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0"/>
            <p:cNvSpPr/>
            <p:nvPr/>
          </p:nvSpPr>
          <p:spPr>
            <a:xfrm>
              <a:off x="5005510" y="2335430"/>
              <a:ext cx="27035" cy="13123"/>
            </a:xfrm>
            <a:custGeom>
              <a:rect b="b" l="l" r="r" t="t"/>
              <a:pathLst>
                <a:path extrusionOk="0" h="382" w="787">
                  <a:moveTo>
                    <a:pt x="168" y="1"/>
                  </a:moveTo>
                  <a:cubicBezTo>
                    <a:pt x="72" y="1"/>
                    <a:pt x="1" y="96"/>
                    <a:pt x="1" y="191"/>
                  </a:cubicBezTo>
                  <a:cubicBezTo>
                    <a:pt x="1" y="287"/>
                    <a:pt x="72" y="382"/>
                    <a:pt x="168" y="382"/>
                  </a:cubicBezTo>
                  <a:lnTo>
                    <a:pt x="620" y="382"/>
                  </a:lnTo>
                  <a:cubicBezTo>
                    <a:pt x="715" y="382"/>
                    <a:pt x="787" y="287"/>
                    <a:pt x="787" y="191"/>
                  </a:cubicBezTo>
                  <a:cubicBezTo>
                    <a:pt x="787" y="96"/>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0"/>
            <p:cNvSpPr/>
            <p:nvPr/>
          </p:nvSpPr>
          <p:spPr>
            <a:xfrm>
              <a:off x="5044809" y="2335430"/>
              <a:ext cx="58090" cy="13123"/>
            </a:xfrm>
            <a:custGeom>
              <a:rect b="b" l="l" r="r" t="t"/>
              <a:pathLst>
                <a:path extrusionOk="0" h="382" w="1691">
                  <a:moveTo>
                    <a:pt x="167" y="1"/>
                  </a:moveTo>
                  <a:cubicBezTo>
                    <a:pt x="71" y="1"/>
                    <a:pt x="0" y="96"/>
                    <a:pt x="0" y="191"/>
                  </a:cubicBezTo>
                  <a:cubicBezTo>
                    <a:pt x="0" y="287"/>
                    <a:pt x="71" y="382"/>
                    <a:pt x="167" y="382"/>
                  </a:cubicBezTo>
                  <a:lnTo>
                    <a:pt x="1524" y="382"/>
                  </a:lnTo>
                  <a:cubicBezTo>
                    <a:pt x="1619" y="382"/>
                    <a:pt x="1691" y="287"/>
                    <a:pt x="1691" y="191"/>
                  </a:cubicBezTo>
                  <a:cubicBezTo>
                    <a:pt x="1691" y="96"/>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0"/>
            <p:cNvSpPr/>
            <p:nvPr/>
          </p:nvSpPr>
          <p:spPr>
            <a:xfrm>
              <a:off x="5005510" y="2361607"/>
              <a:ext cx="27035" cy="13123"/>
            </a:xfrm>
            <a:custGeom>
              <a:rect b="b" l="l" r="r" t="t"/>
              <a:pathLst>
                <a:path extrusionOk="0" h="382" w="787">
                  <a:moveTo>
                    <a:pt x="168" y="1"/>
                  </a:moveTo>
                  <a:cubicBezTo>
                    <a:pt x="72" y="1"/>
                    <a:pt x="1" y="96"/>
                    <a:pt x="1" y="191"/>
                  </a:cubicBezTo>
                  <a:cubicBezTo>
                    <a:pt x="1" y="287"/>
                    <a:pt x="72" y="382"/>
                    <a:pt x="168" y="382"/>
                  </a:cubicBezTo>
                  <a:lnTo>
                    <a:pt x="620" y="382"/>
                  </a:lnTo>
                  <a:cubicBezTo>
                    <a:pt x="715" y="382"/>
                    <a:pt x="787" y="287"/>
                    <a:pt x="787" y="191"/>
                  </a:cubicBezTo>
                  <a:cubicBezTo>
                    <a:pt x="787" y="96"/>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0"/>
            <p:cNvSpPr/>
            <p:nvPr/>
          </p:nvSpPr>
          <p:spPr>
            <a:xfrm>
              <a:off x="5044809" y="2361607"/>
              <a:ext cx="58090" cy="13123"/>
            </a:xfrm>
            <a:custGeom>
              <a:rect b="b" l="l" r="r" t="t"/>
              <a:pathLst>
                <a:path extrusionOk="0" h="382" w="1691">
                  <a:moveTo>
                    <a:pt x="167" y="1"/>
                  </a:moveTo>
                  <a:cubicBezTo>
                    <a:pt x="71" y="1"/>
                    <a:pt x="0" y="96"/>
                    <a:pt x="0" y="191"/>
                  </a:cubicBezTo>
                  <a:cubicBezTo>
                    <a:pt x="0" y="287"/>
                    <a:pt x="71" y="382"/>
                    <a:pt x="167" y="382"/>
                  </a:cubicBezTo>
                  <a:lnTo>
                    <a:pt x="1524" y="382"/>
                  </a:lnTo>
                  <a:cubicBezTo>
                    <a:pt x="1619" y="382"/>
                    <a:pt x="1691" y="287"/>
                    <a:pt x="1691" y="191"/>
                  </a:cubicBezTo>
                  <a:cubicBezTo>
                    <a:pt x="1691" y="96"/>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0"/>
            <p:cNvSpPr/>
            <p:nvPr/>
          </p:nvSpPr>
          <p:spPr>
            <a:xfrm>
              <a:off x="5005510" y="2388608"/>
              <a:ext cx="27035" cy="12333"/>
            </a:xfrm>
            <a:custGeom>
              <a:rect b="b" l="l" r="r" t="t"/>
              <a:pathLst>
                <a:path extrusionOk="0" h="359" w="787">
                  <a:moveTo>
                    <a:pt x="168" y="1"/>
                  </a:moveTo>
                  <a:cubicBezTo>
                    <a:pt x="72" y="1"/>
                    <a:pt x="1" y="72"/>
                    <a:pt x="1" y="168"/>
                  </a:cubicBezTo>
                  <a:cubicBezTo>
                    <a:pt x="1" y="263"/>
                    <a:pt x="72" y="358"/>
                    <a:pt x="168" y="358"/>
                  </a:cubicBezTo>
                  <a:lnTo>
                    <a:pt x="620" y="358"/>
                  </a:lnTo>
                  <a:cubicBezTo>
                    <a:pt x="715" y="358"/>
                    <a:pt x="787" y="263"/>
                    <a:pt x="787" y="168"/>
                  </a:cubicBezTo>
                  <a:cubicBezTo>
                    <a:pt x="787" y="72"/>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0"/>
            <p:cNvSpPr/>
            <p:nvPr/>
          </p:nvSpPr>
          <p:spPr>
            <a:xfrm>
              <a:off x="5044809" y="2388608"/>
              <a:ext cx="58090" cy="12333"/>
            </a:xfrm>
            <a:custGeom>
              <a:rect b="b" l="l" r="r" t="t"/>
              <a:pathLst>
                <a:path extrusionOk="0" h="359" w="1691">
                  <a:moveTo>
                    <a:pt x="167" y="1"/>
                  </a:moveTo>
                  <a:cubicBezTo>
                    <a:pt x="71" y="1"/>
                    <a:pt x="0" y="72"/>
                    <a:pt x="0" y="168"/>
                  </a:cubicBezTo>
                  <a:cubicBezTo>
                    <a:pt x="0" y="263"/>
                    <a:pt x="71" y="358"/>
                    <a:pt x="167" y="358"/>
                  </a:cubicBezTo>
                  <a:lnTo>
                    <a:pt x="1524" y="358"/>
                  </a:lnTo>
                  <a:cubicBezTo>
                    <a:pt x="1619" y="358"/>
                    <a:pt x="1691" y="263"/>
                    <a:pt x="1691" y="168"/>
                  </a:cubicBezTo>
                  <a:cubicBezTo>
                    <a:pt x="1691" y="72"/>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0"/>
            <p:cNvSpPr/>
            <p:nvPr/>
          </p:nvSpPr>
          <p:spPr>
            <a:xfrm>
              <a:off x="5005510" y="2414785"/>
              <a:ext cx="27035" cy="12333"/>
            </a:xfrm>
            <a:custGeom>
              <a:rect b="b" l="l" r="r" t="t"/>
              <a:pathLst>
                <a:path extrusionOk="0" h="359" w="787">
                  <a:moveTo>
                    <a:pt x="168" y="1"/>
                  </a:moveTo>
                  <a:cubicBezTo>
                    <a:pt x="72" y="1"/>
                    <a:pt x="1" y="72"/>
                    <a:pt x="1" y="168"/>
                  </a:cubicBezTo>
                  <a:cubicBezTo>
                    <a:pt x="1" y="287"/>
                    <a:pt x="72" y="358"/>
                    <a:pt x="168" y="358"/>
                  </a:cubicBezTo>
                  <a:lnTo>
                    <a:pt x="620" y="358"/>
                  </a:lnTo>
                  <a:cubicBezTo>
                    <a:pt x="715" y="358"/>
                    <a:pt x="787" y="287"/>
                    <a:pt x="787" y="168"/>
                  </a:cubicBezTo>
                  <a:cubicBezTo>
                    <a:pt x="787" y="72"/>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0"/>
            <p:cNvSpPr/>
            <p:nvPr/>
          </p:nvSpPr>
          <p:spPr>
            <a:xfrm>
              <a:off x="5044809" y="2414785"/>
              <a:ext cx="58090" cy="12333"/>
            </a:xfrm>
            <a:custGeom>
              <a:rect b="b" l="l" r="r" t="t"/>
              <a:pathLst>
                <a:path extrusionOk="0" h="359" w="1691">
                  <a:moveTo>
                    <a:pt x="167" y="1"/>
                  </a:moveTo>
                  <a:cubicBezTo>
                    <a:pt x="71" y="1"/>
                    <a:pt x="0" y="72"/>
                    <a:pt x="0" y="168"/>
                  </a:cubicBezTo>
                  <a:cubicBezTo>
                    <a:pt x="0" y="287"/>
                    <a:pt x="71" y="358"/>
                    <a:pt x="167" y="358"/>
                  </a:cubicBezTo>
                  <a:lnTo>
                    <a:pt x="1524" y="358"/>
                  </a:lnTo>
                  <a:cubicBezTo>
                    <a:pt x="1619" y="358"/>
                    <a:pt x="1691" y="287"/>
                    <a:pt x="1691" y="168"/>
                  </a:cubicBezTo>
                  <a:cubicBezTo>
                    <a:pt x="1691" y="72"/>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0"/>
            <p:cNvSpPr/>
            <p:nvPr/>
          </p:nvSpPr>
          <p:spPr>
            <a:xfrm>
              <a:off x="5005510" y="2440961"/>
              <a:ext cx="27035" cy="12333"/>
            </a:xfrm>
            <a:custGeom>
              <a:rect b="b" l="l" r="r" t="t"/>
              <a:pathLst>
                <a:path extrusionOk="0" h="359" w="787">
                  <a:moveTo>
                    <a:pt x="168" y="1"/>
                  </a:moveTo>
                  <a:cubicBezTo>
                    <a:pt x="72" y="1"/>
                    <a:pt x="1" y="72"/>
                    <a:pt x="1" y="168"/>
                  </a:cubicBezTo>
                  <a:cubicBezTo>
                    <a:pt x="1" y="287"/>
                    <a:pt x="72" y="358"/>
                    <a:pt x="168" y="358"/>
                  </a:cubicBezTo>
                  <a:lnTo>
                    <a:pt x="620" y="358"/>
                  </a:lnTo>
                  <a:cubicBezTo>
                    <a:pt x="715" y="358"/>
                    <a:pt x="787" y="287"/>
                    <a:pt x="787" y="168"/>
                  </a:cubicBezTo>
                  <a:cubicBezTo>
                    <a:pt x="787" y="72"/>
                    <a:pt x="715"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0"/>
            <p:cNvSpPr/>
            <p:nvPr/>
          </p:nvSpPr>
          <p:spPr>
            <a:xfrm>
              <a:off x="5044809" y="2440961"/>
              <a:ext cx="58090" cy="12333"/>
            </a:xfrm>
            <a:custGeom>
              <a:rect b="b" l="l" r="r" t="t"/>
              <a:pathLst>
                <a:path extrusionOk="0" h="359" w="1691">
                  <a:moveTo>
                    <a:pt x="167" y="1"/>
                  </a:moveTo>
                  <a:cubicBezTo>
                    <a:pt x="71" y="1"/>
                    <a:pt x="0" y="72"/>
                    <a:pt x="0" y="168"/>
                  </a:cubicBezTo>
                  <a:cubicBezTo>
                    <a:pt x="0" y="287"/>
                    <a:pt x="71" y="358"/>
                    <a:pt x="167" y="358"/>
                  </a:cubicBezTo>
                  <a:lnTo>
                    <a:pt x="1524" y="358"/>
                  </a:lnTo>
                  <a:cubicBezTo>
                    <a:pt x="1619" y="358"/>
                    <a:pt x="1691" y="287"/>
                    <a:pt x="1691" y="168"/>
                  </a:cubicBezTo>
                  <a:cubicBezTo>
                    <a:pt x="1691" y="72"/>
                    <a:pt x="1619" y="1"/>
                    <a:pt x="1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0"/>
            <p:cNvSpPr/>
            <p:nvPr/>
          </p:nvSpPr>
          <p:spPr>
            <a:xfrm>
              <a:off x="4832923" y="2323991"/>
              <a:ext cx="12298" cy="144006"/>
            </a:xfrm>
            <a:custGeom>
              <a:rect b="b" l="l" r="r" t="t"/>
              <a:pathLst>
                <a:path extrusionOk="0" h="4192" w="358">
                  <a:moveTo>
                    <a:pt x="167" y="0"/>
                  </a:moveTo>
                  <a:cubicBezTo>
                    <a:pt x="72" y="0"/>
                    <a:pt x="0" y="96"/>
                    <a:pt x="0" y="191"/>
                  </a:cubicBezTo>
                  <a:lnTo>
                    <a:pt x="0" y="4001"/>
                  </a:lnTo>
                  <a:cubicBezTo>
                    <a:pt x="0" y="4120"/>
                    <a:pt x="72" y="4192"/>
                    <a:pt x="167" y="4192"/>
                  </a:cubicBezTo>
                  <a:cubicBezTo>
                    <a:pt x="286" y="4192"/>
                    <a:pt x="357" y="4120"/>
                    <a:pt x="357" y="4001"/>
                  </a:cubicBezTo>
                  <a:lnTo>
                    <a:pt x="357" y="191"/>
                  </a:lnTo>
                  <a:cubicBezTo>
                    <a:pt x="357" y="96"/>
                    <a:pt x="286"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0"/>
            <p:cNvSpPr/>
            <p:nvPr/>
          </p:nvSpPr>
          <p:spPr>
            <a:xfrm>
              <a:off x="4980982" y="2323991"/>
              <a:ext cx="13123" cy="144006"/>
            </a:xfrm>
            <a:custGeom>
              <a:rect b="b" l="l" r="r" t="t"/>
              <a:pathLst>
                <a:path extrusionOk="0" h="4192" w="382">
                  <a:moveTo>
                    <a:pt x="191" y="0"/>
                  </a:moveTo>
                  <a:cubicBezTo>
                    <a:pt x="96" y="0"/>
                    <a:pt x="1" y="96"/>
                    <a:pt x="1" y="191"/>
                  </a:cubicBezTo>
                  <a:lnTo>
                    <a:pt x="1" y="4001"/>
                  </a:lnTo>
                  <a:cubicBezTo>
                    <a:pt x="1" y="4120"/>
                    <a:pt x="96" y="4192"/>
                    <a:pt x="191" y="4192"/>
                  </a:cubicBezTo>
                  <a:cubicBezTo>
                    <a:pt x="286" y="4192"/>
                    <a:pt x="382" y="4120"/>
                    <a:pt x="382" y="4001"/>
                  </a:cubicBezTo>
                  <a:lnTo>
                    <a:pt x="382" y="191"/>
                  </a:lnTo>
                  <a:cubicBezTo>
                    <a:pt x="382" y="96"/>
                    <a:pt x="286" y="0"/>
                    <a:pt x="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0"/>
            <p:cNvSpPr/>
            <p:nvPr/>
          </p:nvSpPr>
          <p:spPr>
            <a:xfrm>
              <a:off x="4737183" y="2233335"/>
              <a:ext cx="77774" cy="55514"/>
            </a:xfrm>
            <a:custGeom>
              <a:rect b="b" l="l" r="r" t="t"/>
              <a:pathLst>
                <a:path extrusionOk="0" h="1616" w="2264">
                  <a:moveTo>
                    <a:pt x="2046" y="1"/>
                  </a:moveTo>
                  <a:cubicBezTo>
                    <a:pt x="2021" y="1"/>
                    <a:pt x="1997" y="7"/>
                    <a:pt x="1977" y="20"/>
                  </a:cubicBezTo>
                  <a:lnTo>
                    <a:pt x="1334" y="377"/>
                  </a:lnTo>
                  <a:lnTo>
                    <a:pt x="620" y="68"/>
                  </a:lnTo>
                  <a:cubicBezTo>
                    <a:pt x="593" y="54"/>
                    <a:pt x="567" y="48"/>
                    <a:pt x="541" y="48"/>
                  </a:cubicBezTo>
                  <a:cubicBezTo>
                    <a:pt x="475" y="48"/>
                    <a:pt x="416" y="87"/>
                    <a:pt x="382" y="139"/>
                  </a:cubicBezTo>
                  <a:cubicBezTo>
                    <a:pt x="334" y="234"/>
                    <a:pt x="382" y="353"/>
                    <a:pt x="477" y="401"/>
                  </a:cubicBezTo>
                  <a:lnTo>
                    <a:pt x="930" y="615"/>
                  </a:lnTo>
                  <a:lnTo>
                    <a:pt x="525" y="830"/>
                  </a:lnTo>
                  <a:lnTo>
                    <a:pt x="382" y="520"/>
                  </a:lnTo>
                  <a:cubicBezTo>
                    <a:pt x="348" y="469"/>
                    <a:pt x="276" y="429"/>
                    <a:pt x="212" y="429"/>
                  </a:cubicBezTo>
                  <a:cubicBezTo>
                    <a:pt x="187" y="429"/>
                    <a:pt x="164" y="435"/>
                    <a:pt x="144" y="449"/>
                  </a:cubicBezTo>
                  <a:cubicBezTo>
                    <a:pt x="48" y="496"/>
                    <a:pt x="1" y="591"/>
                    <a:pt x="48" y="687"/>
                  </a:cubicBezTo>
                  <a:lnTo>
                    <a:pt x="287" y="1163"/>
                  </a:lnTo>
                  <a:cubicBezTo>
                    <a:pt x="310" y="1211"/>
                    <a:pt x="358" y="1234"/>
                    <a:pt x="406" y="1258"/>
                  </a:cubicBezTo>
                  <a:lnTo>
                    <a:pt x="453" y="1258"/>
                  </a:lnTo>
                  <a:cubicBezTo>
                    <a:pt x="477" y="1258"/>
                    <a:pt x="501" y="1258"/>
                    <a:pt x="549" y="1234"/>
                  </a:cubicBezTo>
                  <a:lnTo>
                    <a:pt x="1049" y="949"/>
                  </a:lnTo>
                  <a:lnTo>
                    <a:pt x="953" y="1377"/>
                  </a:lnTo>
                  <a:cubicBezTo>
                    <a:pt x="930" y="1473"/>
                    <a:pt x="977" y="1592"/>
                    <a:pt x="1072" y="1615"/>
                  </a:cubicBezTo>
                  <a:lnTo>
                    <a:pt x="1120" y="1615"/>
                  </a:lnTo>
                  <a:cubicBezTo>
                    <a:pt x="1215" y="1615"/>
                    <a:pt x="1287" y="1544"/>
                    <a:pt x="1311" y="1473"/>
                  </a:cubicBezTo>
                  <a:lnTo>
                    <a:pt x="1501" y="711"/>
                  </a:lnTo>
                  <a:lnTo>
                    <a:pt x="2144" y="353"/>
                  </a:lnTo>
                  <a:cubicBezTo>
                    <a:pt x="2239" y="306"/>
                    <a:pt x="2263" y="187"/>
                    <a:pt x="2216" y="91"/>
                  </a:cubicBezTo>
                  <a:cubicBezTo>
                    <a:pt x="2181" y="40"/>
                    <a:pt x="2110" y="1"/>
                    <a:pt x="20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0"/>
            <p:cNvSpPr/>
            <p:nvPr/>
          </p:nvSpPr>
          <p:spPr>
            <a:xfrm>
              <a:off x="5021896" y="2242988"/>
              <a:ext cx="66300" cy="12333"/>
            </a:xfrm>
            <a:custGeom>
              <a:rect b="b" l="l" r="r" t="t"/>
              <a:pathLst>
                <a:path extrusionOk="0" h="359" w="1930">
                  <a:moveTo>
                    <a:pt x="167" y="1"/>
                  </a:moveTo>
                  <a:cubicBezTo>
                    <a:pt x="72" y="1"/>
                    <a:pt x="0" y="72"/>
                    <a:pt x="0" y="168"/>
                  </a:cubicBezTo>
                  <a:cubicBezTo>
                    <a:pt x="0" y="287"/>
                    <a:pt x="72" y="358"/>
                    <a:pt x="167" y="358"/>
                  </a:cubicBezTo>
                  <a:lnTo>
                    <a:pt x="1739" y="358"/>
                  </a:lnTo>
                  <a:cubicBezTo>
                    <a:pt x="1858" y="358"/>
                    <a:pt x="1929" y="287"/>
                    <a:pt x="1929" y="168"/>
                  </a:cubicBezTo>
                  <a:cubicBezTo>
                    <a:pt x="1929" y="72"/>
                    <a:pt x="1858" y="1"/>
                    <a:pt x="17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0"/>
            <p:cNvSpPr/>
            <p:nvPr/>
          </p:nvSpPr>
          <p:spPr>
            <a:xfrm>
              <a:off x="5021896" y="2266725"/>
              <a:ext cx="66300" cy="12298"/>
            </a:xfrm>
            <a:custGeom>
              <a:rect b="b" l="l" r="r" t="t"/>
              <a:pathLst>
                <a:path extrusionOk="0" h="358" w="1930">
                  <a:moveTo>
                    <a:pt x="167" y="0"/>
                  </a:moveTo>
                  <a:cubicBezTo>
                    <a:pt x="72" y="0"/>
                    <a:pt x="0" y="72"/>
                    <a:pt x="0" y="191"/>
                  </a:cubicBezTo>
                  <a:cubicBezTo>
                    <a:pt x="0" y="286"/>
                    <a:pt x="72" y="358"/>
                    <a:pt x="167" y="358"/>
                  </a:cubicBezTo>
                  <a:lnTo>
                    <a:pt x="1739" y="358"/>
                  </a:lnTo>
                  <a:cubicBezTo>
                    <a:pt x="1858" y="358"/>
                    <a:pt x="1929" y="286"/>
                    <a:pt x="1929" y="191"/>
                  </a:cubicBezTo>
                  <a:cubicBezTo>
                    <a:pt x="1929" y="72"/>
                    <a:pt x="1858" y="0"/>
                    <a:pt x="17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0"/>
            <p:cNvSpPr/>
            <p:nvPr/>
          </p:nvSpPr>
          <p:spPr>
            <a:xfrm>
              <a:off x="4831274" y="2237285"/>
              <a:ext cx="164480" cy="47475"/>
            </a:xfrm>
            <a:custGeom>
              <a:rect b="b" l="l" r="r" t="t"/>
              <a:pathLst>
                <a:path extrusionOk="0" h="1382" w="4788">
                  <a:moveTo>
                    <a:pt x="286" y="0"/>
                  </a:moveTo>
                  <a:cubicBezTo>
                    <a:pt x="120" y="0"/>
                    <a:pt x="0" y="143"/>
                    <a:pt x="0" y="310"/>
                  </a:cubicBezTo>
                  <a:lnTo>
                    <a:pt x="0" y="1072"/>
                  </a:lnTo>
                  <a:cubicBezTo>
                    <a:pt x="0" y="1238"/>
                    <a:pt x="120" y="1381"/>
                    <a:pt x="286" y="1381"/>
                  </a:cubicBezTo>
                  <a:lnTo>
                    <a:pt x="786" y="1381"/>
                  </a:lnTo>
                  <a:cubicBezTo>
                    <a:pt x="882" y="1381"/>
                    <a:pt x="953" y="1286"/>
                    <a:pt x="953" y="1191"/>
                  </a:cubicBezTo>
                  <a:cubicBezTo>
                    <a:pt x="953" y="1096"/>
                    <a:pt x="882" y="1024"/>
                    <a:pt x="786" y="1024"/>
                  </a:cubicBezTo>
                  <a:lnTo>
                    <a:pt x="358" y="1024"/>
                  </a:lnTo>
                  <a:lnTo>
                    <a:pt x="358" y="381"/>
                  </a:lnTo>
                  <a:lnTo>
                    <a:pt x="4406" y="381"/>
                  </a:lnTo>
                  <a:lnTo>
                    <a:pt x="4406" y="1024"/>
                  </a:lnTo>
                  <a:lnTo>
                    <a:pt x="1501" y="1024"/>
                  </a:lnTo>
                  <a:cubicBezTo>
                    <a:pt x="1406" y="1024"/>
                    <a:pt x="1334" y="1096"/>
                    <a:pt x="1334" y="1191"/>
                  </a:cubicBezTo>
                  <a:cubicBezTo>
                    <a:pt x="1334" y="1286"/>
                    <a:pt x="1406" y="1381"/>
                    <a:pt x="1501" y="1381"/>
                  </a:cubicBezTo>
                  <a:lnTo>
                    <a:pt x="4478" y="1381"/>
                  </a:lnTo>
                  <a:cubicBezTo>
                    <a:pt x="4644" y="1381"/>
                    <a:pt x="4787" y="1238"/>
                    <a:pt x="4787" y="1072"/>
                  </a:cubicBezTo>
                  <a:lnTo>
                    <a:pt x="4787" y="310"/>
                  </a:lnTo>
                  <a:cubicBezTo>
                    <a:pt x="4787" y="143"/>
                    <a:pt x="4644" y="0"/>
                    <a:pt x="44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0"/>
            <p:cNvSpPr/>
            <p:nvPr/>
          </p:nvSpPr>
          <p:spPr>
            <a:xfrm>
              <a:off x="4698742" y="2109666"/>
              <a:ext cx="429544" cy="382893"/>
            </a:xfrm>
            <a:custGeom>
              <a:rect b="b" l="l" r="r" t="t"/>
              <a:pathLst>
                <a:path extrusionOk="0" h="11146" w="12504">
                  <a:moveTo>
                    <a:pt x="3120" y="2548"/>
                  </a:moveTo>
                  <a:cubicBezTo>
                    <a:pt x="3168" y="2548"/>
                    <a:pt x="3239" y="2596"/>
                    <a:pt x="3239" y="2667"/>
                  </a:cubicBezTo>
                  <a:lnTo>
                    <a:pt x="3239" y="2905"/>
                  </a:lnTo>
                  <a:lnTo>
                    <a:pt x="2096" y="2905"/>
                  </a:lnTo>
                  <a:lnTo>
                    <a:pt x="2096" y="2667"/>
                  </a:lnTo>
                  <a:cubicBezTo>
                    <a:pt x="2096" y="2596"/>
                    <a:pt x="2168" y="2548"/>
                    <a:pt x="2215" y="2548"/>
                  </a:cubicBezTo>
                  <a:close/>
                  <a:moveTo>
                    <a:pt x="9645" y="381"/>
                  </a:moveTo>
                  <a:lnTo>
                    <a:pt x="9645" y="2167"/>
                  </a:lnTo>
                  <a:lnTo>
                    <a:pt x="9383" y="2167"/>
                  </a:lnTo>
                  <a:cubicBezTo>
                    <a:pt x="9121" y="2167"/>
                    <a:pt x="8883" y="2405"/>
                    <a:pt x="8883" y="2667"/>
                  </a:cubicBezTo>
                  <a:lnTo>
                    <a:pt x="8883" y="2905"/>
                  </a:lnTo>
                  <a:lnTo>
                    <a:pt x="3597" y="2905"/>
                  </a:lnTo>
                  <a:lnTo>
                    <a:pt x="3597" y="2667"/>
                  </a:lnTo>
                  <a:cubicBezTo>
                    <a:pt x="3597" y="2405"/>
                    <a:pt x="3382" y="2167"/>
                    <a:pt x="3120" y="2167"/>
                  </a:cubicBezTo>
                  <a:lnTo>
                    <a:pt x="2858" y="2167"/>
                  </a:lnTo>
                  <a:lnTo>
                    <a:pt x="2858" y="381"/>
                  </a:lnTo>
                  <a:close/>
                  <a:moveTo>
                    <a:pt x="10265" y="2548"/>
                  </a:moveTo>
                  <a:cubicBezTo>
                    <a:pt x="10336" y="2548"/>
                    <a:pt x="10384" y="2596"/>
                    <a:pt x="10384" y="2667"/>
                  </a:cubicBezTo>
                  <a:lnTo>
                    <a:pt x="10384" y="2905"/>
                  </a:lnTo>
                  <a:lnTo>
                    <a:pt x="9264" y="2905"/>
                  </a:lnTo>
                  <a:lnTo>
                    <a:pt x="9264" y="2667"/>
                  </a:lnTo>
                  <a:cubicBezTo>
                    <a:pt x="9264" y="2596"/>
                    <a:pt x="9312" y="2548"/>
                    <a:pt x="9383" y="2548"/>
                  </a:cubicBezTo>
                  <a:close/>
                  <a:moveTo>
                    <a:pt x="905" y="0"/>
                  </a:moveTo>
                  <a:cubicBezTo>
                    <a:pt x="810" y="0"/>
                    <a:pt x="715" y="95"/>
                    <a:pt x="715" y="191"/>
                  </a:cubicBezTo>
                  <a:cubicBezTo>
                    <a:pt x="715" y="286"/>
                    <a:pt x="810" y="381"/>
                    <a:pt x="905" y="381"/>
                  </a:cubicBezTo>
                  <a:lnTo>
                    <a:pt x="2477" y="381"/>
                  </a:lnTo>
                  <a:lnTo>
                    <a:pt x="2477" y="2167"/>
                  </a:lnTo>
                  <a:lnTo>
                    <a:pt x="2215" y="2167"/>
                  </a:lnTo>
                  <a:cubicBezTo>
                    <a:pt x="1953" y="2167"/>
                    <a:pt x="1739" y="2405"/>
                    <a:pt x="1739" y="2667"/>
                  </a:cubicBezTo>
                  <a:lnTo>
                    <a:pt x="1739" y="2905"/>
                  </a:lnTo>
                  <a:lnTo>
                    <a:pt x="191" y="2905"/>
                  </a:lnTo>
                  <a:cubicBezTo>
                    <a:pt x="72" y="2905"/>
                    <a:pt x="1" y="3001"/>
                    <a:pt x="1" y="3096"/>
                  </a:cubicBezTo>
                  <a:lnTo>
                    <a:pt x="1" y="10955"/>
                  </a:lnTo>
                  <a:cubicBezTo>
                    <a:pt x="1" y="11050"/>
                    <a:pt x="72" y="11145"/>
                    <a:pt x="191" y="11145"/>
                  </a:cubicBezTo>
                  <a:lnTo>
                    <a:pt x="2453" y="11145"/>
                  </a:lnTo>
                  <a:cubicBezTo>
                    <a:pt x="2549" y="11145"/>
                    <a:pt x="2644" y="11050"/>
                    <a:pt x="2644" y="10955"/>
                  </a:cubicBezTo>
                  <a:cubicBezTo>
                    <a:pt x="2644" y="10859"/>
                    <a:pt x="2549" y="10764"/>
                    <a:pt x="2453" y="10764"/>
                  </a:cubicBezTo>
                  <a:lnTo>
                    <a:pt x="358" y="10764"/>
                  </a:lnTo>
                  <a:lnTo>
                    <a:pt x="358" y="5906"/>
                  </a:lnTo>
                  <a:lnTo>
                    <a:pt x="12122" y="5906"/>
                  </a:lnTo>
                  <a:lnTo>
                    <a:pt x="12122" y="10764"/>
                  </a:lnTo>
                  <a:lnTo>
                    <a:pt x="3192" y="10764"/>
                  </a:lnTo>
                  <a:cubicBezTo>
                    <a:pt x="3096" y="10764"/>
                    <a:pt x="3001" y="10859"/>
                    <a:pt x="3001" y="10955"/>
                  </a:cubicBezTo>
                  <a:cubicBezTo>
                    <a:pt x="3001" y="11050"/>
                    <a:pt x="3096" y="11145"/>
                    <a:pt x="3192" y="11145"/>
                  </a:cubicBezTo>
                  <a:lnTo>
                    <a:pt x="12313" y="11145"/>
                  </a:lnTo>
                  <a:cubicBezTo>
                    <a:pt x="12408" y="11145"/>
                    <a:pt x="12503" y="11050"/>
                    <a:pt x="12503" y="10955"/>
                  </a:cubicBezTo>
                  <a:lnTo>
                    <a:pt x="12503" y="4596"/>
                  </a:lnTo>
                  <a:cubicBezTo>
                    <a:pt x="12503" y="4501"/>
                    <a:pt x="12408" y="4430"/>
                    <a:pt x="12313" y="4430"/>
                  </a:cubicBezTo>
                  <a:cubicBezTo>
                    <a:pt x="12217" y="4430"/>
                    <a:pt x="12122" y="4501"/>
                    <a:pt x="12122" y="4596"/>
                  </a:cubicBezTo>
                  <a:lnTo>
                    <a:pt x="12122" y="5549"/>
                  </a:lnTo>
                  <a:lnTo>
                    <a:pt x="358" y="5549"/>
                  </a:lnTo>
                  <a:lnTo>
                    <a:pt x="358" y="3286"/>
                  </a:lnTo>
                  <a:lnTo>
                    <a:pt x="12122" y="3286"/>
                  </a:lnTo>
                  <a:lnTo>
                    <a:pt x="12122" y="3858"/>
                  </a:lnTo>
                  <a:cubicBezTo>
                    <a:pt x="12122" y="3977"/>
                    <a:pt x="12217" y="4049"/>
                    <a:pt x="12313" y="4049"/>
                  </a:cubicBezTo>
                  <a:cubicBezTo>
                    <a:pt x="12408" y="4049"/>
                    <a:pt x="12503" y="3977"/>
                    <a:pt x="12503" y="3858"/>
                  </a:cubicBezTo>
                  <a:lnTo>
                    <a:pt x="12503" y="3096"/>
                  </a:lnTo>
                  <a:cubicBezTo>
                    <a:pt x="12503" y="3001"/>
                    <a:pt x="12408" y="2905"/>
                    <a:pt x="12313" y="2905"/>
                  </a:cubicBezTo>
                  <a:lnTo>
                    <a:pt x="10765" y="2905"/>
                  </a:lnTo>
                  <a:lnTo>
                    <a:pt x="10765" y="2667"/>
                  </a:lnTo>
                  <a:cubicBezTo>
                    <a:pt x="10765" y="2405"/>
                    <a:pt x="10527" y="2167"/>
                    <a:pt x="10265" y="2167"/>
                  </a:cubicBezTo>
                  <a:lnTo>
                    <a:pt x="10003" y="2167"/>
                  </a:lnTo>
                  <a:lnTo>
                    <a:pt x="10003" y="381"/>
                  </a:lnTo>
                  <a:lnTo>
                    <a:pt x="11598" y="381"/>
                  </a:lnTo>
                  <a:cubicBezTo>
                    <a:pt x="11693" y="381"/>
                    <a:pt x="11765" y="286"/>
                    <a:pt x="11765" y="191"/>
                  </a:cubicBezTo>
                  <a:cubicBezTo>
                    <a:pt x="11765" y="95"/>
                    <a:pt x="11693" y="0"/>
                    <a:pt x="115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1"/>
          <p:cNvSpPr txBox="1"/>
          <p:nvPr>
            <p:ph type="title"/>
          </p:nvPr>
        </p:nvSpPr>
        <p:spPr>
          <a:xfrm>
            <a:off x="713100" y="3123088"/>
            <a:ext cx="5966100" cy="81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Cargar datos</a:t>
            </a:r>
            <a:endParaRPr/>
          </a:p>
        </p:txBody>
      </p:sp>
      <p:sp>
        <p:nvSpPr>
          <p:cNvPr id="300" name="Google Shape;300;p41"/>
          <p:cNvSpPr txBox="1"/>
          <p:nvPr>
            <p:ph idx="2" type="title"/>
          </p:nvPr>
        </p:nvSpPr>
        <p:spPr>
          <a:xfrm>
            <a:off x="713100" y="2305589"/>
            <a:ext cx="1373100" cy="74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301" name="Google Shape;301;p41"/>
          <p:cNvSpPr txBox="1"/>
          <p:nvPr>
            <p:ph idx="1" type="subTitle"/>
          </p:nvPr>
        </p:nvSpPr>
        <p:spPr>
          <a:xfrm>
            <a:off x="713100" y="3970809"/>
            <a:ext cx="4450200" cy="74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 han cargado todos los datos a una base de datos Sql desde un Jupyter Notebook.</a:t>
            </a:r>
            <a:endParaRPr/>
          </a:p>
        </p:txBody>
      </p:sp>
      <p:grpSp>
        <p:nvGrpSpPr>
          <p:cNvPr id="302" name="Google Shape;302;p41"/>
          <p:cNvGrpSpPr/>
          <p:nvPr/>
        </p:nvGrpSpPr>
        <p:grpSpPr>
          <a:xfrm>
            <a:off x="3672904" y="1234835"/>
            <a:ext cx="4911890" cy="2616743"/>
            <a:chOff x="233350" y="949250"/>
            <a:chExt cx="7137300" cy="3802300"/>
          </a:xfrm>
        </p:grpSpPr>
        <p:sp>
          <p:nvSpPr>
            <p:cNvPr id="303" name="Google Shape;303;p41"/>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1"/>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1"/>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1"/>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1"/>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1"/>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1"/>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1"/>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1"/>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1"/>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1"/>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1"/>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1"/>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1"/>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1"/>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1"/>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1"/>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1"/>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1"/>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1"/>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1"/>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1"/>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1"/>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1"/>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1"/>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1"/>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1"/>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1"/>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1"/>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1"/>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1"/>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1"/>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1"/>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1"/>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1"/>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1"/>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1"/>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1"/>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1"/>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1"/>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1"/>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1"/>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1"/>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1"/>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1"/>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1"/>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1"/>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1"/>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1"/>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1"/>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1"/>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2"/>
          <p:cNvSpPr txBox="1"/>
          <p:nvPr>
            <p:ph type="title"/>
          </p:nvPr>
        </p:nvSpPr>
        <p:spPr>
          <a:xfrm>
            <a:off x="4565300" y="555725"/>
            <a:ext cx="4020300" cy="82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Análisis de datos</a:t>
            </a:r>
            <a:endParaRPr/>
          </a:p>
        </p:txBody>
      </p:sp>
      <p:sp>
        <p:nvSpPr>
          <p:cNvPr id="359" name="Google Shape;359;p42"/>
          <p:cNvSpPr txBox="1"/>
          <p:nvPr>
            <p:ph idx="1" type="subTitle"/>
          </p:nvPr>
        </p:nvSpPr>
        <p:spPr>
          <a:xfrm>
            <a:off x="5159550" y="1743321"/>
            <a:ext cx="3425700" cy="2919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t>Se pueden realizar </a:t>
            </a:r>
            <a:r>
              <a:rPr lang="en" sz="1800"/>
              <a:t>ahora algunas consultas para </a:t>
            </a:r>
            <a:r>
              <a:rPr lang="en" sz="1800"/>
              <a:t>obtener datos </a:t>
            </a:r>
            <a:r>
              <a:rPr lang="en" sz="1800"/>
              <a:t>de la base de datos.</a:t>
            </a:r>
            <a:endParaRPr sz="1800"/>
          </a:p>
          <a:p>
            <a:pPr indent="0" lvl="0" marL="0" rtl="0" algn="r">
              <a:spcBef>
                <a:spcPts val="0"/>
              </a:spcBef>
              <a:spcAft>
                <a:spcPts val="0"/>
              </a:spcAft>
              <a:buNone/>
            </a:pPr>
            <a:r>
              <a:t/>
            </a:r>
            <a:endParaRPr sz="1800"/>
          </a:p>
          <a:p>
            <a:pPr indent="0" lvl="0" marL="0" rtl="0" algn="r">
              <a:spcBef>
                <a:spcPts val="0"/>
              </a:spcBef>
              <a:spcAft>
                <a:spcPts val="0"/>
              </a:spcAft>
              <a:buNone/>
            </a:pPr>
            <a:r>
              <a:rPr lang="en" sz="1800"/>
              <a:t>Podemos hacer un análisis del porcentaje de vuelos que salen desde los aeropuertos  de las Islas Canarias por cada isla.</a:t>
            </a:r>
            <a:r>
              <a:rPr lang="en"/>
              <a:t>  </a:t>
            </a:r>
            <a:endParaRPr/>
          </a:p>
        </p:txBody>
      </p:sp>
      <p:pic>
        <p:nvPicPr>
          <p:cNvPr id="360" name="Google Shape;360;p42"/>
          <p:cNvPicPr preferRelativeResize="0"/>
          <p:nvPr/>
        </p:nvPicPr>
        <p:blipFill>
          <a:blip r:embed="rId3">
            <a:alphaModFix/>
          </a:blip>
          <a:stretch>
            <a:fillRect/>
          </a:stretch>
        </p:blipFill>
        <p:spPr>
          <a:xfrm>
            <a:off x="300135" y="1163276"/>
            <a:ext cx="4859415" cy="30047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irline Business Plan by Slidesgo">
  <a:themeElements>
    <a:clrScheme name="Simple Light">
      <a:dk1>
        <a:srgbClr val="302C3E"/>
      </a:dk1>
      <a:lt1>
        <a:srgbClr val="F6F6F6"/>
      </a:lt1>
      <a:dk2>
        <a:srgbClr val="157DD9"/>
      </a:dk2>
      <a:lt2>
        <a:srgbClr val="FFFFFF"/>
      </a:lt2>
      <a:accent1>
        <a:srgbClr val="FFFFFF"/>
      </a:accent1>
      <a:accent2>
        <a:srgbClr val="FFFFFF"/>
      </a:accent2>
      <a:accent3>
        <a:srgbClr val="FFFFFF"/>
      </a:accent3>
      <a:accent4>
        <a:srgbClr val="FFFFFF"/>
      </a:accent4>
      <a:accent5>
        <a:srgbClr val="FFFFFF"/>
      </a:accent5>
      <a:accent6>
        <a:srgbClr val="FFFFFF"/>
      </a:accent6>
      <a:hlink>
        <a:srgbClr val="302C3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