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9613C-051C-491A-A2A2-DB74272C5C68}" v="725" dt="2020-10-28T16:43:10.732"/>
    <p1510:client id="{AD65F2E2-036E-4F7F-B349-E139D059E5D1}" v="18" dt="2020-10-27T23:56:30.663"/>
    <p1510:client id="{C1B0A061-9AEF-492C-8E62-35C394EAA251}" v="391" dt="2020-10-28T01:01:19.765"/>
    <p1510:client id="{CDBA7AE3-8E1D-4BB7-9D14-0336A98791FC}" v="72" dt="2020-10-27T23:52:1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Laura Iglesias Engrande" userId="5949720876024043" providerId="Windows Live" clId="Web-{CDBA7AE3-8E1D-4BB7-9D14-0336A98791FC}"/>
    <pc:docChg chg="addSld delSld modSld addMainMaster delMainMaster">
      <pc:chgData name="Ana Laura Iglesias Engrande" userId="5949720876024043" providerId="Windows Live" clId="Web-{CDBA7AE3-8E1D-4BB7-9D14-0336A98791FC}" dt="2020-10-27T23:52:17.919" v="67"/>
      <pc:docMkLst>
        <pc:docMk/>
      </pc:docMkLst>
      <pc:sldChg chg="modSp mod modClrScheme chgLayout">
        <pc:chgData name="Ana Laura Iglesias Engrande" userId="5949720876024043" providerId="Windows Live" clId="Web-{CDBA7AE3-8E1D-4BB7-9D14-0336A98791FC}" dt="2020-10-27T23:45:26.303" v="26"/>
        <pc:sldMkLst>
          <pc:docMk/>
          <pc:sldMk cId="2406273178" sldId="256"/>
        </pc:sldMkLst>
        <pc:spChg chg="mod ord">
          <ac:chgData name="Ana Laura Iglesias Engrande" userId="5949720876024043" providerId="Windows Live" clId="Web-{CDBA7AE3-8E1D-4BB7-9D14-0336A98791FC}" dt="2020-10-27T23:45:26.303" v="26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Ana Laura Iglesias Engrande" userId="5949720876024043" providerId="Windows Live" clId="Web-{CDBA7AE3-8E1D-4BB7-9D14-0336A98791FC}" dt="2020-10-27T23:45:26.303" v="26"/>
          <ac:spMkLst>
            <pc:docMk/>
            <pc:sldMk cId="2406273178" sldId="256"/>
            <ac:spMk id="3" creationId="{00000000-0000-0000-0000-000000000000}"/>
          </ac:spMkLst>
        </pc:spChg>
      </pc:sldChg>
      <pc:sldChg chg="addSp delSp modSp new mod setBg modClrScheme chgLayout">
        <pc:chgData name="Ana Laura Iglesias Engrande" userId="5949720876024043" providerId="Windows Live" clId="Web-{CDBA7AE3-8E1D-4BB7-9D14-0336A98791FC}" dt="2020-10-27T23:48:01.618" v="61" actId="14100"/>
        <pc:sldMkLst>
          <pc:docMk/>
          <pc:sldMk cId="3309002419" sldId="257"/>
        </pc:sldMkLst>
        <pc:spChg chg="mod ord">
          <ac:chgData name="Ana Laura Iglesias Engrande" userId="5949720876024043" providerId="Windows Live" clId="Web-{CDBA7AE3-8E1D-4BB7-9D14-0336A98791FC}" dt="2020-10-27T23:47:44.696" v="59"/>
          <ac:spMkLst>
            <pc:docMk/>
            <pc:sldMk cId="3309002419" sldId="257"/>
            <ac:spMk id="2" creationId="{A0F1B69A-5C83-492B-9420-D6E37EAE40A0}"/>
          </ac:spMkLst>
        </pc:spChg>
        <pc:spChg chg="del mod ord">
          <ac:chgData name="Ana Laura Iglesias Engrande" userId="5949720876024043" providerId="Windows Live" clId="Web-{CDBA7AE3-8E1D-4BB7-9D14-0336A98791FC}" dt="2020-10-27T23:46:02.897" v="50"/>
          <ac:spMkLst>
            <pc:docMk/>
            <pc:sldMk cId="3309002419" sldId="257"/>
            <ac:spMk id="3" creationId="{C263F299-E4AB-49FA-8A53-4B55D44AC619}"/>
          </ac:spMkLst>
        </pc:spChg>
        <pc:spChg chg="add del mod">
          <ac:chgData name="Ana Laura Iglesias Engrande" userId="5949720876024043" providerId="Windows Live" clId="Web-{CDBA7AE3-8E1D-4BB7-9D14-0336A98791FC}" dt="2020-10-27T23:47:55.524" v="60"/>
          <ac:spMkLst>
            <pc:docMk/>
            <pc:sldMk cId="3309002419" sldId="257"/>
            <ac:spMk id="8" creationId="{9D8F07C0-3C49-4657-9C97-122254AD63D6}"/>
          </ac:spMkLst>
        </pc:spChg>
        <pc:spChg chg="add">
          <ac:chgData name="Ana Laura Iglesias Engrande" userId="5949720876024043" providerId="Windows Live" clId="Web-{CDBA7AE3-8E1D-4BB7-9D14-0336A98791FC}" dt="2020-10-27T23:47:44.696" v="59"/>
          <ac:spMkLst>
            <pc:docMk/>
            <pc:sldMk cId="3309002419" sldId="257"/>
            <ac:spMk id="13" creationId="{DC878D9A-77BE-4701-AE3D-EEFC53CD50BC}"/>
          </ac:spMkLst>
        </pc:spChg>
        <pc:spChg chg="add">
          <ac:chgData name="Ana Laura Iglesias Engrande" userId="5949720876024043" providerId="Windows Live" clId="Web-{CDBA7AE3-8E1D-4BB7-9D14-0336A98791FC}" dt="2020-10-27T23:47:44.696" v="59"/>
          <ac:spMkLst>
            <pc:docMk/>
            <pc:sldMk cId="3309002419" sldId="257"/>
            <ac:spMk id="15" creationId="{F643BE08-0ED1-4B73-AC6D-B7E26A59CDAA}"/>
          </ac:spMkLst>
        </pc:spChg>
        <pc:spChg chg="add">
          <ac:chgData name="Ana Laura Iglesias Engrande" userId="5949720876024043" providerId="Windows Live" clId="Web-{CDBA7AE3-8E1D-4BB7-9D14-0336A98791FC}" dt="2020-10-27T23:47:44.696" v="59"/>
          <ac:spMkLst>
            <pc:docMk/>
            <pc:sldMk cId="3309002419" sldId="257"/>
            <ac:spMk id="17" creationId="{956B2094-7FC0-45FC-BFED-3CB88CEE63F5}"/>
          </ac:spMkLst>
        </pc:spChg>
        <pc:spChg chg="add">
          <ac:chgData name="Ana Laura Iglesias Engrande" userId="5949720876024043" providerId="Windows Live" clId="Web-{CDBA7AE3-8E1D-4BB7-9D14-0336A98791FC}" dt="2020-10-27T23:47:44.696" v="59"/>
          <ac:spMkLst>
            <pc:docMk/>
            <pc:sldMk cId="3309002419" sldId="257"/>
            <ac:spMk id="19" creationId="{07A4B640-BB7F-4272-A710-068DBA9F9A6E}"/>
          </ac:spMkLst>
        </pc:spChg>
        <pc:picChg chg="add del mod ord">
          <ac:chgData name="Ana Laura Iglesias Engrande" userId="5949720876024043" providerId="Windows Live" clId="Web-{CDBA7AE3-8E1D-4BB7-9D14-0336A98791FC}" dt="2020-10-27T23:47:25.742" v="58"/>
          <ac:picMkLst>
            <pc:docMk/>
            <pc:sldMk cId="3309002419" sldId="257"/>
            <ac:picMk id="4" creationId="{A47F4371-241A-49AC-B0AA-3E1E8B9DD33E}"/>
          </ac:picMkLst>
        </pc:picChg>
        <pc:picChg chg="add mod ord">
          <ac:chgData name="Ana Laura Iglesias Engrande" userId="5949720876024043" providerId="Windows Live" clId="Web-{CDBA7AE3-8E1D-4BB7-9D14-0336A98791FC}" dt="2020-10-27T23:48:01.618" v="61" actId="14100"/>
          <ac:picMkLst>
            <pc:docMk/>
            <pc:sldMk cId="3309002419" sldId="257"/>
            <ac:picMk id="5" creationId="{F7874464-A75C-45A2-B736-0123D24BCD55}"/>
          </ac:picMkLst>
        </pc:picChg>
      </pc:sldChg>
      <pc:sldChg chg="add del replId">
        <pc:chgData name="Ana Laura Iglesias Engrande" userId="5949720876024043" providerId="Windows Live" clId="Web-{CDBA7AE3-8E1D-4BB7-9D14-0336A98791FC}" dt="2020-10-27T23:52:15.294" v="66"/>
        <pc:sldMkLst>
          <pc:docMk/>
          <pc:sldMk cId="3041971" sldId="258"/>
        </pc:sldMkLst>
      </pc:sldChg>
      <pc:sldChg chg="addSp delSp modSp add replId">
        <pc:chgData name="Ana Laura Iglesias Engrande" userId="5949720876024043" providerId="Windows Live" clId="Web-{CDBA7AE3-8E1D-4BB7-9D14-0336A98791FC}" dt="2020-10-27T23:52:17.919" v="67"/>
        <pc:sldMkLst>
          <pc:docMk/>
          <pc:sldMk cId="3074169937" sldId="259"/>
        </pc:sldMkLst>
        <pc:spChg chg="add del mod">
          <ac:chgData name="Ana Laura Iglesias Engrande" userId="5949720876024043" providerId="Windows Live" clId="Web-{CDBA7AE3-8E1D-4BB7-9D14-0336A98791FC}" dt="2020-10-27T23:52:17.919" v="67"/>
          <ac:spMkLst>
            <pc:docMk/>
            <pc:sldMk cId="3074169937" sldId="259"/>
            <ac:spMk id="6" creationId="{3B5EB160-D6C1-4EBE-A749-72FEB03E05A1}"/>
          </ac:spMkLst>
        </pc:spChg>
        <pc:spChg chg="del">
          <ac:chgData name="Ana Laura Iglesias Engrande" userId="5949720876024043" providerId="Windows Live" clId="Web-{CDBA7AE3-8E1D-4BB7-9D14-0336A98791FC}" dt="2020-10-27T23:49:48.979" v="64"/>
          <ac:spMkLst>
            <pc:docMk/>
            <pc:sldMk cId="3074169937" sldId="259"/>
            <ac:spMk id="8" creationId="{9D8F07C0-3C49-4657-9C97-122254AD63D6}"/>
          </ac:spMkLst>
        </pc:spChg>
        <pc:picChg chg="add del mod ord">
          <ac:chgData name="Ana Laura Iglesias Engrande" userId="5949720876024043" providerId="Windows Live" clId="Web-{CDBA7AE3-8E1D-4BB7-9D14-0336A98791FC}" dt="2020-10-27T23:49:51.042" v="65"/>
          <ac:picMkLst>
            <pc:docMk/>
            <pc:sldMk cId="3074169937" sldId="259"/>
            <ac:picMk id="3" creationId="{D1300CB0-865B-4B2E-AF85-34F9DCE9DC06}"/>
          </ac:picMkLst>
        </pc:picChg>
        <pc:picChg chg="del">
          <ac:chgData name="Ana Laura Iglesias Engrande" userId="5949720876024043" providerId="Windows Live" clId="Web-{CDBA7AE3-8E1D-4BB7-9D14-0336A98791FC}" dt="2020-10-27T23:49:44.479" v="63"/>
          <ac:picMkLst>
            <pc:docMk/>
            <pc:sldMk cId="3074169937" sldId="259"/>
            <ac:picMk id="4" creationId="{A47F4371-241A-49AC-B0AA-3E1E8B9DD33E}"/>
          </ac:picMkLst>
        </pc:picChg>
        <pc:picChg chg="add mod ord">
          <ac:chgData name="Ana Laura Iglesias Engrande" userId="5949720876024043" providerId="Windows Live" clId="Web-{CDBA7AE3-8E1D-4BB7-9D14-0336A98791FC}" dt="2020-10-27T23:52:17.919" v="67"/>
          <ac:picMkLst>
            <pc:docMk/>
            <pc:sldMk cId="3074169937" sldId="259"/>
            <ac:picMk id="7" creationId="{88A97867-AF04-41BE-8DB0-FFECF83AE88F}"/>
          </ac:picMkLst>
        </pc:picChg>
      </pc:sldChg>
      <pc:sldMasterChg chg="del delSldLayout">
        <pc:chgData name="Ana Laura Iglesias Engrande" userId="5949720876024043" providerId="Windows Live" clId="Web-{CDBA7AE3-8E1D-4BB7-9D14-0336A98791FC}" dt="2020-10-27T23:45:20.287" v="25"/>
        <pc:sldMasterMkLst>
          <pc:docMk/>
          <pc:sldMasterMk cId="2933118997" sldId="2147483648"/>
        </pc:sldMasterMkLst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Ana Laura Iglesias Engrande" userId="5949720876024043" providerId="Windows Live" clId="Web-{CDBA7AE3-8E1D-4BB7-9D14-0336A98791FC}" dt="2020-10-27T23:45:20.287" v="25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 modSldLayout">
        <pc:chgData name="Ana Laura Iglesias Engrande" userId="5949720876024043" providerId="Windows Live" clId="Web-{CDBA7AE3-8E1D-4BB7-9D14-0336A98791FC}" dt="2020-10-27T23:45:26.303" v="26"/>
        <pc:sldMasterMkLst>
          <pc:docMk/>
          <pc:sldMasterMk cId="3598681605" sldId="2147483660"/>
        </pc:sldMasterMkLst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3927191532" sldId="2147483661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2434002768" sldId="2147483662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2549844122" sldId="2147483663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2495646603" sldId="2147483664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2311783742" sldId="2147483665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1867600275" sldId="2147483666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668621509" sldId="2147483667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942602610" sldId="2147483668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3818261252" sldId="2147483669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2150966144" sldId="2147483670"/>
          </pc:sldLayoutMkLst>
        </pc:sldLayoutChg>
        <pc:sldLayoutChg chg="add del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3598681605" sldId="2147483660"/>
            <pc:sldLayoutMk cId="1520101982" sldId="2147483671"/>
          </pc:sldLayoutMkLst>
        </pc:sldLayoutChg>
      </pc:sldMasterChg>
      <pc:sldMasterChg chg="add addSldLayout modSldLayout">
        <pc:chgData name="Ana Laura Iglesias Engrande" userId="5949720876024043" providerId="Windows Live" clId="Web-{CDBA7AE3-8E1D-4BB7-9D14-0336A98791FC}" dt="2020-10-27T23:45:26.303" v="26"/>
        <pc:sldMasterMkLst>
          <pc:docMk/>
          <pc:sldMasterMk cId="2274223385" sldId="2147483672"/>
        </pc:sldMasterMkLst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268603158" sldId="2147483673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1775896036" sldId="2147483674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2697900440" sldId="2147483675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1169801633" sldId="2147483676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2157398989" sldId="2147483677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1939945725" sldId="2147483678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390351671" sldId="2147483679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2062787319" sldId="2147483680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269436714" sldId="2147483681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816912931" sldId="2147483682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3989288034" sldId="2147483683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2525031546" sldId="2147483684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1462952607" sldId="2147483685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2358083492" sldId="2147483686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1681971704" sldId="2147483687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374954393" sldId="2147483688"/>
          </pc:sldLayoutMkLst>
        </pc:sldLayoutChg>
        <pc:sldLayoutChg chg="add mod replId">
          <pc:chgData name="Ana Laura Iglesias Engrande" userId="5949720876024043" providerId="Windows Live" clId="Web-{CDBA7AE3-8E1D-4BB7-9D14-0336A98791FC}" dt="2020-10-27T23:45:26.303" v="26"/>
          <pc:sldLayoutMkLst>
            <pc:docMk/>
            <pc:sldMasterMk cId="2274223385" sldId="2147483672"/>
            <pc:sldLayoutMk cId="712337023" sldId="2147483689"/>
          </pc:sldLayoutMkLst>
        </pc:sldLayoutChg>
      </pc:sldMasterChg>
    </pc:docChg>
  </pc:docChgLst>
  <pc:docChgLst>
    <pc:chgData name="Ana Laura Iglesias Engrande" userId="5949720876024043" providerId="Windows Live" clId="Web-{C1B0A061-9AEF-492C-8E62-35C394EAA251}"/>
    <pc:docChg chg="addSld delSld modSld">
      <pc:chgData name="Ana Laura Iglesias Engrande" userId="5949720876024043" providerId="Windows Live" clId="Web-{C1B0A061-9AEF-492C-8E62-35C394EAA251}" dt="2020-10-28T01:01:19.765" v="377"/>
      <pc:docMkLst>
        <pc:docMk/>
      </pc:docMkLst>
      <pc:sldChg chg="modSp">
        <pc:chgData name="Ana Laura Iglesias Engrande" userId="5949720876024043" providerId="Windows Live" clId="Web-{C1B0A061-9AEF-492C-8E62-35C394EAA251}" dt="2020-10-28T00:13:31.382" v="193" actId="20577"/>
        <pc:sldMkLst>
          <pc:docMk/>
          <pc:sldMk cId="3309002419" sldId="257"/>
        </pc:sldMkLst>
        <pc:spChg chg="mod">
          <ac:chgData name="Ana Laura Iglesias Engrande" userId="5949720876024043" providerId="Windows Live" clId="Web-{C1B0A061-9AEF-492C-8E62-35C394EAA251}" dt="2020-10-28T00:13:31.382" v="193" actId="20577"/>
          <ac:spMkLst>
            <pc:docMk/>
            <pc:sldMk cId="3309002419" sldId="257"/>
            <ac:spMk id="2" creationId="{A0F1B69A-5C83-492B-9420-D6E37EAE40A0}"/>
          </ac:spMkLst>
        </pc:spChg>
      </pc:sldChg>
      <pc:sldChg chg="del">
        <pc:chgData name="Ana Laura Iglesias Engrande" userId="5949720876024043" providerId="Windows Live" clId="Web-{C1B0A061-9AEF-492C-8E62-35C394EAA251}" dt="2020-10-27T23:57:37.172" v="0"/>
        <pc:sldMkLst>
          <pc:docMk/>
          <pc:sldMk cId="2722748510" sldId="260"/>
        </pc:sldMkLst>
      </pc:sldChg>
      <pc:sldChg chg="addSp delSp modSp new del">
        <pc:chgData name="Ana Laura Iglesias Engrande" userId="5949720876024043" providerId="Windows Live" clId="Web-{C1B0A061-9AEF-492C-8E62-35C394EAA251}" dt="2020-10-28T01:01:19.765" v="377"/>
        <pc:sldMkLst>
          <pc:docMk/>
          <pc:sldMk cId="3494747117" sldId="260"/>
        </pc:sldMkLst>
        <pc:spChg chg="del">
          <ac:chgData name="Ana Laura Iglesias Engrande" userId="5949720876024043" providerId="Windows Live" clId="Web-{C1B0A061-9AEF-492C-8E62-35C394EAA251}" dt="2020-10-28T00:27:58.353" v="277"/>
          <ac:spMkLst>
            <pc:docMk/>
            <pc:sldMk cId="3494747117" sldId="260"/>
            <ac:spMk id="3" creationId="{BC7321F6-EDA6-4057-AB8A-5AAE0CC4A945}"/>
          </ac:spMkLst>
        </pc:spChg>
        <pc:spChg chg="add del mod">
          <ac:chgData name="Ana Laura Iglesias Engrande" userId="5949720876024043" providerId="Windows Live" clId="Web-{C1B0A061-9AEF-492C-8E62-35C394EAA251}" dt="2020-10-28T00:29:01.701" v="279"/>
          <ac:spMkLst>
            <pc:docMk/>
            <pc:sldMk cId="3494747117" sldId="260"/>
            <ac:spMk id="6" creationId="{7CC2AB3C-E93A-4A9F-8421-96B91B1C9228}"/>
          </ac:spMkLst>
        </pc:spChg>
        <pc:picChg chg="add del mod ord">
          <ac:chgData name="Ana Laura Iglesias Engrande" userId="5949720876024043" providerId="Windows Live" clId="Web-{C1B0A061-9AEF-492C-8E62-35C394EAA251}" dt="2020-10-28T00:28:20.183" v="278"/>
          <ac:picMkLst>
            <pc:docMk/>
            <pc:sldMk cId="3494747117" sldId="260"/>
            <ac:picMk id="4" creationId="{A90D4F34-DF2A-4485-AFC5-49FB54869EB8}"/>
          </ac:picMkLst>
        </pc:picChg>
        <pc:picChg chg="add mod ord modCrop">
          <ac:chgData name="Ana Laura Iglesias Engrande" userId="5949720876024043" providerId="Windows Live" clId="Web-{C1B0A061-9AEF-492C-8E62-35C394EAA251}" dt="2020-10-28T00:30:09.017" v="282" actId="1076"/>
          <ac:picMkLst>
            <pc:docMk/>
            <pc:sldMk cId="3494747117" sldId="260"/>
            <ac:picMk id="7" creationId="{291E8D39-2F38-449D-BCF1-E8CAE1B107A6}"/>
          </ac:picMkLst>
        </pc:picChg>
      </pc:sldChg>
      <pc:sldChg chg="addSp delSp modSp new mod setBg">
        <pc:chgData name="Ana Laura Iglesias Engrande" userId="5949720876024043" providerId="Windows Live" clId="Web-{C1B0A061-9AEF-492C-8E62-35C394EAA251}" dt="2020-10-28T00:01:06.855" v="65" actId="14100"/>
        <pc:sldMkLst>
          <pc:docMk/>
          <pc:sldMk cId="2006002089" sldId="261"/>
        </pc:sldMkLst>
        <pc:spChg chg="mod">
          <ac:chgData name="Ana Laura Iglesias Engrande" userId="5949720876024043" providerId="Windows Live" clId="Web-{C1B0A061-9AEF-492C-8E62-35C394EAA251}" dt="2020-10-28T00:00:14.931" v="59"/>
          <ac:spMkLst>
            <pc:docMk/>
            <pc:sldMk cId="2006002089" sldId="261"/>
            <ac:spMk id="2" creationId="{775B76DE-7C2D-4D4A-9DD3-9717DEB1B721}"/>
          </ac:spMkLst>
        </pc:spChg>
        <pc:spChg chg="del">
          <ac:chgData name="Ana Laura Iglesias Engrande" userId="5949720876024043" providerId="Windows Live" clId="Web-{C1B0A061-9AEF-492C-8E62-35C394EAA251}" dt="2020-10-28T00:00:09.024" v="58"/>
          <ac:spMkLst>
            <pc:docMk/>
            <pc:sldMk cId="2006002089" sldId="261"/>
            <ac:spMk id="3" creationId="{FB4BB344-7B0C-4B51-B592-B74BDC7198BC}"/>
          </ac:spMkLst>
        </pc:spChg>
        <pc:spChg chg="add del mod">
          <ac:chgData name="Ana Laura Iglesias Engrande" userId="5949720876024043" providerId="Windows Live" clId="Web-{C1B0A061-9AEF-492C-8E62-35C394EAA251}" dt="2020-10-28T00:00:54.761" v="62"/>
          <ac:spMkLst>
            <pc:docMk/>
            <pc:sldMk cId="2006002089" sldId="261"/>
            <ac:spMk id="6" creationId="{6E5AD9AE-2322-4CF9-8A25-FBB850340BE5}"/>
          </ac:spMkLst>
        </pc:spChg>
        <pc:spChg chg="add">
          <ac:chgData name="Ana Laura Iglesias Engrande" userId="5949720876024043" providerId="Windows Live" clId="Web-{C1B0A061-9AEF-492C-8E62-35C394EAA251}" dt="2020-10-28T00:00:14.931" v="59"/>
          <ac:spMkLst>
            <pc:docMk/>
            <pc:sldMk cId="2006002089" sldId="261"/>
            <ac:spMk id="9" creationId="{16C5FA50-8D52-4617-AF91-5C7B1C8352F1}"/>
          </ac:spMkLst>
        </pc:spChg>
        <pc:spChg chg="add">
          <ac:chgData name="Ana Laura Iglesias Engrande" userId="5949720876024043" providerId="Windows Live" clId="Web-{C1B0A061-9AEF-492C-8E62-35C394EAA251}" dt="2020-10-28T00:00:14.931" v="59"/>
          <ac:spMkLst>
            <pc:docMk/>
            <pc:sldMk cId="2006002089" sldId="261"/>
            <ac:spMk id="11" creationId="{E223798C-12AD-4B0C-A50C-D676347D67CF}"/>
          </ac:spMkLst>
        </pc:spChg>
        <pc:picChg chg="add del mod ord">
          <ac:chgData name="Ana Laura Iglesias Engrande" userId="5949720876024043" providerId="Windows Live" clId="Web-{C1B0A061-9AEF-492C-8E62-35C394EAA251}" dt="2020-10-28T00:00:37.526" v="61"/>
          <ac:picMkLst>
            <pc:docMk/>
            <pc:sldMk cId="2006002089" sldId="261"/>
            <ac:picMk id="4" creationId="{A0E5F878-A013-4767-A321-002928F3CF2D}"/>
          </ac:picMkLst>
        </pc:picChg>
        <pc:picChg chg="add mod ord">
          <ac:chgData name="Ana Laura Iglesias Engrande" userId="5949720876024043" providerId="Windows Live" clId="Web-{C1B0A061-9AEF-492C-8E62-35C394EAA251}" dt="2020-10-28T00:01:06.855" v="65" actId="14100"/>
          <ac:picMkLst>
            <pc:docMk/>
            <pc:sldMk cId="2006002089" sldId="261"/>
            <ac:picMk id="7" creationId="{41C13388-3AD4-4233-8027-4057C65D8272}"/>
          </ac:picMkLst>
        </pc:picChg>
      </pc:sldChg>
      <pc:sldChg chg="addSp delSp modSp add replId">
        <pc:chgData name="Ana Laura Iglesias Engrande" userId="5949720876024043" providerId="Windows Live" clId="Web-{C1B0A061-9AEF-492C-8E62-35C394EAA251}" dt="2020-10-28T00:22:50.258" v="248" actId="20577"/>
        <pc:sldMkLst>
          <pc:docMk/>
          <pc:sldMk cId="835962959" sldId="262"/>
        </pc:sldMkLst>
        <pc:spChg chg="mod">
          <ac:chgData name="Ana Laura Iglesias Engrande" userId="5949720876024043" providerId="Windows Live" clId="Web-{C1B0A061-9AEF-492C-8E62-35C394EAA251}" dt="2020-10-28T00:22:50.258" v="248" actId="20577"/>
          <ac:spMkLst>
            <pc:docMk/>
            <pc:sldMk cId="835962959" sldId="262"/>
            <ac:spMk id="2" creationId="{A0F1B69A-5C83-492B-9420-D6E37EAE40A0}"/>
          </ac:spMkLst>
        </pc:spChg>
        <pc:spChg chg="add del mod">
          <ac:chgData name="Ana Laura Iglesias Engrande" userId="5949720876024043" providerId="Windows Live" clId="Web-{C1B0A061-9AEF-492C-8E62-35C394EAA251}" dt="2020-10-28T00:21:47.348" v="200"/>
          <ac:spMkLst>
            <pc:docMk/>
            <pc:sldMk cId="835962959" sldId="262"/>
            <ac:spMk id="5" creationId="{AC46E835-245D-4FED-9AD0-7DB4BE71F3C8}"/>
          </ac:spMkLst>
        </pc:spChg>
        <pc:picChg chg="del">
          <ac:chgData name="Ana Laura Iglesias Engrande" userId="5949720876024043" providerId="Windows Live" clId="Web-{C1B0A061-9AEF-492C-8E62-35C394EAA251}" dt="2020-10-28T00:14:23.369" v="198"/>
          <ac:picMkLst>
            <pc:docMk/>
            <pc:sldMk cId="835962959" sldId="262"/>
            <ac:picMk id="4" creationId="{5D187087-07A8-40FA-BBEA-84CE1C011F75}"/>
          </ac:picMkLst>
        </pc:picChg>
        <pc:picChg chg="add mod ord">
          <ac:chgData name="Ana Laura Iglesias Engrande" userId="5949720876024043" providerId="Windows Live" clId="Web-{C1B0A061-9AEF-492C-8E62-35C394EAA251}" dt="2020-10-28T00:21:57.536" v="203" actId="14100"/>
          <ac:picMkLst>
            <pc:docMk/>
            <pc:sldMk cId="835962959" sldId="262"/>
            <ac:picMk id="6" creationId="{101D248F-39B9-48A6-B236-ADEAA16932D1}"/>
          </ac:picMkLst>
        </pc:picChg>
        <pc:picChg chg="del">
          <ac:chgData name="Ana Laura Iglesias Engrande" userId="5949720876024043" providerId="Windows Live" clId="Web-{C1B0A061-9AEF-492C-8E62-35C394EAA251}" dt="2020-10-28T00:13:53.274" v="196"/>
          <ac:picMkLst>
            <pc:docMk/>
            <pc:sldMk cId="835962959" sldId="262"/>
            <ac:picMk id="7" creationId="{88A97867-AF04-41BE-8DB0-FFECF83AE88F}"/>
          </ac:picMkLst>
        </pc:picChg>
      </pc:sldChg>
      <pc:sldChg chg="addSp delSp modSp add mod replId modClrScheme chgLayout">
        <pc:chgData name="Ana Laura Iglesias Engrande" userId="5949720876024043" providerId="Windows Live" clId="Web-{C1B0A061-9AEF-492C-8E62-35C394EAA251}" dt="2020-10-28T00:35:40.567" v="308" actId="14100"/>
        <pc:sldMkLst>
          <pc:docMk/>
          <pc:sldMk cId="2576083505" sldId="263"/>
        </pc:sldMkLst>
        <pc:spChg chg="mod ord">
          <ac:chgData name="Ana Laura Iglesias Engrande" userId="5949720876024043" providerId="Windows Live" clId="Web-{C1B0A061-9AEF-492C-8E62-35C394EAA251}" dt="2020-10-28T00:24:01.840" v="252"/>
          <ac:spMkLst>
            <pc:docMk/>
            <pc:sldMk cId="2576083505" sldId="263"/>
            <ac:spMk id="2" creationId="{A0F1B69A-5C83-492B-9420-D6E37EAE40A0}"/>
          </ac:spMkLst>
        </pc:spChg>
        <pc:spChg chg="add del mod ord">
          <ac:chgData name="Ana Laura Iglesias Engrande" userId="5949720876024043" providerId="Windows Live" clId="Web-{C1B0A061-9AEF-492C-8E62-35C394EAA251}" dt="2020-10-28T00:24:37.029" v="255"/>
          <ac:spMkLst>
            <pc:docMk/>
            <pc:sldMk cId="2576083505" sldId="263"/>
            <ac:spMk id="4" creationId="{D2271E4F-67BC-4DD5-A7F9-9B76D8BA738E}"/>
          </ac:spMkLst>
        </pc:spChg>
        <pc:spChg chg="add del mod ord">
          <ac:chgData name="Ana Laura Iglesias Engrande" userId="5949720876024043" providerId="Windows Live" clId="Web-{C1B0A061-9AEF-492C-8E62-35C394EAA251}" dt="2020-10-28T00:27:32.070" v="273"/>
          <ac:spMkLst>
            <pc:docMk/>
            <pc:sldMk cId="2576083505" sldId="263"/>
            <ac:spMk id="5" creationId="{F0F00962-D123-41B9-80DB-8942F5EE7627}"/>
          </ac:spMkLst>
        </pc:spChg>
        <pc:spChg chg="add del mod">
          <ac:chgData name="Ana Laura Iglesias Engrande" userId="5949720876024043" providerId="Windows Live" clId="Web-{C1B0A061-9AEF-492C-8E62-35C394EAA251}" dt="2020-10-28T00:33:43.592" v="297"/>
          <ac:spMkLst>
            <pc:docMk/>
            <pc:sldMk cId="2576083505" sldId="263"/>
            <ac:spMk id="10" creationId="{A7D96FE5-91A8-4DB3-9ADE-4DBD583E072E}"/>
          </ac:spMkLst>
        </pc:spChg>
        <pc:spChg chg="add del mod">
          <ac:chgData name="Ana Laura Iglesias Engrande" userId="5949720876024043" providerId="Windows Live" clId="Web-{C1B0A061-9AEF-492C-8E62-35C394EAA251}" dt="2020-10-28T00:32:12.274" v="291"/>
          <ac:spMkLst>
            <pc:docMk/>
            <pc:sldMk cId="2576083505" sldId="263"/>
            <ac:spMk id="14" creationId="{548CEBE0-24B6-48AC-9CDA-40E98AC03B35}"/>
          </ac:spMkLst>
        </pc:spChg>
        <pc:spChg chg="add del mod">
          <ac:chgData name="Ana Laura Iglesias Engrande" userId="5949720876024043" providerId="Windows Live" clId="Web-{C1B0A061-9AEF-492C-8E62-35C394EAA251}" dt="2020-10-28T00:34:46.876" v="303"/>
          <ac:spMkLst>
            <pc:docMk/>
            <pc:sldMk cId="2576083505" sldId="263"/>
            <ac:spMk id="20" creationId="{5D440B35-597F-488E-BFE8-50CC7374EAFC}"/>
          </ac:spMkLst>
        </pc:spChg>
        <pc:picChg chg="del">
          <ac:chgData name="Ana Laura Iglesias Engrande" userId="5949720876024043" providerId="Windows Live" clId="Web-{C1B0A061-9AEF-492C-8E62-35C394EAA251}" dt="2020-10-28T00:22:55.836" v="251"/>
          <ac:picMkLst>
            <pc:docMk/>
            <pc:sldMk cId="2576083505" sldId="263"/>
            <ac:picMk id="6" creationId="{101D248F-39B9-48A6-B236-ADEAA16932D1}"/>
          </ac:picMkLst>
        </pc:picChg>
        <pc:picChg chg="add del mod ord">
          <ac:chgData name="Ana Laura Iglesias Engrande" userId="5949720876024043" providerId="Windows Live" clId="Web-{C1B0A061-9AEF-492C-8E62-35C394EAA251}" dt="2020-10-28T00:24:15.434" v="254"/>
          <ac:picMkLst>
            <pc:docMk/>
            <pc:sldMk cId="2576083505" sldId="263"/>
            <ac:picMk id="7" creationId="{6468CD2A-7DD8-416D-A993-8DC0636C916B}"/>
          </ac:picMkLst>
        </pc:picChg>
        <pc:picChg chg="add del mod ord modCrop">
          <ac:chgData name="Ana Laura Iglesias Engrande" userId="5949720876024043" providerId="Windows Live" clId="Web-{C1B0A061-9AEF-492C-8E62-35C394EAA251}" dt="2020-10-28T00:27:27.883" v="272"/>
          <ac:picMkLst>
            <pc:docMk/>
            <pc:sldMk cId="2576083505" sldId="263"/>
            <ac:picMk id="8" creationId="{F0CDE763-669D-4357-89D6-675AFFDB8963}"/>
          </ac:picMkLst>
        </pc:picChg>
        <pc:picChg chg="add del mod ord">
          <ac:chgData name="Ana Laura Iglesias Engrande" userId="5949720876024043" providerId="Windows Live" clId="Web-{C1B0A061-9AEF-492C-8E62-35C394EAA251}" dt="2020-10-28T00:30:44.410" v="285"/>
          <ac:picMkLst>
            <pc:docMk/>
            <pc:sldMk cId="2576083505" sldId="263"/>
            <ac:picMk id="11" creationId="{5F32E865-CCAC-434D-A370-8F40E3E1CD14}"/>
          </ac:picMkLst>
        </pc:picChg>
        <pc:picChg chg="add del mod ord">
          <ac:chgData name="Ana Laura Iglesias Engrande" userId="5949720876024043" providerId="Windows Live" clId="Web-{C1B0A061-9AEF-492C-8E62-35C394EAA251}" dt="2020-10-28T00:27:34.868" v="275"/>
          <ac:picMkLst>
            <pc:docMk/>
            <pc:sldMk cId="2576083505" sldId="263"/>
            <ac:picMk id="12" creationId="{8DF315F7-EA3B-421D-84F7-F0DB1760D70A}"/>
          </ac:picMkLst>
        </pc:picChg>
        <pc:picChg chg="add del mod">
          <ac:chgData name="Ana Laura Iglesias Engrande" userId="5949720876024043" providerId="Windows Live" clId="Web-{C1B0A061-9AEF-492C-8E62-35C394EAA251}" dt="2020-10-28T00:33:24.231" v="296"/>
          <ac:picMkLst>
            <pc:docMk/>
            <pc:sldMk cId="2576083505" sldId="263"/>
            <ac:picMk id="16" creationId="{017E8BB6-4699-45B6-B8E5-3C45B23C4551}"/>
          </ac:picMkLst>
        </pc:picChg>
        <pc:picChg chg="add mod ord modCrop">
          <ac:chgData name="Ana Laura Iglesias Engrande" userId="5949720876024043" providerId="Windows Live" clId="Web-{C1B0A061-9AEF-492C-8E62-35C394EAA251}" dt="2020-10-28T00:33:11.793" v="295" actId="14100"/>
          <ac:picMkLst>
            <pc:docMk/>
            <pc:sldMk cId="2576083505" sldId="263"/>
            <ac:picMk id="17" creationId="{F87955E7-0ECC-4C30-AE29-C1CADA29EBBA}"/>
          </ac:picMkLst>
        </pc:picChg>
        <pc:picChg chg="add del mod ord modCrop">
          <ac:chgData name="Ana Laura Iglesias Engrande" userId="5949720876024043" providerId="Windows Live" clId="Web-{C1B0A061-9AEF-492C-8E62-35C394EAA251}" dt="2020-10-28T00:34:34.720" v="302"/>
          <ac:picMkLst>
            <pc:docMk/>
            <pc:sldMk cId="2576083505" sldId="263"/>
            <ac:picMk id="18" creationId="{E992F2A8-8D14-4B7A-8C78-F6EFD14D0AA5}"/>
          </ac:picMkLst>
        </pc:picChg>
        <pc:picChg chg="add mod ord modCrop">
          <ac:chgData name="Ana Laura Iglesias Engrande" userId="5949720876024043" providerId="Windows Live" clId="Web-{C1B0A061-9AEF-492C-8E62-35C394EAA251}" dt="2020-10-28T00:35:40.567" v="308" actId="14100"/>
          <ac:picMkLst>
            <pc:docMk/>
            <pc:sldMk cId="2576083505" sldId="263"/>
            <ac:picMk id="21" creationId="{AD2B7E80-B36C-40B1-9718-2375B04B0A0D}"/>
          </ac:picMkLst>
        </pc:picChg>
      </pc:sldChg>
      <pc:sldChg chg="modSp add replId">
        <pc:chgData name="Ana Laura Iglesias Engrande" userId="5949720876024043" providerId="Windows Live" clId="Web-{C1B0A061-9AEF-492C-8E62-35C394EAA251}" dt="2020-10-28T01:01:12.265" v="375" actId="20577"/>
        <pc:sldMkLst>
          <pc:docMk/>
          <pc:sldMk cId="2198541599" sldId="264"/>
        </pc:sldMkLst>
        <pc:spChg chg="mod">
          <ac:chgData name="Ana Laura Iglesias Engrande" userId="5949720876024043" providerId="Windows Live" clId="Web-{C1B0A061-9AEF-492C-8E62-35C394EAA251}" dt="2020-10-28T01:01:12.265" v="375" actId="20577"/>
          <ac:spMkLst>
            <pc:docMk/>
            <pc:sldMk cId="2198541599" sldId="264"/>
            <ac:spMk id="2" creationId="{A0F1B69A-5C83-492B-9420-D6E37EAE40A0}"/>
          </ac:spMkLst>
        </pc:spChg>
      </pc:sldChg>
      <pc:sldChg chg="addSp delSp modSp add replId">
        <pc:chgData name="Ana Laura Iglesias Engrande" userId="5949720876024043" providerId="Windows Live" clId="Web-{C1B0A061-9AEF-492C-8E62-35C394EAA251}" dt="2020-10-28T00:59:03.387" v="323"/>
        <pc:sldMkLst>
          <pc:docMk/>
          <pc:sldMk cId="2385658661" sldId="265"/>
        </pc:sldMkLst>
        <pc:spChg chg="add mod">
          <ac:chgData name="Ana Laura Iglesias Engrande" userId="5949720876024043" providerId="Windows Live" clId="Web-{C1B0A061-9AEF-492C-8E62-35C394EAA251}" dt="2020-10-28T00:59:03.387" v="323"/>
          <ac:spMkLst>
            <pc:docMk/>
            <pc:sldMk cId="2385658661" sldId="265"/>
            <ac:spMk id="4" creationId="{B513462E-8EA2-4F6E-9BA8-38B168E9A80B}"/>
          </ac:spMkLst>
        </pc:spChg>
        <pc:picChg chg="del">
          <ac:chgData name="Ana Laura Iglesias Engrande" userId="5949720876024043" providerId="Windows Live" clId="Web-{C1B0A061-9AEF-492C-8E62-35C394EAA251}" dt="2020-10-28T00:59:03.387" v="323"/>
          <ac:picMkLst>
            <pc:docMk/>
            <pc:sldMk cId="2385658661" sldId="265"/>
            <ac:picMk id="6" creationId="{101D248F-39B9-48A6-B236-ADEAA16932D1}"/>
          </ac:picMkLst>
        </pc:picChg>
      </pc:sldChg>
      <pc:sldChg chg="addSp delSp modSp add replId">
        <pc:chgData name="Ana Laura Iglesias Engrande" userId="5949720876024043" providerId="Windows Live" clId="Web-{C1B0A061-9AEF-492C-8E62-35C394EAA251}" dt="2020-10-28T00:59:29.340" v="352"/>
        <pc:sldMkLst>
          <pc:docMk/>
          <pc:sldMk cId="1363358627" sldId="266"/>
        </pc:sldMkLst>
        <pc:spChg chg="mod">
          <ac:chgData name="Ana Laura Iglesias Engrande" userId="5949720876024043" providerId="Windows Live" clId="Web-{C1B0A061-9AEF-492C-8E62-35C394EAA251}" dt="2020-10-28T00:59:25.075" v="349" actId="20577"/>
          <ac:spMkLst>
            <pc:docMk/>
            <pc:sldMk cId="1363358627" sldId="266"/>
            <ac:spMk id="2" creationId="{A0F1B69A-5C83-492B-9420-D6E37EAE40A0}"/>
          </ac:spMkLst>
        </pc:spChg>
        <pc:spChg chg="add mod">
          <ac:chgData name="Ana Laura Iglesias Engrande" userId="5949720876024043" providerId="Windows Live" clId="Web-{C1B0A061-9AEF-492C-8E62-35C394EAA251}" dt="2020-10-28T00:59:29.340" v="352"/>
          <ac:spMkLst>
            <pc:docMk/>
            <pc:sldMk cId="1363358627" sldId="266"/>
            <ac:spMk id="4" creationId="{A521B903-A4DF-4E22-904D-04F42AF26201}"/>
          </ac:spMkLst>
        </pc:spChg>
        <pc:picChg chg="del">
          <ac:chgData name="Ana Laura Iglesias Engrande" userId="5949720876024043" providerId="Windows Live" clId="Web-{C1B0A061-9AEF-492C-8E62-35C394EAA251}" dt="2020-10-28T00:59:29.340" v="352"/>
          <ac:picMkLst>
            <pc:docMk/>
            <pc:sldMk cId="1363358627" sldId="266"/>
            <ac:picMk id="6" creationId="{101D248F-39B9-48A6-B236-ADEAA16932D1}"/>
          </ac:picMkLst>
        </pc:picChg>
      </pc:sldChg>
      <pc:sldChg chg="addSp delSp modSp add replId">
        <pc:chgData name="Ana Laura Iglesias Engrande" userId="5949720876024043" providerId="Windows Live" clId="Web-{C1B0A061-9AEF-492C-8E62-35C394EAA251}" dt="2020-10-28T00:59:53.966" v="358" actId="1076"/>
        <pc:sldMkLst>
          <pc:docMk/>
          <pc:sldMk cId="3346757835" sldId="267"/>
        </pc:sldMkLst>
        <pc:spChg chg="del">
          <ac:chgData name="Ana Laura Iglesias Engrande" userId="5949720876024043" providerId="Windows Live" clId="Web-{C1B0A061-9AEF-492C-8E62-35C394EAA251}" dt="2020-10-28T00:59:40.372" v="354"/>
          <ac:spMkLst>
            <pc:docMk/>
            <pc:sldMk cId="3346757835" sldId="267"/>
            <ac:spMk id="4" creationId="{A521B903-A4DF-4E22-904D-04F42AF26201}"/>
          </ac:spMkLst>
        </pc:spChg>
        <pc:picChg chg="add mod ord">
          <ac:chgData name="Ana Laura Iglesias Engrande" userId="5949720876024043" providerId="Windows Live" clId="Web-{C1B0A061-9AEF-492C-8E62-35C394EAA251}" dt="2020-10-28T00:59:53.966" v="358" actId="1076"/>
          <ac:picMkLst>
            <pc:docMk/>
            <pc:sldMk cId="3346757835" sldId="267"/>
            <ac:picMk id="3" creationId="{CAC95183-74D7-4D7C-8B69-01D59253A1FB}"/>
          </ac:picMkLst>
        </pc:picChg>
      </pc:sldChg>
    </pc:docChg>
  </pc:docChgLst>
  <pc:docChgLst>
    <pc:chgData name="Ana Laura Iglesias Engrande" userId="5949720876024043" providerId="Windows Live" clId="Web-{AD65F2E2-036E-4F7F-B349-E139D059E5D1}"/>
    <pc:docChg chg="addSld modSld addMainMaster delMainMaster">
      <pc:chgData name="Ana Laura Iglesias Engrande" userId="5949720876024043" providerId="Windows Live" clId="Web-{AD65F2E2-036E-4F7F-B349-E139D059E5D1}" dt="2020-10-27T23:56:30.663" v="16" actId="14100"/>
      <pc:docMkLst>
        <pc:docMk/>
      </pc:docMkLst>
      <pc:sldChg chg="modSp mod modClrScheme chgLayout">
        <pc:chgData name="Ana Laura Iglesias Engrande" userId="5949720876024043" providerId="Windows Live" clId="Web-{AD65F2E2-036E-4F7F-B349-E139D059E5D1}" dt="2020-10-27T23:56:16.537" v="14"/>
        <pc:sldMkLst>
          <pc:docMk/>
          <pc:sldMk cId="2406273178" sldId="256"/>
        </pc:sldMkLst>
        <pc:spChg chg="mod ord">
          <ac:chgData name="Ana Laura Iglesias Engrande" userId="5949720876024043" providerId="Windows Live" clId="Web-{AD65F2E2-036E-4F7F-B349-E139D059E5D1}" dt="2020-10-27T23:56:16.537" v="14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Ana Laura Iglesias Engrande" userId="5949720876024043" providerId="Windows Live" clId="Web-{AD65F2E2-036E-4F7F-B349-E139D059E5D1}" dt="2020-10-27T23:56:16.537" v="14"/>
          <ac:spMkLst>
            <pc:docMk/>
            <pc:sldMk cId="2406273178" sldId="256"/>
            <ac:spMk id="3" creationId="{00000000-0000-0000-0000-000000000000}"/>
          </ac:spMkLst>
        </pc:spChg>
      </pc:sldChg>
      <pc:sldChg chg="delSp modSp mod modClrScheme delDesignElem chgLayout">
        <pc:chgData name="Ana Laura Iglesias Engrande" userId="5949720876024043" providerId="Windows Live" clId="Web-{AD65F2E2-036E-4F7F-B349-E139D059E5D1}" dt="2020-10-27T23:56:16.537" v="14"/>
        <pc:sldMkLst>
          <pc:docMk/>
          <pc:sldMk cId="3309002419" sldId="257"/>
        </pc:sldMkLst>
        <pc:spChg chg="mod ord">
          <ac:chgData name="Ana Laura Iglesias Engrande" userId="5949720876024043" providerId="Windows Live" clId="Web-{AD65F2E2-036E-4F7F-B349-E139D059E5D1}" dt="2020-10-27T23:56:16.537" v="14"/>
          <ac:spMkLst>
            <pc:docMk/>
            <pc:sldMk cId="3309002419" sldId="257"/>
            <ac:spMk id="2" creationId="{A0F1B69A-5C83-492B-9420-D6E37EAE40A0}"/>
          </ac:spMkLst>
        </pc:spChg>
        <pc:spChg chg="del">
          <ac:chgData name="Ana Laura Iglesias Engrande" userId="5949720876024043" providerId="Windows Live" clId="Web-{AD65F2E2-036E-4F7F-B349-E139D059E5D1}" dt="2020-10-27T23:56:02.896" v="13"/>
          <ac:spMkLst>
            <pc:docMk/>
            <pc:sldMk cId="3309002419" sldId="257"/>
            <ac:spMk id="13" creationId="{DC878D9A-77BE-4701-AE3D-EEFC53CD50BC}"/>
          </ac:spMkLst>
        </pc:spChg>
        <pc:spChg chg="del">
          <ac:chgData name="Ana Laura Iglesias Engrande" userId="5949720876024043" providerId="Windows Live" clId="Web-{AD65F2E2-036E-4F7F-B349-E139D059E5D1}" dt="2020-10-27T23:56:02.896" v="13"/>
          <ac:spMkLst>
            <pc:docMk/>
            <pc:sldMk cId="3309002419" sldId="257"/>
            <ac:spMk id="15" creationId="{F643BE08-0ED1-4B73-AC6D-B7E26A59CDAA}"/>
          </ac:spMkLst>
        </pc:spChg>
        <pc:spChg chg="del">
          <ac:chgData name="Ana Laura Iglesias Engrande" userId="5949720876024043" providerId="Windows Live" clId="Web-{AD65F2E2-036E-4F7F-B349-E139D059E5D1}" dt="2020-10-27T23:56:02.896" v="13"/>
          <ac:spMkLst>
            <pc:docMk/>
            <pc:sldMk cId="3309002419" sldId="257"/>
            <ac:spMk id="17" creationId="{956B2094-7FC0-45FC-BFED-3CB88CEE63F5}"/>
          </ac:spMkLst>
        </pc:spChg>
        <pc:spChg chg="del">
          <ac:chgData name="Ana Laura Iglesias Engrande" userId="5949720876024043" providerId="Windows Live" clId="Web-{AD65F2E2-036E-4F7F-B349-E139D059E5D1}" dt="2020-10-27T23:56:02.896" v="13"/>
          <ac:spMkLst>
            <pc:docMk/>
            <pc:sldMk cId="3309002419" sldId="257"/>
            <ac:spMk id="19" creationId="{07A4B640-BB7F-4272-A710-068DBA9F9A6E}"/>
          </ac:spMkLst>
        </pc:spChg>
        <pc:picChg chg="mod ord">
          <ac:chgData name="Ana Laura Iglesias Engrande" userId="5949720876024043" providerId="Windows Live" clId="Web-{AD65F2E2-036E-4F7F-B349-E139D059E5D1}" dt="2020-10-27T23:56:16.537" v="14"/>
          <ac:picMkLst>
            <pc:docMk/>
            <pc:sldMk cId="3309002419" sldId="257"/>
            <ac:picMk id="5" creationId="{F7874464-A75C-45A2-B736-0123D24BCD55}"/>
          </ac:picMkLst>
        </pc:picChg>
      </pc:sldChg>
      <pc:sldChg chg="addSp delSp modSp mod modClrScheme chgLayout">
        <pc:chgData name="Ana Laura Iglesias Engrande" userId="5949720876024043" providerId="Windows Live" clId="Web-{AD65F2E2-036E-4F7F-B349-E139D059E5D1}" dt="2020-10-27T23:56:30.663" v="16" actId="14100"/>
        <pc:sldMkLst>
          <pc:docMk/>
          <pc:sldMk cId="3074169937" sldId="259"/>
        </pc:sldMkLst>
        <pc:spChg chg="mod ord">
          <ac:chgData name="Ana Laura Iglesias Engrande" userId="5949720876024043" providerId="Windows Live" clId="Web-{AD65F2E2-036E-4F7F-B349-E139D059E5D1}" dt="2020-10-27T23:56:16.537" v="14"/>
          <ac:spMkLst>
            <pc:docMk/>
            <pc:sldMk cId="3074169937" sldId="259"/>
            <ac:spMk id="2" creationId="{A0F1B69A-5C83-492B-9420-D6E37EAE40A0}"/>
          </ac:spMkLst>
        </pc:spChg>
        <pc:picChg chg="add del mod">
          <ac:chgData name="Ana Laura Iglesias Engrande" userId="5949720876024043" providerId="Windows Live" clId="Web-{AD65F2E2-036E-4F7F-B349-E139D059E5D1}" dt="2020-10-27T23:55:06.783" v="6"/>
          <ac:picMkLst>
            <pc:docMk/>
            <pc:sldMk cId="3074169937" sldId="259"/>
            <ac:picMk id="3" creationId="{5EDC422F-DF89-4D00-838F-A7C798256725}"/>
          </ac:picMkLst>
        </pc:picChg>
        <pc:picChg chg="add mod">
          <ac:chgData name="Ana Laura Iglesias Engrande" userId="5949720876024043" providerId="Windows Live" clId="Web-{AD65F2E2-036E-4F7F-B349-E139D059E5D1}" dt="2020-10-27T23:56:30.663" v="16" actId="14100"/>
          <ac:picMkLst>
            <pc:docMk/>
            <pc:sldMk cId="3074169937" sldId="259"/>
            <ac:picMk id="4" creationId="{5D187087-07A8-40FA-BBEA-84CE1C011F75}"/>
          </ac:picMkLst>
        </pc:picChg>
        <pc:picChg chg="mod ord">
          <ac:chgData name="Ana Laura Iglesias Engrande" userId="5949720876024043" providerId="Windows Live" clId="Web-{AD65F2E2-036E-4F7F-B349-E139D059E5D1}" dt="2020-10-27T23:56:25.116" v="15" actId="14100"/>
          <ac:picMkLst>
            <pc:docMk/>
            <pc:sldMk cId="3074169937" sldId="259"/>
            <ac:picMk id="7" creationId="{88A97867-AF04-41BE-8DB0-FFECF83AE88F}"/>
          </ac:picMkLst>
        </pc:picChg>
      </pc:sldChg>
      <pc:sldChg chg="modSp add mod replId modClrScheme chgLayout">
        <pc:chgData name="Ana Laura Iglesias Engrande" userId="5949720876024043" providerId="Windows Live" clId="Web-{AD65F2E2-036E-4F7F-B349-E139D059E5D1}" dt="2020-10-27T23:56:16.537" v="14"/>
        <pc:sldMkLst>
          <pc:docMk/>
          <pc:sldMk cId="2722748510" sldId="260"/>
        </pc:sldMkLst>
        <pc:spChg chg="mod ord">
          <ac:chgData name="Ana Laura Iglesias Engrande" userId="5949720876024043" providerId="Windows Live" clId="Web-{AD65F2E2-036E-4F7F-B349-E139D059E5D1}" dt="2020-10-27T23:56:16.537" v="14"/>
          <ac:spMkLst>
            <pc:docMk/>
            <pc:sldMk cId="2722748510" sldId="260"/>
            <ac:spMk id="2" creationId="{A0F1B69A-5C83-492B-9420-D6E37EAE40A0}"/>
          </ac:spMkLst>
        </pc:spChg>
        <pc:picChg chg="mod ord modCrop">
          <ac:chgData name="Ana Laura Iglesias Engrande" userId="5949720876024043" providerId="Windows Live" clId="Web-{AD65F2E2-036E-4F7F-B349-E139D059E5D1}" dt="2020-10-27T23:56:16.537" v="14"/>
          <ac:picMkLst>
            <pc:docMk/>
            <pc:sldMk cId="2722748510" sldId="260"/>
            <ac:picMk id="7" creationId="{88A97867-AF04-41BE-8DB0-FFECF83AE88F}"/>
          </ac:picMkLst>
        </pc:picChg>
      </pc:sldChg>
      <pc:sldMasterChg chg="del delSldLayout">
        <pc:chgData name="Ana Laura Iglesias Engrande" userId="5949720876024043" providerId="Windows Live" clId="Web-{AD65F2E2-036E-4F7F-B349-E139D059E5D1}" dt="2020-10-27T23:56:02.896" v="13"/>
        <pc:sldMasterMkLst>
          <pc:docMk/>
          <pc:sldMasterMk cId="2274223385" sldId="2147483672"/>
        </pc:sldMasterMkLst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268603158" sldId="2147483673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1775896036" sldId="2147483674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2697900440" sldId="2147483675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1169801633" sldId="2147483676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2157398989" sldId="2147483677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1939945725" sldId="2147483678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390351671" sldId="2147483679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2062787319" sldId="2147483680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269436714" sldId="2147483681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816912931" sldId="2147483682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3989288034" sldId="2147483683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2525031546" sldId="2147483684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1462952607" sldId="2147483685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2358083492" sldId="2147483686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1681971704" sldId="2147483687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374954393" sldId="2147483688"/>
          </pc:sldLayoutMkLst>
        </pc:sldLayoutChg>
        <pc:sldLayoutChg chg="del">
          <pc:chgData name="Ana Laura Iglesias Engrande" userId="5949720876024043" providerId="Windows Live" clId="Web-{AD65F2E2-036E-4F7F-B349-E139D059E5D1}" dt="2020-10-27T23:56:02.896" v="13"/>
          <pc:sldLayoutMkLst>
            <pc:docMk/>
            <pc:sldMasterMk cId="2274223385" sldId="2147483672"/>
            <pc:sldLayoutMk cId="712337023" sldId="2147483689"/>
          </pc:sldLayoutMkLst>
        </pc:sldLayoutChg>
      </pc:sldMasterChg>
      <pc:sldMasterChg chg="add del addSldLayout delSldLayout modSldLayout">
        <pc:chgData name="Ana Laura Iglesias Engrande" userId="5949720876024043" providerId="Windows Live" clId="Web-{AD65F2E2-036E-4F7F-B349-E139D059E5D1}" dt="2020-10-27T23:56:16.537" v="14"/>
        <pc:sldMasterMkLst>
          <pc:docMk/>
          <pc:sldMasterMk cId="3068969550" sldId="2147483690"/>
        </pc:sldMasterMkLst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349187337" sldId="2147483691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2168419910" sldId="2147483692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1634396460" sldId="2147483693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4084965194" sldId="2147483694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3466905105" sldId="2147483695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2522836706" sldId="2147483696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52751776" sldId="2147483697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3224082066" sldId="2147483698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1529602493" sldId="2147483699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3630462444" sldId="2147483700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155397179" sldId="2147483701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3731874913" sldId="2147483702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2952371893" sldId="2147483703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1931537053" sldId="2147483704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1213389002" sldId="2147483705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2490133354" sldId="2147483706"/>
          </pc:sldLayoutMkLst>
        </pc:sldLayoutChg>
        <pc:sldLayoutChg chg="add del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8969550" sldId="2147483690"/>
            <pc:sldLayoutMk cId="2011381680" sldId="2147483707"/>
          </pc:sldLayoutMkLst>
        </pc:sldLayoutChg>
      </pc:sldMasterChg>
      <pc:sldMasterChg chg="add addSldLayout modSldLayout">
        <pc:chgData name="Ana Laura Iglesias Engrande" userId="5949720876024043" providerId="Windows Live" clId="Web-{AD65F2E2-036E-4F7F-B349-E139D059E5D1}" dt="2020-10-27T23:56:16.537" v="14"/>
        <pc:sldMasterMkLst>
          <pc:docMk/>
          <pc:sldMasterMk cId="3060489660" sldId="2147483708"/>
        </pc:sldMasterMkLst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3648135632" sldId="2147483709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3034343498" sldId="2147483710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2465854808" sldId="2147483711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2130138166" sldId="2147483712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3600761083" sldId="2147483713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2505056545" sldId="2147483714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3634896789" sldId="2147483715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1072844013" sldId="2147483716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3276819529" sldId="2147483717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2538448458" sldId="2147483718"/>
          </pc:sldLayoutMkLst>
        </pc:sldLayoutChg>
        <pc:sldLayoutChg chg="add mod replId">
          <pc:chgData name="Ana Laura Iglesias Engrande" userId="5949720876024043" providerId="Windows Live" clId="Web-{AD65F2E2-036E-4F7F-B349-E139D059E5D1}" dt="2020-10-27T23:56:16.537" v="14"/>
          <pc:sldLayoutMkLst>
            <pc:docMk/>
            <pc:sldMasterMk cId="3060489660" sldId="2147483708"/>
            <pc:sldLayoutMk cId="2815295719" sldId="2147483719"/>
          </pc:sldLayoutMkLst>
        </pc:sldLayoutChg>
      </pc:sldMasterChg>
    </pc:docChg>
  </pc:docChgLst>
  <pc:docChgLst>
    <pc:chgData name="Ana Laura Iglesias Engrande" userId="5949720876024043" providerId="Windows Live" clId="Web-{AC79613C-051C-491A-A2A2-DB74272C5C68}"/>
    <pc:docChg chg="addSld delSld modSld sldOrd">
      <pc:chgData name="Ana Laura Iglesias Engrande" userId="5949720876024043" providerId="Windows Live" clId="Web-{AC79613C-051C-491A-A2A2-DB74272C5C68}" dt="2020-10-28T16:43:10.732" v="717" actId="14100"/>
      <pc:docMkLst>
        <pc:docMk/>
      </pc:docMkLst>
      <pc:sldChg chg="addSp delSp modSp mod setBg">
        <pc:chgData name="Ana Laura Iglesias Engrande" userId="5949720876024043" providerId="Windows Live" clId="Web-{AC79613C-051C-491A-A2A2-DB74272C5C68}" dt="2020-10-28T01:42:55.403" v="656"/>
        <pc:sldMkLst>
          <pc:docMk/>
          <pc:sldMk cId="2406273178" sldId="256"/>
        </pc:sldMkLst>
        <pc:spChg chg="mod">
          <ac:chgData name="Ana Laura Iglesias Engrande" userId="5949720876024043" providerId="Windows Live" clId="Web-{AC79613C-051C-491A-A2A2-DB74272C5C68}" dt="2020-10-28T01:42:55.403" v="65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na Laura Iglesias Engrande" userId="5949720876024043" providerId="Windows Live" clId="Web-{AC79613C-051C-491A-A2A2-DB74272C5C68}" dt="2020-10-28T01:42:55.403" v="656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Ana Laura Iglesias Engrande" userId="5949720876024043" providerId="Windows Live" clId="Web-{AC79613C-051C-491A-A2A2-DB74272C5C68}" dt="2020-10-28T01:42:55.403" v="656"/>
          <ac:spMkLst>
            <pc:docMk/>
            <pc:sldMk cId="2406273178" sldId="256"/>
            <ac:spMk id="5" creationId="{1EADCAF8-8823-4E89-8612-21029831A4B2}"/>
          </ac:spMkLst>
        </pc:spChg>
        <pc:spChg chg="add">
          <ac:chgData name="Ana Laura Iglesias Engrande" userId="5949720876024043" providerId="Windows Live" clId="Web-{AC79613C-051C-491A-A2A2-DB74272C5C68}" dt="2020-10-28T01:42:55.403" v="656"/>
          <ac:spMkLst>
            <pc:docMk/>
            <pc:sldMk cId="2406273178" sldId="256"/>
            <ac:spMk id="6" creationId="{28CA07B2-0819-4B62-9425-7A52BBDD7070}"/>
          </ac:spMkLst>
        </pc:spChg>
        <pc:spChg chg="add del">
          <ac:chgData name="Ana Laura Iglesias Engrande" userId="5949720876024043" providerId="Windows Live" clId="Web-{AC79613C-051C-491A-A2A2-DB74272C5C68}" dt="2020-10-28T01:42:55.388" v="655"/>
          <ac:spMkLst>
            <pc:docMk/>
            <pc:sldMk cId="2406273178" sldId="256"/>
            <ac:spMk id="8" creationId="{23962611-DFD5-4092-AAFD-559E3DFCE2C9}"/>
          </ac:spMkLst>
        </pc:spChg>
        <pc:grpChg chg="add">
          <ac:chgData name="Ana Laura Iglesias Engrande" userId="5949720876024043" providerId="Windows Live" clId="Web-{AC79613C-051C-491A-A2A2-DB74272C5C68}" dt="2020-10-28T01:42:55.403" v="656"/>
          <ac:grpSpMkLst>
            <pc:docMk/>
            <pc:sldMk cId="2406273178" sldId="256"/>
            <ac:grpSpMk id="12" creationId="{DA02BEE4-A5D4-40AF-882D-49D34B086FFF}"/>
          </ac:grpSpMkLst>
        </pc:grpChg>
        <pc:picChg chg="add del">
          <ac:chgData name="Ana Laura Iglesias Engrande" userId="5949720876024043" providerId="Windows Live" clId="Web-{AC79613C-051C-491A-A2A2-DB74272C5C68}" dt="2020-10-28T01:42:55.388" v="655"/>
          <ac:picMkLst>
            <pc:docMk/>
            <pc:sldMk cId="2406273178" sldId="256"/>
            <ac:picMk id="10" creationId="{2270F1FA-0425-408F-9861-80BF5AFB276D}"/>
          </ac:picMkLst>
        </pc:picChg>
      </pc:sldChg>
      <pc:sldChg chg="addSp delSp modSp">
        <pc:chgData name="Ana Laura Iglesias Engrande" userId="5949720876024043" providerId="Windows Live" clId="Web-{AC79613C-051C-491A-A2A2-DB74272C5C68}" dt="2020-10-28T16:18:41.234" v="665" actId="14100"/>
        <pc:sldMkLst>
          <pc:docMk/>
          <pc:sldMk cId="3309002419" sldId="257"/>
        </pc:sldMkLst>
        <pc:spChg chg="add del mod">
          <ac:chgData name="Ana Laura Iglesias Engrande" userId="5949720876024043" providerId="Windows Live" clId="Web-{AC79613C-051C-491A-A2A2-DB74272C5C68}" dt="2020-10-28T16:17:40.652" v="658"/>
          <ac:spMkLst>
            <pc:docMk/>
            <pc:sldMk cId="3309002419" sldId="257"/>
            <ac:spMk id="4" creationId="{60CAFA93-44F7-4197-BA61-C85D8E37C2E5}"/>
          </ac:spMkLst>
        </pc:spChg>
        <pc:picChg chg="del">
          <ac:chgData name="Ana Laura Iglesias Engrande" userId="5949720876024043" providerId="Windows Live" clId="Web-{AC79613C-051C-491A-A2A2-DB74272C5C68}" dt="2020-10-28T16:17:35.964" v="657"/>
          <ac:picMkLst>
            <pc:docMk/>
            <pc:sldMk cId="3309002419" sldId="257"/>
            <ac:picMk id="5" creationId="{F7874464-A75C-45A2-B736-0123D24BCD55}"/>
          </ac:picMkLst>
        </pc:picChg>
        <pc:picChg chg="add mod ord modCrop">
          <ac:chgData name="Ana Laura Iglesias Engrande" userId="5949720876024043" providerId="Windows Live" clId="Web-{AC79613C-051C-491A-A2A2-DB74272C5C68}" dt="2020-10-28T16:18:41.234" v="665" actId="14100"/>
          <ac:picMkLst>
            <pc:docMk/>
            <pc:sldMk cId="3309002419" sldId="257"/>
            <ac:picMk id="6" creationId="{7B3ECD8D-3324-47F3-8423-0FB95EB476FA}"/>
          </ac:picMkLst>
        </pc:picChg>
      </pc:sldChg>
      <pc:sldChg chg="del">
        <pc:chgData name="Ana Laura Iglesias Engrande" userId="5949720876024043" providerId="Windows Live" clId="Web-{AC79613C-051C-491A-A2A2-DB74272C5C68}" dt="2020-10-28T01:08:27.176" v="0"/>
        <pc:sldMkLst>
          <pc:docMk/>
          <pc:sldMk cId="2385658661" sldId="265"/>
        </pc:sldMkLst>
      </pc:sldChg>
      <pc:sldChg chg="del">
        <pc:chgData name="Ana Laura Iglesias Engrande" userId="5949720876024043" providerId="Windows Live" clId="Web-{AC79613C-051C-491A-A2A2-DB74272C5C68}" dt="2020-10-28T01:08:31.238" v="1"/>
        <pc:sldMkLst>
          <pc:docMk/>
          <pc:sldMk cId="1363358627" sldId="266"/>
        </pc:sldMkLst>
      </pc:sldChg>
      <pc:sldChg chg="addSp delSp modSp add ord replId">
        <pc:chgData name="Ana Laura Iglesias Engrande" userId="5949720876024043" providerId="Windows Live" clId="Web-{AC79613C-051C-491A-A2A2-DB74272C5C68}" dt="2020-10-28T01:31:26.819" v="148" actId="20577"/>
        <pc:sldMkLst>
          <pc:docMk/>
          <pc:sldMk cId="1573558369" sldId="268"/>
        </pc:sldMkLst>
        <pc:spChg chg="mod">
          <ac:chgData name="Ana Laura Iglesias Engrande" userId="5949720876024043" providerId="Windows Live" clId="Web-{AC79613C-051C-491A-A2A2-DB74272C5C68}" dt="2020-10-28T01:27:12.571" v="9" actId="20577"/>
          <ac:spMkLst>
            <pc:docMk/>
            <pc:sldMk cId="1573558369" sldId="268"/>
            <ac:spMk id="2" creationId="{A0F1B69A-5C83-492B-9420-D6E37EAE40A0}"/>
          </ac:spMkLst>
        </pc:spChg>
        <pc:spChg chg="add del mod">
          <ac:chgData name="Ana Laura Iglesias Engrande" userId="5949720876024043" providerId="Windows Live" clId="Web-{AC79613C-051C-491A-A2A2-DB74272C5C68}" dt="2020-10-28T01:28:09.340" v="14"/>
          <ac:spMkLst>
            <pc:docMk/>
            <pc:sldMk cId="1573558369" sldId="268"/>
            <ac:spMk id="4" creationId="{1FB8AB53-6291-40B4-B3DB-EA2D8E389B87}"/>
          </ac:spMkLst>
        </pc:spChg>
        <pc:spChg chg="add mod">
          <ac:chgData name="Ana Laura Iglesias Engrande" userId="5949720876024043" providerId="Windows Live" clId="Web-{AC79613C-051C-491A-A2A2-DB74272C5C68}" dt="2020-10-28T01:31:26.819" v="148" actId="20577"/>
          <ac:spMkLst>
            <pc:docMk/>
            <pc:sldMk cId="1573558369" sldId="268"/>
            <ac:spMk id="6" creationId="{70480988-8C79-4BA8-B740-42EBDB03B06D}"/>
          </ac:spMkLst>
        </pc:spChg>
        <pc:picChg chg="add mod ord modCrop">
          <ac:chgData name="Ana Laura Iglesias Engrande" userId="5949720876024043" providerId="Windows Live" clId="Web-{AC79613C-051C-491A-A2A2-DB74272C5C68}" dt="2020-10-28T01:29:07.421" v="20" actId="14100"/>
          <ac:picMkLst>
            <pc:docMk/>
            <pc:sldMk cId="1573558369" sldId="268"/>
            <ac:picMk id="7" creationId="{AB6EE145-7C5B-4C07-85FE-55C255CF3380}"/>
          </ac:picMkLst>
        </pc:picChg>
        <pc:picChg chg="del">
          <ac:chgData name="Ana Laura Iglesias Engrande" userId="5949720876024043" providerId="Windows Live" clId="Web-{AC79613C-051C-491A-A2A2-DB74272C5C68}" dt="2020-10-28T01:28:04.558" v="12"/>
          <ac:picMkLst>
            <pc:docMk/>
            <pc:sldMk cId="1573558369" sldId="268"/>
            <ac:picMk id="17" creationId="{F87955E7-0ECC-4C30-AE29-C1CADA29EBBA}"/>
          </ac:picMkLst>
        </pc:picChg>
        <pc:picChg chg="del">
          <ac:chgData name="Ana Laura Iglesias Engrande" userId="5949720876024043" providerId="Windows Live" clId="Web-{AC79613C-051C-491A-A2A2-DB74272C5C68}" dt="2020-10-28T01:28:06.761" v="13"/>
          <ac:picMkLst>
            <pc:docMk/>
            <pc:sldMk cId="1573558369" sldId="268"/>
            <ac:picMk id="21" creationId="{AD2B7E80-B36C-40B1-9718-2375B04B0A0D}"/>
          </ac:picMkLst>
        </pc:picChg>
      </pc:sldChg>
      <pc:sldChg chg="addSp delSp modSp new del">
        <pc:chgData name="Ana Laura Iglesias Engrande" userId="5949720876024043" providerId="Windows Live" clId="Web-{AC79613C-051C-491A-A2A2-DB74272C5C68}" dt="2020-10-28T01:26:55.414" v="4"/>
        <pc:sldMkLst>
          <pc:docMk/>
          <pc:sldMk cId="3570487517" sldId="268"/>
        </pc:sldMkLst>
        <pc:spChg chg="del">
          <ac:chgData name="Ana Laura Iglesias Engrande" userId="5949720876024043" providerId="Windows Live" clId="Web-{AC79613C-051C-491A-A2A2-DB74272C5C68}" dt="2020-10-28T01:26:50.382" v="3"/>
          <ac:spMkLst>
            <pc:docMk/>
            <pc:sldMk cId="3570487517" sldId="268"/>
            <ac:spMk id="3" creationId="{125756E9-CD51-47D5-B573-353581666277}"/>
          </ac:spMkLst>
        </pc:spChg>
        <pc:picChg chg="add mod ord">
          <ac:chgData name="Ana Laura Iglesias Engrande" userId="5949720876024043" providerId="Windows Live" clId="Web-{AC79613C-051C-491A-A2A2-DB74272C5C68}" dt="2020-10-28T01:26:50.382" v="3"/>
          <ac:picMkLst>
            <pc:docMk/>
            <pc:sldMk cId="3570487517" sldId="268"/>
            <ac:picMk id="4" creationId="{FA8EAD64-1B61-49D4-93F6-71878B6E4272}"/>
          </ac:picMkLst>
        </pc:picChg>
      </pc:sldChg>
      <pc:sldChg chg="addSp delSp modSp add replId">
        <pc:chgData name="Ana Laura Iglesias Engrande" userId="5949720876024043" providerId="Windows Live" clId="Web-{AC79613C-051C-491A-A2A2-DB74272C5C68}" dt="2020-10-28T01:35:55.224" v="319" actId="20577"/>
        <pc:sldMkLst>
          <pc:docMk/>
          <pc:sldMk cId="2878605089" sldId="269"/>
        </pc:sldMkLst>
        <pc:spChg chg="add del mod">
          <ac:chgData name="Ana Laura Iglesias Engrande" userId="5949720876024043" providerId="Windows Live" clId="Web-{AC79613C-051C-491A-A2A2-DB74272C5C68}" dt="2020-10-28T01:32:10.228" v="153"/>
          <ac:spMkLst>
            <pc:docMk/>
            <pc:sldMk cId="2878605089" sldId="269"/>
            <ac:spMk id="4" creationId="{3AEF5A59-0BD7-411C-A9FA-90D5A970A17D}"/>
          </ac:spMkLst>
        </pc:spChg>
        <pc:spChg chg="mod">
          <ac:chgData name="Ana Laura Iglesias Engrande" userId="5949720876024043" providerId="Windows Live" clId="Web-{AC79613C-051C-491A-A2A2-DB74272C5C68}" dt="2020-10-28T01:35:55.224" v="319" actId="20577"/>
          <ac:spMkLst>
            <pc:docMk/>
            <pc:sldMk cId="2878605089" sldId="269"/>
            <ac:spMk id="6" creationId="{70480988-8C79-4BA8-B740-42EBDB03B06D}"/>
          </ac:spMkLst>
        </pc:spChg>
        <pc:picChg chg="add mod ord modCrop">
          <ac:chgData name="Ana Laura Iglesias Engrande" userId="5949720876024043" providerId="Windows Live" clId="Web-{AC79613C-051C-491A-A2A2-DB74272C5C68}" dt="2020-10-28T01:34:08.062" v="163" actId="14100"/>
          <ac:picMkLst>
            <pc:docMk/>
            <pc:sldMk cId="2878605089" sldId="269"/>
            <ac:picMk id="5" creationId="{6EAD6F52-7780-4C00-8BC4-249F19B1C41B}"/>
          </ac:picMkLst>
        </pc:picChg>
        <pc:picChg chg="del">
          <ac:chgData name="Ana Laura Iglesias Engrande" userId="5949720876024043" providerId="Windows Live" clId="Web-{AC79613C-051C-491A-A2A2-DB74272C5C68}" dt="2020-10-28T01:32:06.837" v="152"/>
          <ac:picMkLst>
            <pc:docMk/>
            <pc:sldMk cId="2878605089" sldId="269"/>
            <ac:picMk id="7" creationId="{AB6EE145-7C5B-4C07-85FE-55C255CF3380}"/>
          </ac:picMkLst>
        </pc:picChg>
      </pc:sldChg>
      <pc:sldChg chg="addSp delSp modSp add replId">
        <pc:chgData name="Ana Laura Iglesias Engrande" userId="5949720876024043" providerId="Windows Live" clId="Web-{AC79613C-051C-491A-A2A2-DB74272C5C68}" dt="2020-10-28T01:42:22.011" v="651" actId="20577"/>
        <pc:sldMkLst>
          <pc:docMk/>
          <pc:sldMk cId="1089902303" sldId="270"/>
        </pc:sldMkLst>
        <pc:spChg chg="add del mod">
          <ac:chgData name="Ana Laura Iglesias Engrande" userId="5949720876024043" providerId="Windows Live" clId="Web-{AC79613C-051C-491A-A2A2-DB74272C5C68}" dt="2020-10-28T01:37:31.964" v="324"/>
          <ac:spMkLst>
            <pc:docMk/>
            <pc:sldMk cId="1089902303" sldId="270"/>
            <ac:spMk id="4" creationId="{0F15EECB-4374-4D15-A080-8DDB13AFF6D4}"/>
          </ac:spMkLst>
        </pc:spChg>
        <pc:spChg chg="mod">
          <ac:chgData name="Ana Laura Iglesias Engrande" userId="5949720876024043" providerId="Windows Live" clId="Web-{AC79613C-051C-491A-A2A2-DB74272C5C68}" dt="2020-10-28T01:42:22.011" v="651" actId="20577"/>
          <ac:spMkLst>
            <pc:docMk/>
            <pc:sldMk cId="1089902303" sldId="270"/>
            <ac:spMk id="6" creationId="{70480988-8C79-4BA8-B740-42EBDB03B06D}"/>
          </ac:spMkLst>
        </pc:spChg>
        <pc:picChg chg="del">
          <ac:chgData name="Ana Laura Iglesias Engrande" userId="5949720876024043" providerId="Windows Live" clId="Web-{AC79613C-051C-491A-A2A2-DB74272C5C68}" dt="2020-10-28T01:36:01.100" v="322"/>
          <ac:picMkLst>
            <pc:docMk/>
            <pc:sldMk cId="1089902303" sldId="270"/>
            <ac:picMk id="5" creationId="{6EAD6F52-7780-4C00-8BC4-249F19B1C41B}"/>
          </ac:picMkLst>
        </pc:picChg>
        <pc:picChg chg="add mod ord modCrop">
          <ac:chgData name="Ana Laura Iglesias Engrande" userId="5949720876024043" providerId="Windows Live" clId="Web-{AC79613C-051C-491A-A2A2-DB74272C5C68}" dt="2020-10-28T01:38:26.529" v="328" actId="14100"/>
          <ac:picMkLst>
            <pc:docMk/>
            <pc:sldMk cId="1089902303" sldId="270"/>
            <ac:picMk id="7" creationId="{83F291CF-EEA1-4285-94F1-71EB6791BD8A}"/>
          </ac:picMkLst>
        </pc:picChg>
      </pc:sldChg>
      <pc:sldChg chg="addSp delSp modSp add replId">
        <pc:chgData name="Ana Laura Iglesias Engrande" userId="5949720876024043" providerId="Windows Live" clId="Web-{AC79613C-051C-491A-A2A2-DB74272C5C68}" dt="2020-10-28T16:31:16.359" v="694" actId="14100"/>
        <pc:sldMkLst>
          <pc:docMk/>
          <pc:sldMk cId="1630392153" sldId="271"/>
        </pc:sldMkLst>
        <pc:spChg chg="mod">
          <ac:chgData name="Ana Laura Iglesias Engrande" userId="5949720876024043" providerId="Windows Live" clId="Web-{AC79613C-051C-491A-A2A2-DB74272C5C68}" dt="2020-10-28T16:20:14.083" v="678" actId="20577"/>
          <ac:spMkLst>
            <pc:docMk/>
            <pc:sldMk cId="1630392153" sldId="271"/>
            <ac:spMk id="2" creationId="{A0F1B69A-5C83-492B-9420-D6E37EAE40A0}"/>
          </ac:spMkLst>
        </pc:spChg>
        <pc:spChg chg="add del mod">
          <ac:chgData name="Ana Laura Iglesias Engrande" userId="5949720876024043" providerId="Windows Live" clId="Web-{AC79613C-051C-491A-A2A2-DB74272C5C68}" dt="2020-10-28T16:30:14.793" v="686"/>
          <ac:spMkLst>
            <pc:docMk/>
            <pc:sldMk cId="1630392153" sldId="271"/>
            <ac:spMk id="4" creationId="{6E0F2645-D514-489F-9DC4-767FFBA61589}"/>
          </ac:spMkLst>
        </pc:spChg>
        <pc:spChg chg="del mod">
          <ac:chgData name="Ana Laura Iglesias Engrande" userId="5949720876024043" providerId="Windows Live" clId="Web-{AC79613C-051C-491A-A2A2-DB74272C5C68}" dt="2020-10-28T16:30:57.030" v="689"/>
          <ac:spMkLst>
            <pc:docMk/>
            <pc:sldMk cId="1630392153" sldId="271"/>
            <ac:spMk id="6" creationId="{70480988-8C79-4BA8-B740-42EBDB03B06D}"/>
          </ac:spMkLst>
        </pc:spChg>
        <pc:picChg chg="add mod ord">
          <ac:chgData name="Ana Laura Iglesias Engrande" userId="5949720876024043" providerId="Windows Live" clId="Web-{AC79613C-051C-491A-A2A2-DB74272C5C68}" dt="2020-10-28T16:30:33.216" v="688" actId="14100"/>
          <ac:picMkLst>
            <pc:docMk/>
            <pc:sldMk cId="1630392153" sldId="271"/>
            <ac:picMk id="5" creationId="{DC5E3555-8589-49AE-B777-1559D86C99F3}"/>
          </ac:picMkLst>
        </pc:picChg>
        <pc:picChg chg="del">
          <ac:chgData name="Ana Laura Iglesias Engrande" userId="5949720876024043" providerId="Windows Live" clId="Web-{AC79613C-051C-491A-A2A2-DB74272C5C68}" dt="2020-10-28T16:20:28.756" v="684"/>
          <ac:picMkLst>
            <pc:docMk/>
            <pc:sldMk cId="1630392153" sldId="271"/>
            <ac:picMk id="7" creationId="{83F291CF-EEA1-4285-94F1-71EB6791BD8A}"/>
          </ac:picMkLst>
        </pc:picChg>
        <pc:picChg chg="add mod ord">
          <ac:chgData name="Ana Laura Iglesias Engrande" userId="5949720876024043" providerId="Windows Live" clId="Web-{AC79613C-051C-491A-A2A2-DB74272C5C68}" dt="2020-10-28T16:31:16.359" v="694" actId="14100"/>
          <ac:picMkLst>
            <pc:docMk/>
            <pc:sldMk cId="1630392153" sldId="271"/>
            <ac:picMk id="8" creationId="{F07992AF-9BF6-4B54-B029-C45DCC02D38E}"/>
          </ac:picMkLst>
        </pc:picChg>
        <pc:picChg chg="add del mod">
          <ac:chgData name="Ana Laura Iglesias Engrande" userId="5949720876024043" providerId="Windows Live" clId="Web-{AC79613C-051C-491A-A2A2-DB74272C5C68}" dt="2020-10-28T16:31:02.155" v="691"/>
          <ac:picMkLst>
            <pc:docMk/>
            <pc:sldMk cId="1630392153" sldId="271"/>
            <ac:picMk id="9" creationId="{9985FA89-2716-4582-AB0A-37C90F12ED0B}"/>
          </ac:picMkLst>
        </pc:picChg>
      </pc:sldChg>
      <pc:sldChg chg="addSp delSp modSp add replId">
        <pc:chgData name="Ana Laura Iglesias Engrande" userId="5949720876024043" providerId="Windows Live" clId="Web-{AC79613C-051C-491A-A2A2-DB74272C5C68}" dt="2020-10-28T16:43:10.732" v="717" actId="14100"/>
        <pc:sldMkLst>
          <pc:docMk/>
          <pc:sldMk cId="895651859" sldId="272"/>
        </pc:sldMkLst>
        <pc:spChg chg="mod">
          <ac:chgData name="Ana Laura Iglesias Engrande" userId="5949720876024043" providerId="Windows Live" clId="Web-{AC79613C-051C-491A-A2A2-DB74272C5C68}" dt="2020-10-28T16:32:06.362" v="698" actId="20577"/>
          <ac:spMkLst>
            <pc:docMk/>
            <pc:sldMk cId="895651859" sldId="272"/>
            <ac:spMk id="2" creationId="{A0F1B69A-5C83-492B-9420-D6E37EAE40A0}"/>
          </ac:spMkLst>
        </pc:spChg>
        <pc:spChg chg="add del mod">
          <ac:chgData name="Ana Laura Iglesias Engrande" userId="5949720876024043" providerId="Windows Live" clId="Web-{AC79613C-051C-491A-A2A2-DB74272C5C68}" dt="2020-10-28T16:41:20.679" v="705"/>
          <ac:spMkLst>
            <pc:docMk/>
            <pc:sldMk cId="895651859" sldId="272"/>
            <ac:spMk id="4" creationId="{DAE0D833-14D1-4EE7-A05D-25263237775E}"/>
          </ac:spMkLst>
        </pc:spChg>
        <pc:spChg chg="add del mod">
          <ac:chgData name="Ana Laura Iglesias Engrande" userId="5949720876024043" providerId="Windows Live" clId="Web-{AC79613C-051C-491A-A2A2-DB74272C5C68}" dt="2020-10-28T16:42:15.838" v="710"/>
          <ac:spMkLst>
            <pc:docMk/>
            <pc:sldMk cId="895651859" sldId="272"/>
            <ac:spMk id="7" creationId="{36B58965-9EC5-4393-B2CB-FE22AB4D362C}"/>
          </ac:spMkLst>
        </pc:spChg>
        <pc:picChg chg="del">
          <ac:chgData name="Ana Laura Iglesias Engrande" userId="5949720876024043" providerId="Windows Live" clId="Web-{AC79613C-051C-491A-A2A2-DB74272C5C68}" dt="2020-10-28T16:32:09.800" v="701"/>
          <ac:picMkLst>
            <pc:docMk/>
            <pc:sldMk cId="895651859" sldId="272"/>
            <ac:picMk id="5" creationId="{DC5E3555-8589-49AE-B777-1559D86C99F3}"/>
          </ac:picMkLst>
        </pc:picChg>
        <pc:picChg chg="del">
          <ac:chgData name="Ana Laura Iglesias Engrande" userId="5949720876024043" providerId="Windows Live" clId="Web-{AC79613C-051C-491A-A2A2-DB74272C5C68}" dt="2020-10-28T16:32:27.442" v="703"/>
          <ac:picMkLst>
            <pc:docMk/>
            <pc:sldMk cId="895651859" sldId="272"/>
            <ac:picMk id="8" creationId="{F07992AF-9BF6-4B54-B029-C45DCC02D38E}"/>
          </ac:picMkLst>
        </pc:picChg>
        <pc:picChg chg="add mod ord modCrop">
          <ac:chgData name="Ana Laura Iglesias Engrande" userId="5949720876024043" providerId="Windows Live" clId="Web-{AC79613C-051C-491A-A2A2-DB74272C5C68}" dt="2020-10-28T16:42:06.119" v="709" actId="14100"/>
          <ac:picMkLst>
            <pc:docMk/>
            <pc:sldMk cId="895651859" sldId="272"/>
            <ac:picMk id="9" creationId="{401D8796-2AC4-4F22-B9EE-5F42A9A62FE7}"/>
          </ac:picMkLst>
        </pc:picChg>
        <pc:picChg chg="add mod ord modCrop">
          <ac:chgData name="Ana Laura Iglesias Engrande" userId="5949720876024043" providerId="Windows Live" clId="Web-{AC79613C-051C-491A-A2A2-DB74272C5C68}" dt="2020-10-28T16:43:10.732" v="717" actId="14100"/>
          <ac:picMkLst>
            <pc:docMk/>
            <pc:sldMk cId="895651859" sldId="272"/>
            <ac:picMk id="10" creationId="{7C092966-B220-453B-85A3-E716D4824F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4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5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tx2"/>
                </a:solidFill>
                <a:cs typeface="Calibri Light"/>
              </a:rPr>
              <a:t>Circuitos neumáticos</a:t>
            </a:r>
            <a:endParaRPr lang="es-ES" sz="520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endParaRPr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cs typeface="Calibri Light"/>
              </a:rPr>
              <a:t>Mando indirecto de un cilindro simple efecto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80988-8C79-4BA8-B740-42EBDB03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5625" y="187781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Cuando el pedal se presiona, la primera válvula cambia de posición permitiendo que el aire circule de 1 a 2.</a:t>
            </a:r>
          </a:p>
          <a:p>
            <a:r>
              <a:rPr lang="es-ES">
                <a:cs typeface="Calibri"/>
              </a:rPr>
              <a:t>El aire que sale de la primera válvula llega a la segunda.</a:t>
            </a:r>
            <a:endParaRPr lang="es-ES" dirty="0">
              <a:cs typeface="Calibri"/>
            </a:endParaRPr>
          </a:p>
        </p:txBody>
      </p:sp>
      <p:pic>
        <p:nvPicPr>
          <p:cNvPr id="5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6EAD6F52-7780-4C00-8BC4-249F19B1C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137" t="12545" r="54435" b="50538"/>
          <a:stretch/>
        </p:blipFill>
        <p:spPr>
          <a:xfrm>
            <a:off x="836112" y="1875914"/>
            <a:ext cx="5023926" cy="4458046"/>
          </a:xfrm>
        </p:spPr>
      </p:pic>
    </p:spTree>
    <p:extLst>
      <p:ext uri="{BB962C8B-B14F-4D97-AF65-F5344CB8AC3E}">
        <p14:creationId xmlns:p14="http://schemas.microsoft.com/office/powerpoint/2010/main" val="287860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cs typeface="Calibri Light"/>
              </a:rPr>
              <a:t>Mando indirecto de un cilindro simple efecto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80988-8C79-4BA8-B740-42EBDB03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5625" y="187781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Al llegar presión de aire a la segunda válvula, esta cambiara de posición, permitiendo que el aire circule de 1 a 2, provocando que el cilindro se llene de aire y desplace el vastago</a:t>
            </a:r>
          </a:p>
          <a:p>
            <a:r>
              <a:rPr lang="es-ES">
                <a:cs typeface="Calibri"/>
              </a:rPr>
              <a:t>Si el pedal deja de presionarse las válvulas  y el cilindro regresaran a su posición inical, debido al retorno por muelle.</a:t>
            </a:r>
            <a:endParaRPr lang="es-ES" dirty="0">
              <a:cs typeface="Calibri"/>
            </a:endParaRPr>
          </a:p>
        </p:txBody>
      </p:sp>
      <p:pic>
        <p:nvPicPr>
          <p:cNvPr id="7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83F291CF-EEA1-4285-94F1-71EB6791BD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379" t="12545" r="51863" b="49821"/>
          <a:stretch/>
        </p:blipFill>
        <p:spPr>
          <a:xfrm>
            <a:off x="838199" y="1875914"/>
            <a:ext cx="5186441" cy="4238860"/>
          </a:xfrm>
        </p:spPr>
      </p:pic>
    </p:spTree>
    <p:extLst>
      <p:ext uri="{BB962C8B-B14F-4D97-AF65-F5344CB8AC3E}">
        <p14:creationId xmlns:p14="http://schemas.microsoft.com/office/powerpoint/2010/main" val="108990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cs typeface="Calibri Light"/>
              </a:rPr>
              <a:t>Mando directo de un cilindro doble efecto</a:t>
            </a:r>
          </a:p>
        </p:txBody>
      </p:sp>
      <p:pic>
        <p:nvPicPr>
          <p:cNvPr id="8" name="Imagen 8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F07992AF-9BF6-4B54-B029-C45DCC02D3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08996" y="1914601"/>
            <a:ext cx="5149763" cy="3870672"/>
          </a:xfrm>
        </p:spPr>
      </p:pic>
      <p:pic>
        <p:nvPicPr>
          <p:cNvPr id="5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DC5E3555-8589-49AE-B777-1559D86C99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505" y="1873370"/>
            <a:ext cx="4928469" cy="3911382"/>
          </a:xfrm>
        </p:spPr>
      </p:pic>
    </p:spTree>
    <p:extLst>
      <p:ext uri="{BB962C8B-B14F-4D97-AF65-F5344CB8AC3E}">
        <p14:creationId xmlns:p14="http://schemas.microsoft.com/office/powerpoint/2010/main" val="163039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cs typeface="Calibri Light"/>
              </a:rPr>
              <a:t>Mando indirecto de un cilindro doble efecto</a:t>
            </a:r>
          </a:p>
        </p:txBody>
      </p:sp>
      <p:pic>
        <p:nvPicPr>
          <p:cNvPr id="9" name="Imagen 9" descr="Diagrama, Esquemático&#10;&#10;Descripción generada automáticamente">
            <a:extLst>
              <a:ext uri="{FF2B5EF4-FFF2-40B4-BE49-F238E27FC236}">
                <a16:creationId xmlns:a16="http://schemas.microsoft.com/office/drawing/2014/main" id="{401D8796-2AC4-4F22-B9EE-5F42A9A62F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371" t="53310" r="57460" b="10753"/>
          <a:stretch/>
        </p:blipFill>
        <p:spPr>
          <a:xfrm>
            <a:off x="838200" y="1914901"/>
            <a:ext cx="4750344" cy="4565176"/>
          </a:xfrm>
        </p:spPr>
      </p:pic>
      <p:pic>
        <p:nvPicPr>
          <p:cNvPr id="10" name="Imagen 10" descr="Diagrama, Esquemático&#10;&#10;Descripción generada automáticamente">
            <a:extLst>
              <a:ext uri="{FF2B5EF4-FFF2-40B4-BE49-F238E27FC236}">
                <a16:creationId xmlns:a16="http://schemas.microsoft.com/office/drawing/2014/main" id="{7C092966-B220-453B-85A3-E716D4824F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47581" t="51613" r="35887" b="15054"/>
          <a:stretch/>
        </p:blipFill>
        <p:spPr>
          <a:xfrm>
            <a:off x="6099132" y="1980297"/>
            <a:ext cx="4697958" cy="4343142"/>
          </a:xfrm>
        </p:spPr>
      </p:pic>
    </p:spTree>
    <p:extLst>
      <p:ext uri="{BB962C8B-B14F-4D97-AF65-F5344CB8AC3E}">
        <p14:creationId xmlns:p14="http://schemas.microsoft.com/office/powerpoint/2010/main" val="8956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29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B76DE-7C2D-4D4A-9DD3-9717DEB1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Elementos de un circuito neumatico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7" descr="Diagrama&#10;&#10;Descripción generada automáticamente">
            <a:extLst>
              <a:ext uri="{FF2B5EF4-FFF2-40B4-BE49-F238E27FC236}">
                <a16:creationId xmlns:a16="http://schemas.microsoft.com/office/drawing/2014/main" id="{41C13388-3AD4-4233-8027-4057C65D8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865" y="802722"/>
            <a:ext cx="7665145" cy="4006762"/>
          </a:xfrm>
        </p:spPr>
      </p:pic>
    </p:spTree>
    <p:extLst>
      <p:ext uri="{BB962C8B-B14F-4D97-AF65-F5344CB8AC3E}">
        <p14:creationId xmlns:p14="http://schemas.microsoft.com/office/powerpoint/2010/main" val="200600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 fontScale="90000"/>
          </a:bodyPr>
          <a:lstStyle/>
          <a:p>
            <a:r>
              <a:rPr lang="es-ES">
                <a:solidFill>
                  <a:srgbClr val="FFFFFF"/>
                </a:solidFill>
              </a:rPr>
              <a:t>Orden de mando:</a:t>
            </a:r>
            <a:br>
              <a:rPr lang="es-ES">
                <a:solidFill>
                  <a:srgbClr val="FFFFFF"/>
                </a:solidFill>
                <a:cs typeface="Calibri Light"/>
              </a:rPr>
            </a:br>
            <a:r>
              <a:rPr lang="es-ES">
                <a:solidFill>
                  <a:srgbClr val="FFFFFF"/>
                </a:solidFill>
                <a:cs typeface="Calibri Light"/>
              </a:rPr>
              <a:t>Es el orden en la que se accionan los elementos de un circuito neumático. </a:t>
            </a:r>
          </a:p>
        </p:txBody>
      </p:sp>
      <p:pic>
        <p:nvPicPr>
          <p:cNvPr id="6" name="Imagen 6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7B3ECD8D-3324-47F3-8423-0FB95EB47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849" t="16827" r="28205" b="14904"/>
          <a:stretch/>
        </p:blipFill>
        <p:spPr>
          <a:xfrm>
            <a:off x="4282543" y="752692"/>
            <a:ext cx="6002417" cy="5768107"/>
          </a:xfrm>
        </p:spPr>
      </p:pic>
    </p:spTree>
    <p:extLst>
      <p:ext uri="{BB962C8B-B14F-4D97-AF65-F5344CB8AC3E}">
        <p14:creationId xmlns:p14="http://schemas.microsoft.com/office/powerpoint/2010/main" val="330900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Orden de mando</a:t>
            </a:r>
          </a:p>
        </p:txBody>
      </p:sp>
      <p:pic>
        <p:nvPicPr>
          <p:cNvPr id="7" name="Imagen 8" descr="Diagrama, Esquemático&#10;&#10;Descripción generada automáticamente">
            <a:extLst>
              <a:ext uri="{FF2B5EF4-FFF2-40B4-BE49-F238E27FC236}">
                <a16:creationId xmlns:a16="http://schemas.microsoft.com/office/drawing/2014/main" id="{88A97867-AF04-41BE-8DB0-FFECF83AE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9809" y="1449161"/>
            <a:ext cx="9020517" cy="3934799"/>
          </a:xfrm>
        </p:spPr>
      </p:pic>
      <p:pic>
        <p:nvPicPr>
          <p:cNvPr id="4" name="Imagen 8" descr="Diagrama, Esquemático&#10;&#10;Descripción generada automáticamente">
            <a:extLst>
              <a:ext uri="{FF2B5EF4-FFF2-40B4-BE49-F238E27FC236}">
                <a16:creationId xmlns:a16="http://schemas.microsoft.com/office/drawing/2014/main" id="{5D187087-07A8-40FA-BBEA-84CE1C011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610" r="1752" b="-287"/>
          <a:stretch/>
        </p:blipFill>
        <p:spPr>
          <a:xfrm rot="5400000">
            <a:off x="5534048" y="3632083"/>
            <a:ext cx="809725" cy="43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cs typeface="Calibri Light"/>
              </a:rPr>
              <a:t>Mando directo de un cilindro simple efecto</a:t>
            </a:r>
          </a:p>
        </p:txBody>
      </p:sp>
      <p:pic>
        <p:nvPicPr>
          <p:cNvPr id="6" name="Imagen 7" descr="Diagrama&#10;&#10;Descripción generada automáticamente">
            <a:extLst>
              <a:ext uri="{FF2B5EF4-FFF2-40B4-BE49-F238E27FC236}">
                <a16:creationId xmlns:a16="http://schemas.microsoft.com/office/drawing/2014/main" id="{101D248F-39B9-48A6-B236-ADEAA1693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6412" y="1891115"/>
            <a:ext cx="7845859" cy="4074220"/>
          </a:xfrm>
        </p:spPr>
      </p:pic>
    </p:spTree>
    <p:extLst>
      <p:ext uri="{BB962C8B-B14F-4D97-AF65-F5344CB8AC3E}">
        <p14:creationId xmlns:p14="http://schemas.microsoft.com/office/powerpoint/2010/main" val="83596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cs typeface="Calibri Light"/>
              </a:rPr>
              <a:t>Mando directo de un cilindro simple efecto</a:t>
            </a:r>
          </a:p>
        </p:txBody>
      </p:sp>
      <p:pic>
        <p:nvPicPr>
          <p:cNvPr id="17" name="Imagen 17" descr="Diagrama, Esquemático&#10;&#10;Descripción generada automáticamente">
            <a:extLst>
              <a:ext uri="{FF2B5EF4-FFF2-40B4-BE49-F238E27FC236}">
                <a16:creationId xmlns:a16="http://schemas.microsoft.com/office/drawing/2014/main" id="{F87955E7-0ECC-4C30-AE29-C1CADA29E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177" t="51398" r="55040" b="16487"/>
          <a:stretch/>
        </p:blipFill>
        <p:spPr>
          <a:xfrm>
            <a:off x="6360090" y="1827898"/>
            <a:ext cx="5282761" cy="4203239"/>
          </a:xfrm>
        </p:spPr>
      </p:pic>
      <p:pic>
        <p:nvPicPr>
          <p:cNvPr id="21" name="Imagen 21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AD2B7E80-B36C-40B1-9718-2375B04B0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21976" t="50179" r="58669" b="15771"/>
          <a:stretch/>
        </p:blipFill>
        <p:spPr>
          <a:xfrm>
            <a:off x="838200" y="1823723"/>
            <a:ext cx="4301415" cy="4259651"/>
          </a:xfrm>
        </p:spPr>
      </p:pic>
    </p:spTree>
    <p:extLst>
      <p:ext uri="{BB962C8B-B14F-4D97-AF65-F5344CB8AC3E}">
        <p14:creationId xmlns:p14="http://schemas.microsoft.com/office/powerpoint/2010/main" val="257608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262626"/>
                </a:solidFill>
                <a:cs typeface="Calibri Light"/>
              </a:rPr>
              <a:t>Mando directo de un cilindro simple efecto</a:t>
            </a:r>
          </a:p>
        </p:txBody>
      </p:sp>
      <p:pic>
        <p:nvPicPr>
          <p:cNvPr id="17" name="Imagen 17" descr="Diagrama, Esquemático&#10;&#10;Descripción generada automáticamente">
            <a:extLst>
              <a:ext uri="{FF2B5EF4-FFF2-40B4-BE49-F238E27FC236}">
                <a16:creationId xmlns:a16="http://schemas.microsoft.com/office/drawing/2014/main" id="{F87955E7-0ECC-4C30-AE29-C1CADA29E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2177" t="51398" r="55040" b="16487"/>
          <a:stretch/>
        </p:blipFill>
        <p:spPr>
          <a:xfrm>
            <a:off x="6360090" y="1827898"/>
            <a:ext cx="5282761" cy="4203239"/>
          </a:xfrm>
        </p:spPr>
      </p:pic>
      <p:pic>
        <p:nvPicPr>
          <p:cNvPr id="21" name="Imagen 21" descr="Imagen que contiene Esquemático&#10;&#10;Descripción generada automáticamente">
            <a:extLst>
              <a:ext uri="{FF2B5EF4-FFF2-40B4-BE49-F238E27FC236}">
                <a16:creationId xmlns:a16="http://schemas.microsoft.com/office/drawing/2014/main" id="{AD2B7E80-B36C-40B1-9718-2375B04B0A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21976" t="50179" r="58669" b="15771"/>
          <a:stretch/>
        </p:blipFill>
        <p:spPr>
          <a:xfrm>
            <a:off x="838200" y="1823723"/>
            <a:ext cx="4301415" cy="4259651"/>
          </a:xfrm>
        </p:spPr>
      </p:pic>
    </p:spTree>
    <p:extLst>
      <p:ext uri="{BB962C8B-B14F-4D97-AF65-F5344CB8AC3E}">
        <p14:creationId xmlns:p14="http://schemas.microsoft.com/office/powerpoint/2010/main" val="219854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262626"/>
                </a:solidFill>
                <a:cs typeface="Calibri Light"/>
              </a:rPr>
              <a:t>Mando indirecto de un cilindro simple efecto</a:t>
            </a:r>
          </a:p>
        </p:txBody>
      </p:sp>
      <p:pic>
        <p:nvPicPr>
          <p:cNvPr id="3" name="Imagen 4" descr="Diagrama&#10;&#10;Descripción generada automáticamente">
            <a:extLst>
              <a:ext uri="{FF2B5EF4-FFF2-40B4-BE49-F238E27FC236}">
                <a16:creationId xmlns:a16="http://schemas.microsoft.com/office/drawing/2014/main" id="{CAC95183-74D7-4D7C-8B69-01D59253A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9529" y="1529035"/>
            <a:ext cx="8471899" cy="4495668"/>
          </a:xfrm>
        </p:spPr>
      </p:pic>
    </p:spTree>
    <p:extLst>
      <p:ext uri="{BB962C8B-B14F-4D97-AF65-F5344CB8AC3E}">
        <p14:creationId xmlns:p14="http://schemas.microsoft.com/office/powerpoint/2010/main" val="334675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1B69A-5C83-492B-9420-D6E37EA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cs typeface="Calibri Light"/>
              </a:rPr>
              <a:t>Mando indirecto de un cilindro simple efecto</a:t>
            </a:r>
          </a:p>
        </p:txBody>
      </p:sp>
      <p:pic>
        <p:nvPicPr>
          <p:cNvPr id="7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AB6EE145-7C5B-4C07-85FE-55C255CF3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774" t="13620" r="54032" b="48746"/>
          <a:stretch/>
        </p:blipFill>
        <p:spPr>
          <a:xfrm>
            <a:off x="890392" y="1875914"/>
            <a:ext cx="4844416" cy="4238860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80988-8C79-4BA8-B740-42EBDB03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5625" y="187781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Las dos válvulas estan en posición inicial, el aire llega a la conexión 1 de ambas válvulas.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55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Circuitos neumáticos</vt:lpstr>
      <vt:lpstr>Elementos de un circuito neumatico</vt:lpstr>
      <vt:lpstr>Orden de mando: Es el orden en la que se accionan los elementos de un circuito neumático. </vt:lpstr>
      <vt:lpstr>Orden de mando</vt:lpstr>
      <vt:lpstr>Mando directo de un cilindro simple efecto</vt:lpstr>
      <vt:lpstr>Mando directo de un cilindro simple efecto</vt:lpstr>
      <vt:lpstr>Mando directo de un cilindro simple efecto</vt:lpstr>
      <vt:lpstr>Mando indirecto de un cilindro simple efecto</vt:lpstr>
      <vt:lpstr>Mando indirecto de un cilindro simple efecto</vt:lpstr>
      <vt:lpstr>Mando indirecto de un cilindro simple efecto</vt:lpstr>
      <vt:lpstr>Mando indirecto de un cilindro simple efecto</vt:lpstr>
      <vt:lpstr>Mando directo de un cilindro doble efecto</vt:lpstr>
      <vt:lpstr>Mando indirecto de un cilindro doble efecto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181</cp:revision>
  <dcterms:created xsi:type="dcterms:W3CDTF">2020-10-27T23:44:43Z</dcterms:created>
  <dcterms:modified xsi:type="dcterms:W3CDTF">2020-10-28T16:43:10Z</dcterms:modified>
</cp:coreProperties>
</file>