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6.png" ContentType="image/pn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7.jpeg" ContentType="image/jpeg"/>
  <Override PartName="/ppt/media/image8.png" ContentType="image/png"/>
  <Override PartName="/ppt/media/image9.png" ContentType="image/png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1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  <p:sldMasterId id="2147483670" r:id="rId12"/>
  </p:sldMasterIdLst>
  <p:sldIdLst>
    <p:sldId id="256" r:id="rId13"/>
    <p:sldId id="257" r:id="rId14"/>
    <p:sldId id="258" r:id="rId15"/>
    <p:sldId id="259" r:id="rId16"/>
  </p:sldIdLst>
  <p:sldSz cx="10077450" cy="5668963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Fresh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White/Blu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7586AC06-3AA5-4740-B13B-1BA476DE799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Right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6ECE665D-3900-4BF2-8A6E-8C39A44E6C0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7A75FB3B-7255-4989-B71C-DAD937569D8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Left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03B6744F-5015-4182-BDC1-87C6FADC005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Fresh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One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69917F1-03F6-4C52-B066-B5DF97A4249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One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34389AD-8B42-461B-85E6-3090ACF4930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w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8BC5B7B-E499-46D2-A22C-7BB69A98A58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hre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B9CC6E9-235C-4C1A-AA76-98B6A0A7313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Four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F32860F-F960-4BF4-90F9-A14E5345761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Blue/Whit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F48E4C6E-9EAD-4EA1-A21B-13DE19AF786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D444BB31-2F57-40BF-817A-13F3B6ACCF4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2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3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5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6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Relationship Id="rId4" Type="http://schemas.openxmlformats.org/officeDocument/2006/relationships/slideLayout" Target="../slideLayouts/slideLayout7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8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9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10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1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80000" cy="567000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the title text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"/>
          <p:cNvSpPr/>
          <p:nvPr/>
        </p:nvSpPr>
        <p:spPr>
          <a:xfrm>
            <a:off x="7608240" y="0"/>
            <a:ext cx="2468880" cy="5669280"/>
          </a:xfrm>
          <a:custGeom>
            <a:avLst/>
            <a:gdLst/>
            <a:ahLst/>
            <a:rect l="0" t="0" r="r" b="b"/>
            <a:pathLst>
              <a:path w="6858" h="15748">
                <a:moveTo>
                  <a:pt x="6858" y="0"/>
                </a:moveTo>
                <a:cubicBezTo>
                  <a:pt x="6858" y="5249"/>
                  <a:pt x="6858" y="10499"/>
                  <a:pt x="6858" y="15748"/>
                </a:cubicBezTo>
                <a:cubicBezTo>
                  <a:pt x="6181" y="15748"/>
                  <a:pt x="2286" y="15748"/>
                  <a:pt x="0" y="15748"/>
                </a:cubicBezTo>
                <a:cubicBezTo>
                  <a:pt x="2253" y="10499"/>
                  <a:pt x="4505" y="5249"/>
                  <a:pt x="6758" y="0"/>
                </a:cubicBezTo>
                <a:cubicBezTo>
                  <a:pt x="6791" y="0"/>
                  <a:pt x="6181" y="0"/>
                  <a:pt x="6858" y="0"/>
                </a:cubicBezTo>
                <a:close/>
              </a:path>
            </a:pathLst>
          </a:custGeom>
          <a:solidFill>
            <a:srgbClr val="0d84a1"/>
          </a:solidFill>
          <a:ln w="0">
            <a:noFill/>
          </a:ln>
        </p:spPr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Nimbus Sans"/>
            </a:endParaRPr>
          </a:p>
        </p:txBody>
      </p:sp>
      <p:sp>
        <p:nvSpPr>
          <p:cNvPr id="68" name=""/>
          <p:cNvSpPr/>
          <p:nvPr/>
        </p:nvSpPr>
        <p:spPr>
          <a:xfrm>
            <a:off x="-35640" y="0"/>
            <a:ext cx="2468880" cy="5669280"/>
          </a:xfrm>
          <a:custGeom>
            <a:avLst/>
            <a:gdLst/>
            <a:ahLst/>
            <a:rect l="0" t="0" r="r" b="b"/>
            <a:pathLst>
              <a:path w="6858" h="15748">
                <a:moveTo>
                  <a:pt x="0" y="15748"/>
                </a:moveTo>
                <a:cubicBezTo>
                  <a:pt x="0" y="10499"/>
                  <a:pt x="0" y="5249"/>
                  <a:pt x="0" y="0"/>
                </a:cubicBezTo>
                <a:cubicBezTo>
                  <a:pt x="677" y="0"/>
                  <a:pt x="4572" y="0"/>
                  <a:pt x="6858" y="0"/>
                </a:cubicBezTo>
                <a:cubicBezTo>
                  <a:pt x="4605" y="5249"/>
                  <a:pt x="2353" y="10499"/>
                  <a:pt x="100" y="15748"/>
                </a:cubicBezTo>
                <a:cubicBezTo>
                  <a:pt x="67" y="15748"/>
                  <a:pt x="677" y="15748"/>
                  <a:pt x="0" y="15748"/>
                </a:cubicBezTo>
                <a:close/>
              </a:path>
            </a:pathLst>
          </a:custGeom>
          <a:solidFill>
            <a:srgbClr val="0d84a1"/>
          </a:solidFill>
          <a:ln w="0">
            <a:noFill/>
          </a:ln>
        </p:spPr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Noto Sans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Noto Sans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dt" idx="25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ftr" idx="26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sldNum" idx="27"/>
          </p:nvPr>
        </p:nvSpPr>
        <p:spPr>
          <a:xfrm>
            <a:off x="72248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F1DEC48E-EEA9-4278-B8F6-86DAEF3A2E92}" type="slidenum">
              <a:rPr b="0" lang="en-US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"/>
          <p:cNvSpPr/>
          <p:nvPr/>
        </p:nvSpPr>
        <p:spPr>
          <a:xfrm>
            <a:off x="0" y="0"/>
            <a:ext cx="1554480" cy="5669280"/>
          </a:xfrm>
          <a:prstGeom prst="rect">
            <a:avLst/>
          </a:prstGeom>
          <a:solidFill>
            <a:srgbClr val="2499b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Noto Sans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Noto Sans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dt" idx="28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ftr" idx="29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sldNum" idx="30"/>
          </p:nvPr>
        </p:nvSpPr>
        <p:spPr>
          <a:xfrm>
            <a:off x="72248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E747C083-91FA-436D-B5DF-F9D44D088537}" type="slidenum">
              <a:rPr b="0" lang="en-US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"/>
          <p:cNvSpPr/>
          <p:nvPr/>
        </p:nvSpPr>
        <p:spPr>
          <a:xfrm>
            <a:off x="0" y="0"/>
            <a:ext cx="10076760" cy="5669280"/>
          </a:xfrm>
          <a:prstGeom prst="rect">
            <a:avLst/>
          </a:prstGeom>
          <a:solidFill>
            <a:srgbClr val="0d84a1">
              <a:alpha val="4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Noto Sans"/>
              </a:rPr>
              <a:t>Click to </a:t>
            </a:r>
            <a:r>
              <a:rPr b="0" lang="en-US" sz="4400" spc="-1" strike="noStrike">
                <a:solidFill>
                  <a:srgbClr val="000000"/>
                </a:solidFill>
                <a:latin typeface="Noto Sans"/>
              </a:rPr>
              <a:t>edit the </a:t>
            </a:r>
            <a:r>
              <a:rPr b="0" lang="en-US" sz="4400" spc="-1" strike="noStrike">
                <a:solidFill>
                  <a:srgbClr val="000000"/>
                </a:solidFill>
                <a:latin typeface="Noto Sans"/>
              </a:rPr>
              <a:t>title text </a:t>
            </a:r>
            <a:r>
              <a:rPr b="0" lang="en-US" sz="4400" spc="-1" strike="noStrike">
                <a:solidFill>
                  <a:srgbClr val="000000"/>
                </a:solidFill>
                <a:latin typeface="Noto Sans"/>
              </a:rPr>
              <a:t>format</a:t>
            </a: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Noto Sans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Noto Sans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dt" idx="1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" name="PlaceHolder 4"/>
          <p:cNvSpPr>
            <a:spLocks noGrp="1"/>
          </p:cNvSpPr>
          <p:nvPr>
            <p:ph type="ftr" idx="2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2" name="PlaceHolder 5"/>
          <p:cNvSpPr>
            <a:spLocks noGrp="1"/>
          </p:cNvSpPr>
          <p:nvPr>
            <p:ph type="sldNum" idx="3"/>
          </p:nvPr>
        </p:nvSpPr>
        <p:spPr>
          <a:xfrm>
            <a:off x="72248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7C854EC4-49D4-4B6E-B654-A0F80C46B6EB}" type="slidenum">
              <a:rPr b="0" lang="en-US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2" r:id="rId3"/>
    <p:sldLayoutId id="2147483653" r:id="rId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" descr=""/>
          <p:cNvPicPr/>
          <p:nvPr/>
        </p:nvPicPr>
        <p:blipFill>
          <a:blip r:embed="rId2"/>
          <a:stretch/>
        </p:blipFill>
        <p:spPr>
          <a:xfrm>
            <a:off x="360" y="360"/>
            <a:ext cx="2467800" cy="5668920"/>
          </a:xfrm>
          <a:prstGeom prst="rect">
            <a:avLst/>
          </a:prstGeom>
          <a:ln w="0">
            <a:noFill/>
          </a:ln>
        </p:spPr>
      </p:pic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Noto Sans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Noto Sans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dt" idx="4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5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sldNum" idx="6"/>
          </p:nvPr>
        </p:nvSpPr>
        <p:spPr>
          <a:xfrm>
            <a:off x="72248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97D8FEC7-9A2A-43A4-B5F9-ECA84374A815}" type="slidenum">
              <a:rPr b="0" lang="en-US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" descr=""/>
          <p:cNvPicPr/>
          <p:nvPr/>
        </p:nvPicPr>
        <p:blipFill>
          <a:blip r:embed="rId2"/>
          <a:stretch/>
        </p:blipFill>
        <p:spPr>
          <a:xfrm flipH="1" rot="16200000">
            <a:off x="3804480" y="-3804120"/>
            <a:ext cx="2468160" cy="10076760"/>
          </a:xfrm>
          <a:prstGeom prst="rect">
            <a:avLst/>
          </a:prstGeom>
          <a:ln w="0">
            <a:noFill/>
          </a:ln>
        </p:spPr>
      </p:pic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Noto Sans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Noto Sans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dt" idx="7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ftr" idx="8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sldNum" idx="9"/>
          </p:nvPr>
        </p:nvSpPr>
        <p:spPr>
          <a:xfrm>
            <a:off x="72248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C4089E7E-9928-47B4-9988-BA778D2A4A05}" type="slidenum">
              <a:rPr b="0" lang="en-US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" descr=""/>
          <p:cNvPicPr/>
          <p:nvPr/>
        </p:nvPicPr>
        <p:blipFill>
          <a:blip r:embed="rId2"/>
          <a:stretch/>
        </p:blipFill>
        <p:spPr>
          <a:xfrm>
            <a:off x="5943600" y="3475440"/>
            <a:ext cx="4111200" cy="2193840"/>
          </a:xfrm>
          <a:prstGeom prst="rect">
            <a:avLst/>
          </a:prstGeom>
          <a:ln w="0">
            <a:noFill/>
          </a:ln>
        </p:spPr>
      </p:pic>
      <p:pic>
        <p:nvPicPr>
          <p:cNvPr id="31" name="" descr=""/>
          <p:cNvPicPr/>
          <p:nvPr/>
        </p:nvPicPr>
        <p:blipFill>
          <a:blip r:embed="rId3"/>
          <a:stretch/>
        </p:blipFill>
        <p:spPr>
          <a:xfrm>
            <a:off x="5852160" y="360"/>
            <a:ext cx="2742840" cy="2011320"/>
          </a:xfrm>
          <a:prstGeom prst="rect">
            <a:avLst/>
          </a:prstGeom>
          <a:ln w="0">
            <a:noFill/>
          </a:ln>
        </p:spPr>
      </p:pic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Noto Sans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Noto Sans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dt" idx="10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ftr" idx="11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sldNum" idx="12"/>
          </p:nvPr>
        </p:nvSpPr>
        <p:spPr>
          <a:xfrm>
            <a:off x="72248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4774B9F9-C0AE-41B5-AD43-45EB83268E3E}" type="slidenum">
              <a:rPr b="0" lang="en-US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9bb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"/>
          <p:cNvSpPr/>
          <p:nvPr/>
        </p:nvSpPr>
        <p:spPr>
          <a:xfrm>
            <a:off x="0" y="365760"/>
            <a:ext cx="3383280" cy="5796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Noto Sans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Noto Sans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Noto Sans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Noto Sans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Noto Sans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Noto Sans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Noto Sans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Noto Sans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 idx="13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Noto Sans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 idx="14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Noto Sans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 idx="15"/>
          </p:nvPr>
        </p:nvSpPr>
        <p:spPr>
          <a:xfrm>
            <a:off x="72248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ffffff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D64B8178-43F4-4BE6-981E-231102F0C2C7}" type="slidenum">
              <a:rPr b="0" lang="en-US" sz="1400" spc="-1" strike="noStrike">
                <a:solidFill>
                  <a:srgbClr val="ffffff"/>
                </a:solidFill>
                <a:latin typeface="Noto Sans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"/>
          <p:cNvSpPr/>
          <p:nvPr/>
        </p:nvSpPr>
        <p:spPr>
          <a:xfrm>
            <a:off x="4115160" y="4846320"/>
            <a:ext cx="5961960" cy="822960"/>
          </a:xfrm>
          <a:custGeom>
            <a:avLst/>
            <a:gdLst/>
            <a:ahLst/>
            <a:rect l="0" t="0" r="r" b="b"/>
            <a:pathLst>
              <a:path w="16561" h="2286">
                <a:moveTo>
                  <a:pt x="0" y="2286"/>
                </a:moveTo>
                <a:lnTo>
                  <a:pt x="16561" y="2286"/>
                </a:lnTo>
                <a:cubicBezTo>
                  <a:pt x="16561" y="2286"/>
                  <a:pt x="16561" y="762"/>
                  <a:pt x="16561" y="0"/>
                </a:cubicBezTo>
                <a:cubicBezTo>
                  <a:pt x="11041" y="729"/>
                  <a:pt x="5520" y="1457"/>
                  <a:pt x="0" y="2186"/>
                </a:cubicBezTo>
                <a:cubicBezTo>
                  <a:pt x="0" y="2219"/>
                  <a:pt x="0" y="2286"/>
                  <a:pt x="0" y="2286"/>
                </a:cubicBezTo>
                <a:close/>
              </a:path>
            </a:pathLst>
          </a:custGeom>
          <a:solidFill>
            <a:srgbClr val="0d84a1"/>
          </a:solidFill>
          <a:ln w="0">
            <a:noFill/>
          </a:ln>
        </p:spPr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6" name=""/>
          <p:cNvSpPr/>
          <p:nvPr/>
        </p:nvSpPr>
        <p:spPr>
          <a:xfrm>
            <a:off x="360" y="0"/>
            <a:ext cx="10076760" cy="1645920"/>
          </a:xfrm>
          <a:custGeom>
            <a:avLst/>
            <a:gdLst/>
            <a:ahLst/>
            <a:rect l="0" t="0" r="r" b="b"/>
            <a:pathLst>
              <a:path w="27991" h="4572">
                <a:moveTo>
                  <a:pt x="27991" y="0"/>
                </a:moveTo>
                <a:cubicBezTo>
                  <a:pt x="18661" y="0"/>
                  <a:pt x="0" y="0"/>
                  <a:pt x="0" y="0"/>
                </a:cubicBezTo>
                <a:cubicBezTo>
                  <a:pt x="0" y="0"/>
                  <a:pt x="0" y="3048"/>
                  <a:pt x="0" y="4572"/>
                </a:cubicBezTo>
                <a:cubicBezTo>
                  <a:pt x="9330" y="3081"/>
                  <a:pt x="18661" y="1591"/>
                  <a:pt x="27991" y="100"/>
                </a:cubicBezTo>
                <a:cubicBezTo>
                  <a:pt x="27991" y="164"/>
                  <a:pt x="27991" y="227"/>
                  <a:pt x="27991" y="291"/>
                </a:cubicBezTo>
                <a:cubicBezTo>
                  <a:pt x="27991" y="301"/>
                  <a:pt x="27991" y="310"/>
                  <a:pt x="27991" y="320"/>
                </a:cubicBezTo>
                <a:lnTo>
                  <a:pt x="27991" y="321"/>
                </a:lnTo>
                <a:lnTo>
                  <a:pt x="27991" y="320"/>
                </a:lnTo>
                <a:cubicBezTo>
                  <a:pt x="27991" y="319"/>
                  <a:pt x="27991" y="318"/>
                  <a:pt x="27991" y="317"/>
                </a:cubicBezTo>
                <a:cubicBezTo>
                  <a:pt x="27991" y="310"/>
                  <a:pt x="27991" y="304"/>
                  <a:pt x="27991" y="297"/>
                </a:cubicBezTo>
                <a:cubicBezTo>
                  <a:pt x="27991" y="198"/>
                  <a:pt x="27991" y="99"/>
                  <a:pt x="27991" y="0"/>
                </a:cubicBezTo>
                <a:close/>
              </a:path>
            </a:pathLst>
          </a:custGeom>
          <a:solidFill>
            <a:srgbClr val="0d84a1"/>
          </a:solidFill>
          <a:ln w="0">
            <a:noFill/>
          </a:ln>
        </p:spPr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Noto Sans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Noto Sans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dt" idx="16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ftr" idx="17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sldNum" idx="18"/>
          </p:nvPr>
        </p:nvSpPr>
        <p:spPr>
          <a:xfrm>
            <a:off x="72248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AB84CB16-CAD8-4D64-B5A1-40306B8D8021}" type="slidenum">
              <a:rPr b="0" lang="en-US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"/>
          <p:cNvSpPr/>
          <p:nvPr/>
        </p:nvSpPr>
        <p:spPr>
          <a:xfrm>
            <a:off x="0" y="365760"/>
            <a:ext cx="3240000" cy="579600"/>
          </a:xfrm>
          <a:prstGeom prst="rect">
            <a:avLst/>
          </a:prstGeom>
          <a:solidFill>
            <a:srgbClr val="2499b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Noto Sans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Noto Sans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dt" idx="19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ftr" idx="20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sldNum" idx="21"/>
          </p:nvPr>
        </p:nvSpPr>
        <p:spPr>
          <a:xfrm>
            <a:off x="72248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459B9C7B-ADDC-43F5-9938-467D22D36D5A}" type="slidenum">
              <a:rPr b="0" lang="en-US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"/>
          <p:cNvSpPr/>
          <p:nvPr/>
        </p:nvSpPr>
        <p:spPr>
          <a:xfrm>
            <a:off x="8522280" y="0"/>
            <a:ext cx="1554480" cy="5669280"/>
          </a:xfrm>
          <a:prstGeom prst="rect">
            <a:avLst/>
          </a:prstGeom>
          <a:solidFill>
            <a:srgbClr val="2499b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Noto Sans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Noto Sans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dt" idx="22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ftr" idx="23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5" name="PlaceHolder 5"/>
          <p:cNvSpPr>
            <a:spLocks noGrp="1"/>
          </p:cNvSpPr>
          <p:nvPr>
            <p:ph type="sldNum" idx="24"/>
          </p:nvPr>
        </p:nvSpPr>
        <p:spPr>
          <a:xfrm>
            <a:off x="72248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C418E2C8-D7E4-4928-BC8B-1750637BE539}" type="slidenum">
              <a:rPr b="0" lang="en-US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63640" y="578160"/>
            <a:ext cx="8939880" cy="249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US" sz="7200" spc="-1" strike="noStrike">
                <a:solidFill>
                  <a:srgbClr val="ffffff"/>
                </a:solidFill>
                <a:latin typeface="Noto Sans"/>
              </a:rPr>
              <a:t>WhoRU?</a:t>
            </a:r>
            <a:endParaRPr b="0" lang="en-US" sz="7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816840" y="3483360"/>
            <a:ext cx="6947280" cy="154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1" lang="en-US" sz="2200" spc="-1" strike="noStrike">
                <a:solidFill>
                  <a:srgbClr val="ffffff"/>
                </a:solidFill>
                <a:latin typeface="Noto Sans"/>
              </a:rPr>
              <a:t>AI for Professional Networking</a:t>
            </a:r>
            <a:endParaRPr b="1" lang="en-US" sz="2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"/>
          <p:cNvSpPr/>
          <p:nvPr/>
        </p:nvSpPr>
        <p:spPr>
          <a:xfrm flipV="1">
            <a:off x="842400" y="3200400"/>
            <a:ext cx="4415400" cy="576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-58320" bIns="-5832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5715000" y="1165680"/>
            <a:ext cx="3406320" cy="3406320"/>
          </a:xfrm>
          <a:prstGeom prst="rect">
            <a:avLst/>
          </a:prstGeom>
          <a:ln w="0">
            <a:noFill/>
          </a:ln>
        </p:spPr>
      </p:pic>
    </p:spTree>
  </p:cSld>
  <p:transition>
    <p:fade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332360" y="1698120"/>
            <a:ext cx="3884040" cy="69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US" sz="4000" spc="-1" strike="noStrike">
                <a:solidFill>
                  <a:srgbClr val="ffffff"/>
                </a:solidFill>
                <a:latin typeface="Noto Sans"/>
              </a:rPr>
              <a:t>Problem</a:t>
            </a:r>
            <a:endParaRPr b="0" lang="en-US" sz="4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7" name=""/>
          <p:cNvSpPr txBox="1"/>
          <p:nvPr/>
        </p:nvSpPr>
        <p:spPr>
          <a:xfrm>
            <a:off x="900000" y="2388240"/>
            <a:ext cx="5220000" cy="182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600" spc="-1" strike="noStrike">
                <a:solidFill>
                  <a:srgbClr val="ffffff"/>
                </a:solidFill>
                <a:latin typeface="Noto Sans"/>
              </a:rPr>
              <a:t>Entrepreneurs and salespeople struggle to remember key details about people from networking events, making follow-up difficult and leading to missed opportunities and inefficient network management.</a:t>
            </a:r>
            <a:endParaRPr b="0" lang="en-US" sz="1600" spc="-1" strike="noStrike">
              <a:solidFill>
                <a:srgbClr val="000000"/>
              </a:solidFill>
              <a:latin typeface="Nimbus Sans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6400800" y="1490400"/>
            <a:ext cx="3074760" cy="2624400"/>
          </a:xfrm>
          <a:prstGeom prst="rect">
            <a:avLst/>
          </a:prstGeom>
          <a:ln w="0">
            <a:noFill/>
          </a:ln>
        </p:spPr>
      </p:pic>
    </p:spTree>
  </p:cSld>
  <p:transition>
    <p:fade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3062520" cy="137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5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Noto Sans"/>
              </a:rPr>
              <a:t>What </a:t>
            </a:r>
            <a:r>
              <a:rPr b="1" lang="en-US" sz="2000" spc="-1" strike="noStrike">
                <a:solidFill>
                  <a:srgbClr val="ffffff"/>
                </a:solidFill>
                <a:latin typeface="Noto Sans"/>
              </a:rPr>
              <a:t>WhoRU?</a:t>
            </a:r>
            <a:br>
              <a:rPr sz="2000"/>
            </a:br>
            <a:r>
              <a:rPr b="0" lang="en-US" sz="2000" spc="-1" strike="noStrike">
                <a:solidFill>
                  <a:srgbClr val="ffffff"/>
                </a:solidFill>
                <a:latin typeface="Noto Sans"/>
              </a:rPr>
              <a:t>Does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1875960" y="22680"/>
            <a:ext cx="6385320" cy="5668920"/>
          </a:xfrm>
          <a:prstGeom prst="rect">
            <a:avLst/>
          </a:prstGeom>
          <a:ln w="0">
            <a:noFill/>
          </a:ln>
        </p:spPr>
      </p:pic>
    </p:spTree>
  </p:cSld>
  <p:transition>
    <p:fade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" descr=""/>
          <p:cNvPicPr/>
          <p:nvPr/>
        </p:nvPicPr>
        <p:blipFill>
          <a:blip r:embed="rId2"/>
          <a:stretch/>
        </p:blipFill>
        <p:spPr>
          <a:xfrm>
            <a:off x="1199880" y="114480"/>
            <a:ext cx="7809120" cy="5515920"/>
          </a:xfrm>
          <a:prstGeom prst="rect">
            <a:avLst/>
          </a:prstGeom>
          <a:ln w="0">
            <a:noFill/>
          </a:ln>
        </p:spPr>
      </p:pic>
    </p:spTree>
  </p:cSld>
  <p:transition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Application>LibreOffice/24.2.6.2$Linux_X86_64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2024-11-16T15:14:40Z</dcterms:created>
  <dc:creator/>
  <dc:description/>
  <dc:language>en-US</dc:language>
  <cp:lastModifiedBy/>
  <dcterms:modified xsi:type="dcterms:W3CDTF">2024-11-16T15:44:25Z</dcterms:modified>
  <cp:revision>4</cp:revision>
  <dc:subject/>
  <dc:title>Freshes</dc:title>
</cp:coreProperties>
</file>