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</p:sldMasterIdLst>
  <p:notesMasterIdLst>
    <p:notesMasterId r:id="rId10"/>
  </p:notesMasterIdLst>
  <p:sldIdLst>
    <p:sldId id="257" r:id="rId3"/>
    <p:sldId id="258" r:id="rId4"/>
    <p:sldId id="263" r:id="rId5"/>
    <p:sldId id="256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370B2-DC99-4ED0-85D4-555A4C71EF9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CCADB-2B7B-4CC1-A05A-556C7195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6" name="Google Shape;46;p1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70b0660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76275"/>
            <a:ext cx="5997575" cy="3375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6e70b06609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6e70b06609_0_5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70b0660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76275"/>
            <a:ext cx="5997575" cy="3375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6e70b06609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6e70b06609_0_5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75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70b0660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76275"/>
            <a:ext cx="5997575" cy="3375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6e70b06609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6e70b06609_0_5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71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62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A077-6F99-46D2-84D2-A4936BED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82709-8942-48E8-8633-7823AC78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891B-3F1F-4B4E-9F2E-A7AA6CD8E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30161-295D-4706-92E7-7A9C0766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EC3C6-8FCA-4ABA-A448-E58D18E7E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6A8A1-050C-49AE-B0F5-002707DF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8CDEA-4391-4006-81E0-4A9C3DB7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C9C8E-1DC7-42EA-919F-251D3A81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10B-1536-42BC-AC83-1671F347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C1269-49DE-4210-A2E8-83CB7C0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4FE7E-0352-4023-A777-1A279F1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7C668-5813-4938-A19F-918379E4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5C73-C8F4-40D4-9BCD-20C728D5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B708-6F14-4F3C-A5D1-17365985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F3CA-DC64-4F3A-B6B5-617C79C6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02A9-07F4-485C-A0F7-64184186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923D-4162-4703-B0EE-7A2B8C1F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B318A-DF0E-45DC-9088-53317587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3E92-3370-4187-AFB1-9A1C31D4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55CE-342F-475B-A46E-2F9262B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938D-135D-460B-B632-2CDEC376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2A05-C236-436C-B7C6-3146DDB1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4A62D-3336-44AC-B5FB-1188407A1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FE23-EE28-4F05-B5DF-A1F03A4A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A5F0-2068-4000-AFCC-84EC556F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C8944-572B-4E4D-AC6B-C96524E9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60E8-F7DC-47B2-925C-115F5C82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FC94-5FC5-43CA-9FAE-0E9B620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0EE0-ED01-4784-9C58-EF6ACB4F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272C-E07C-43BF-869C-6946C96A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C7F0-FBBE-4B0D-9F7B-AFFD4466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0D81-ED66-4444-A788-0248BAD6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B92C4-484F-4D0D-9861-49480CA26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E352E-93A8-4083-8A60-17593128D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DFAC-2EB4-45EA-B0E1-B1CAA774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56BF-8BDF-421E-90BA-0A1393B6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2091-DBE5-467E-9DBC-323F6E0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9533" y="1136824"/>
            <a:ext cx="11267016" cy="494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6389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Arial"/>
              <a:buChar char="›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6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625" y="1149180"/>
            <a:ext cx="5561964" cy="502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6096000" y="1148942"/>
            <a:ext cx="5670549" cy="502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99540" y="4889870"/>
            <a:ext cx="11267017" cy="12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99540" y="1124467"/>
            <a:ext cx="5579049" cy="37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3"/>
          </p:nvPr>
        </p:nvSpPr>
        <p:spPr>
          <a:xfrm>
            <a:off x="6078581" y="1124539"/>
            <a:ext cx="5687968" cy="376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125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1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96460" y="1099755"/>
            <a:ext cx="3772341" cy="507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343401" y="1099755"/>
            <a:ext cx="7291251" cy="507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63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FDF6-293E-4C90-831C-30BE5301D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5DA7-32FB-4BE0-9904-F67A66F0F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DD03-77D6-433F-89CB-3F572D9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FC58-AD9F-47AC-A9A0-1FAE7FA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309C-ADE1-4608-9E3B-E889DDC8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B8B7-06BA-4A63-88AB-918425D4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8AA4-BD8B-43E3-A417-E852B175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9D1E-A3E6-4242-A061-160DD2FA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7FC6-9197-4F16-BCFC-8A57176E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491C-28FF-4AA0-AD17-6017E86E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4E1-7CC2-4CD5-9123-9CF6D8D1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8F76-B283-4717-8007-61BF5AE5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F08D-21D2-48EE-94DD-9EC86D5D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CFCC-740A-42E5-ADB7-E1851B0A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3BED-E958-4DE1-A46B-64E30D49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953D-59A0-4AB3-A3A1-038CAE4B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C4EA-41AB-4BF7-AC9A-20D3EAFC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E0E5-C720-4506-AD77-472B83188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0DAB-97B5-4D49-AA94-741D4444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131B-0D13-4517-9E11-9F9846FC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8A3C7-F2F0-4D20-B9D6-81FED469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526599" y="6354"/>
            <a:ext cx="11261124" cy="8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B1"/>
              </a:buClr>
              <a:buSzPts val="2800"/>
              <a:buFont typeface="Franklin Gothic"/>
              <a:buNone/>
            </a:pPr>
            <a:endParaRPr sz="2800" b="0" i="0" u="none" strike="noStrike" cap="none">
              <a:solidFill>
                <a:srgbClr val="0065B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599" y="6354"/>
            <a:ext cx="11261124" cy="8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B1"/>
              </a:buClr>
              <a:buSzPts val="2800"/>
              <a:buFont typeface="Franklin Gothic"/>
              <a:buNone/>
            </a:pPr>
            <a:endParaRPr sz="2800" b="0" i="0" u="none" strike="noStrike" cap="none">
              <a:solidFill>
                <a:srgbClr val="0065B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72000" y="6288023"/>
            <a:ext cx="30404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Confidential &amp; Proprietary to Vertical Relevance,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24016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F586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0" y="-12357"/>
            <a:ext cx="12192000" cy="240957"/>
          </a:xfrm>
          <a:prstGeom prst="rect">
            <a:avLst/>
          </a:prstGeom>
          <a:solidFill>
            <a:srgbClr val="F586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9991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E9271-8536-4C86-8910-D19F2F4B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AAD45-5CE6-436C-BAA1-F5247767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B2F33-21A2-4485-8519-0B3EAB4C6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1B5A-6740-4C79-919B-18114469F03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0899-CF96-40BB-824D-9C65140DF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DF5C-8644-4999-BD54-9CA6B5291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A0A6-9B53-4EFD-8CB1-5283D3EB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2530" y="2944179"/>
            <a:ext cx="3527850" cy="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6146024" y="3075883"/>
            <a:ext cx="5123809" cy="41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800"/>
            </a:pP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Lake House Reference Architecture</a:t>
            </a:r>
            <a:endParaRPr sz="32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0" name="Google Shape;50;p7"/>
          <p:cNvCxnSpPr>
            <a:cxnSpLocks/>
          </p:cNvCxnSpPr>
          <p:nvPr/>
        </p:nvCxnSpPr>
        <p:spPr>
          <a:xfrm flipH="1">
            <a:off x="5866140" y="2165100"/>
            <a:ext cx="7200" cy="2527800"/>
          </a:xfrm>
          <a:prstGeom prst="straightConnector1">
            <a:avLst/>
          </a:prstGeom>
          <a:noFill/>
          <a:ln w="9525" cap="flat" cmpd="sng">
            <a:solidFill>
              <a:srgbClr val="163D6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447" y="304803"/>
            <a:ext cx="11948100" cy="58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Introductions</a:t>
            </a:r>
            <a:br>
              <a:rPr lang="en-US" sz="3200" b="1" u="sng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___________________________________________</a:t>
            </a: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Nilanjan Sen</a:t>
            </a:r>
            <a:b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Clarke Bishop</a:t>
            </a:r>
            <a:b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Devin Wilson</a:t>
            </a:r>
            <a:b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Gopal Tetali</a:t>
            </a:r>
            <a:b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Arvind Sharma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57E0D-BF0C-4973-8F57-DE614DAB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Mesh Concept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BF6B8C-8853-4BF9-9E92-F503B4974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57" y="542784"/>
            <a:ext cx="5422656" cy="51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26415-9BBE-460D-A3E3-A5DC9C9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Current-State Architecture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D1CCAAE-802F-4D4B-AA8C-BFEE478AE2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14" y="1721295"/>
            <a:ext cx="11647371" cy="38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848D-770E-42B7-95AD-3831484DC00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39033" y="770402"/>
            <a:ext cx="5874774" cy="5207613"/>
          </a:xfrm>
        </p:spPr>
        <p:txBody>
          <a:bodyPr/>
          <a:lstStyle/>
          <a:p>
            <a:pPr marL="5715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Step-Function vs. Glue Workflow</a:t>
            </a:r>
          </a:p>
          <a:p>
            <a:pPr marL="5715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Inclusion of Traditional Redshift</a:t>
            </a:r>
          </a:p>
          <a:p>
            <a:pPr marL="5715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Lake Formation &amp; </a:t>
            </a:r>
            <a:r>
              <a:rPr lang="en-US" sz="2400" dirty="0" err="1"/>
              <a:t>Cloudformation</a:t>
            </a:r>
            <a:endParaRPr lang="en-US" sz="2400" dirty="0"/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Planning further support?</a:t>
            </a: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Automation recommendation?</a:t>
            </a:r>
          </a:p>
          <a:p>
            <a:pPr marL="5715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Access Configuration Ops Improvement</a:t>
            </a:r>
          </a:p>
          <a:p>
            <a:pPr marL="5715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Inclusion into traditional SDLCs</a:t>
            </a:r>
          </a:p>
          <a:p>
            <a:pPr marL="1028700" lvl="1" indent="-342900"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28600" indent="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C1ACF0-D60F-4530-931A-A8F665A3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with solid fill">
            <a:extLst>
              <a:ext uri="{FF2B5EF4-FFF2-40B4-BE49-F238E27FC236}">
                <a16:creationId xmlns:a16="http://schemas.microsoft.com/office/drawing/2014/main" id="{9F8FFB81-6A48-4733-B1E9-64F68961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054" y="2155722"/>
            <a:ext cx="2546555" cy="254655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04F649-6CED-4DE7-8D97-C049DD4EC1D3}"/>
              </a:ext>
            </a:extLst>
          </p:cNvPr>
          <p:cNvCxnSpPr/>
          <p:nvPr/>
        </p:nvCxnSpPr>
        <p:spPr>
          <a:xfrm flipH="1">
            <a:off x="4639377" y="1106905"/>
            <a:ext cx="38501" cy="4871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447" y="304803"/>
            <a:ext cx="11948100" cy="58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Demo</a:t>
            </a:r>
            <a:br>
              <a:rPr lang="en-US" sz="3200" b="1" u="sng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___________________________________________</a:t>
            </a: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063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447" y="304803"/>
            <a:ext cx="11948100" cy="58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br>
              <a:rPr lang="en-US" sz="3200" b="1" u="sng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200" b="1" u="sng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___________________________________________</a:t>
            </a: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Next steps..</a:t>
            </a: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</a:b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81711033"/>
      </p:ext>
    </p:extLst>
  </p:cSld>
  <p:clrMapOvr>
    <a:masterClrMapping/>
  </p:clrMapOvr>
</p:sld>
</file>

<file path=ppt/theme/theme1.xml><?xml version="1.0" encoding="utf-8"?>
<a:theme xmlns:a="http://schemas.openxmlformats.org/drawingml/2006/main" name="VR General Slide Master (Final)">
  <a:themeElements>
    <a:clrScheme name="Custom 1">
      <a:dk1>
        <a:srgbClr val="3B3B3B"/>
      </a:dk1>
      <a:lt1>
        <a:srgbClr val="FFFFFF"/>
      </a:lt1>
      <a:dk2>
        <a:srgbClr val="797979"/>
      </a:dk2>
      <a:lt2>
        <a:srgbClr val="F2F2F2"/>
      </a:lt2>
      <a:accent1>
        <a:srgbClr val="0862AC"/>
      </a:accent1>
      <a:accent2>
        <a:srgbClr val="7030A0"/>
      </a:accent2>
      <a:accent3>
        <a:srgbClr val="FBAF40"/>
      </a:accent3>
      <a:accent4>
        <a:srgbClr val="E23D10"/>
      </a:accent4>
      <a:accent5>
        <a:srgbClr val="00B050"/>
      </a:accent5>
      <a:accent6>
        <a:srgbClr val="C2C2C2"/>
      </a:accent6>
      <a:hlink>
        <a:srgbClr val="224C8A"/>
      </a:hlink>
      <a:folHlink>
        <a:srgbClr val="4F4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80</Words>
  <Application>Microsoft Office PowerPoint</Application>
  <PresentationFormat>Widescreen</PresentationFormat>
  <Paragraphs>18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Franklin Gothic</vt:lpstr>
      <vt:lpstr>Helvetica Neue</vt:lpstr>
      <vt:lpstr>Open Sans</vt:lpstr>
      <vt:lpstr>Wingdings</vt:lpstr>
      <vt:lpstr>VR General Slide Master (Final)</vt:lpstr>
      <vt:lpstr>Custom Design</vt:lpstr>
      <vt:lpstr>PowerPoint Presentation</vt:lpstr>
      <vt:lpstr>Introductions ___________________________________________  Nilanjan Sen Clarke Bishop Devin Wilson Gopal Tetali Arvind Sharma</vt:lpstr>
      <vt:lpstr>Data Mesh Concept</vt:lpstr>
      <vt:lpstr>Current-State Architecture</vt:lpstr>
      <vt:lpstr>Questions</vt:lpstr>
      <vt:lpstr>Demo  ___________________________________________  </vt:lpstr>
      <vt:lpstr>Questions?  ___________________________________________   Next steps..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Wilson</dc:creator>
  <cp:lastModifiedBy>Devin Wilson</cp:lastModifiedBy>
  <cp:revision>10</cp:revision>
  <dcterms:created xsi:type="dcterms:W3CDTF">2021-08-28T01:40:00Z</dcterms:created>
  <dcterms:modified xsi:type="dcterms:W3CDTF">2021-09-21T14:46:31Z</dcterms:modified>
</cp:coreProperties>
</file>