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2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2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8266-86DA-49A1-AEDE-010E5E034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1ABC4-CB56-4000-8FBA-E60BA6963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61743-500D-4E75-834A-703A21EF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759D-C857-48F6-9038-1C53B549F92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665C6-D7BC-4A67-8AFD-09ED65BC1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07049-FA44-4A7F-9AAD-4FD05292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33D3-7612-4340-AA87-1BBE9C766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6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1FD7F-57D4-448A-8B83-7D9FD512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7120C-F6E8-4280-9530-5B73AB35F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30D07-B3F2-442B-A49C-DF9CBAC5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759D-C857-48F6-9038-1C53B549F92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5AD42-A80B-4BC8-A41D-B533EFD1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89C7C-263E-4FDB-B26D-75A691C4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33D3-7612-4340-AA87-1BBE9C766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25E10D-C129-48E3-8A4A-78E1FF38B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5E001-9B53-4D73-9E84-BAA0CE5A0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1657D-943C-4A7B-BDDD-067408D0B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759D-C857-48F6-9038-1C53B549F92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CEA07-3352-4623-B96B-94866A90D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DDA77-BB4C-44CA-A15C-589813CC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33D3-7612-4340-AA87-1BBE9C766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6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CE6C1-7CA6-4E0F-B17D-3C542247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5E84F-5F41-4F8F-B582-AAB8B9BB4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C6835-D6A0-4513-84CF-19CECFDB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759D-C857-48F6-9038-1C53B549F92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F5656-8B34-4776-9338-900FCA8E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C0D82-3940-48F5-91B0-C6D1467D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33D3-7612-4340-AA87-1BBE9C766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5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18E1-6D73-4022-8CCA-BB8970750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3A400-73E7-4E9A-B1C2-3CA9FCC80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7414F-C2DF-452E-AB00-16650F93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759D-C857-48F6-9038-1C53B549F92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F9C25-6BB2-475A-A62D-7C585B9E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ABC27-4D8B-4DD1-A370-40B6DD58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33D3-7612-4340-AA87-1BBE9C766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2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D91D-A5B4-44F8-8B5B-BF47A7B1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B3416-FA97-464D-8A21-AFE02D288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6C782-C0F4-4D09-895F-279722B89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4BAD0-7175-426B-A940-EAD3F693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759D-C857-48F6-9038-1C53B549F92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CD3E-3E0D-43D3-90F5-02F9DC70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C7666-E072-4A10-9AF3-20AFA82F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33D3-7612-4340-AA87-1BBE9C766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0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701D-6B2C-471D-B109-6D9EA142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42265-F364-466F-A984-901CB36A2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FA5E8-BF77-4C20-87EE-2D92D733D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9195E-2044-4C4F-AD05-DB666C04B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08375-9DD2-4392-821F-C4A57602D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E812B-3CB3-4E77-BAEC-BB791704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759D-C857-48F6-9038-1C53B549F92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EF186-0E55-4797-8291-5B13EC68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0259DA-345A-4ABA-8E61-33C29B15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33D3-7612-4340-AA87-1BBE9C766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8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BD1C7-4863-4DAD-A01E-1113AAB2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566DCF-13CF-4949-92E0-A32B46B94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759D-C857-48F6-9038-1C53B549F92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425FB-8D65-455A-B1AF-5F2831C9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27B2E-A832-4590-9857-0D77FFF9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33D3-7612-4340-AA87-1BBE9C766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6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A06921-A548-4EB1-834B-84FB2DA0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759D-C857-48F6-9038-1C53B549F92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7A8136-B253-4FDB-BE58-C53BBFAB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5CD2C-55DF-44E4-9BF7-D45E4024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33D3-7612-4340-AA87-1BBE9C766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2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52D5-A753-4C1D-A33E-8040942E6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94A2A-3E7F-4CDD-8C10-5F2808CB2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378A7-471E-47B0-9240-EE3ED41C1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01B37-82D3-4609-A964-62F4F2DE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759D-C857-48F6-9038-1C53B549F92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412D2-90E7-4C1E-9129-CFB38C56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3F5DC-2DD4-42D7-ACCE-BFD8D21D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33D3-7612-4340-AA87-1BBE9C766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8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319C-8569-4AF6-85F6-D33478CBC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E46E3-BA69-4D9A-AA11-C85634B30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E1879-5B19-4A59-ACD6-8860AE3B7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28D06-0B06-4DEC-BE15-076A38EE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759D-C857-48F6-9038-1C53B549F92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DCF6D-78EE-4D73-850F-BC3F0005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316FC-DAA4-4A73-84D5-3E014AE3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33D3-7612-4340-AA87-1BBE9C766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3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5F11EE-9DD9-4B1B-A537-E3E225EC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139A5-0462-4EA9-9E69-294C673B0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FFAA1-71ED-46CB-8D90-82EC49AFD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C759D-C857-48F6-9038-1C53B549F92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2B991-CF89-45FE-A86E-2213325D6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63F5B-79CB-4C98-8D9D-5C9EAE636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533D3-7612-4340-AA87-1BBE9C766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3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4DB6C0-BAB3-4928-B983-22B26905AB3C}"/>
              </a:ext>
            </a:extLst>
          </p:cNvPr>
          <p:cNvSpPr/>
          <p:nvPr/>
        </p:nvSpPr>
        <p:spPr>
          <a:xfrm>
            <a:off x="5048596" y="2509058"/>
            <a:ext cx="2072640" cy="9199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drill_1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423D0D-7E0C-4BC5-88A8-983ED9130323}"/>
              </a:ext>
            </a:extLst>
          </p:cNvPr>
          <p:cNvSpPr/>
          <p:nvPr/>
        </p:nvSpPr>
        <p:spPr>
          <a:xfrm>
            <a:off x="2191789" y="2509058"/>
            <a:ext cx="2072640" cy="9199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cut_1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624090-77D1-48E2-94DE-3138A36B32D6}"/>
              </a:ext>
            </a:extLst>
          </p:cNvPr>
          <p:cNvSpPr/>
          <p:nvPr/>
        </p:nvSpPr>
        <p:spPr>
          <a:xfrm>
            <a:off x="7905403" y="2509058"/>
            <a:ext cx="2072640" cy="9199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assem_1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B38F66-FCC4-410A-8044-5EB80130D34C}"/>
              </a:ext>
            </a:extLst>
          </p:cNvPr>
          <p:cNvSpPr txBox="1"/>
          <p:nvPr/>
        </p:nvSpPr>
        <p:spPr>
          <a:xfrm>
            <a:off x="5322917" y="1062508"/>
            <a:ext cx="1601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L_1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07DB7D3-2F70-4CF1-98CA-568337A7AB40}"/>
              </a:ext>
            </a:extLst>
          </p:cNvPr>
          <p:cNvSpPr/>
          <p:nvPr/>
        </p:nvSpPr>
        <p:spPr>
          <a:xfrm>
            <a:off x="4459778" y="2854729"/>
            <a:ext cx="39346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C5A4B05-C6C2-4CEF-A3A1-86A60590700C}"/>
              </a:ext>
            </a:extLst>
          </p:cNvPr>
          <p:cNvSpPr/>
          <p:nvPr/>
        </p:nvSpPr>
        <p:spPr>
          <a:xfrm>
            <a:off x="7316585" y="2854729"/>
            <a:ext cx="39346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B303393-4297-46F4-801A-D1D6E4CBAE60}"/>
              </a:ext>
            </a:extLst>
          </p:cNvPr>
          <p:cNvSpPr/>
          <p:nvPr/>
        </p:nvSpPr>
        <p:spPr>
          <a:xfrm>
            <a:off x="4574771" y="3241964"/>
            <a:ext cx="163482" cy="87006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666FCBA-4216-4DEB-8A79-9689F640F248}"/>
              </a:ext>
            </a:extLst>
          </p:cNvPr>
          <p:cNvSpPr/>
          <p:nvPr/>
        </p:nvSpPr>
        <p:spPr>
          <a:xfrm>
            <a:off x="1602971" y="2854729"/>
            <a:ext cx="39346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A1A64D5-D8A0-499E-9A20-7301D45D776E}"/>
              </a:ext>
            </a:extLst>
          </p:cNvPr>
          <p:cNvSpPr/>
          <p:nvPr/>
        </p:nvSpPr>
        <p:spPr>
          <a:xfrm>
            <a:off x="10176161" y="2854729"/>
            <a:ext cx="39346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68870E2-32EC-440A-A7B5-7F9F35CA3A66}"/>
              </a:ext>
            </a:extLst>
          </p:cNvPr>
          <p:cNvSpPr/>
          <p:nvPr/>
        </p:nvSpPr>
        <p:spPr>
          <a:xfrm>
            <a:off x="116378" y="2509058"/>
            <a:ext cx="1288475" cy="91994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mat_1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mat_2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mat_3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37E2F50-0C91-4BAC-A46F-B6C6C31E05C7}"/>
              </a:ext>
            </a:extLst>
          </p:cNvPr>
          <p:cNvSpPr/>
          <p:nvPr/>
        </p:nvSpPr>
        <p:spPr>
          <a:xfrm>
            <a:off x="10762210" y="2509058"/>
            <a:ext cx="1288475" cy="91994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prod_1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38787AC-C80E-487B-8C39-1E3F7B3D7A00}"/>
              </a:ext>
            </a:extLst>
          </p:cNvPr>
          <p:cNvSpPr/>
          <p:nvPr/>
        </p:nvSpPr>
        <p:spPr>
          <a:xfrm>
            <a:off x="3620192" y="4270664"/>
            <a:ext cx="2072640" cy="91994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qc_cut_1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099DEE7-2525-4A30-A181-CDAAA7B876F5}"/>
              </a:ext>
            </a:extLst>
          </p:cNvPr>
          <p:cNvSpPr/>
          <p:nvPr/>
        </p:nvSpPr>
        <p:spPr>
          <a:xfrm>
            <a:off x="6467299" y="4270664"/>
            <a:ext cx="2072640" cy="91994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qc_drill_1</a:t>
            </a:r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A6573916-25B0-4E13-8BE0-FEF188A1792B}"/>
              </a:ext>
            </a:extLst>
          </p:cNvPr>
          <p:cNvSpPr/>
          <p:nvPr/>
        </p:nvSpPr>
        <p:spPr>
          <a:xfrm>
            <a:off x="7431578" y="3241963"/>
            <a:ext cx="163482" cy="87006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DD21DC-D7B9-40CD-A342-BB1AC3D44182}"/>
              </a:ext>
            </a:extLst>
          </p:cNvPr>
          <p:cNvSpPr txBox="1"/>
          <p:nvPr/>
        </p:nvSpPr>
        <p:spPr>
          <a:xfrm>
            <a:off x="3620192" y="5190606"/>
            <a:ext cx="207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accent2">
                    <a:lumMod val="50000"/>
                  </a:schemeClr>
                </a:solidFill>
              </a:rPr>
              <a:t>치수 검사</a:t>
            </a:r>
            <a:endParaRPr lang="en-US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C18D20-4A6D-45B6-A4F0-ACD4D3D7A88F}"/>
              </a:ext>
            </a:extLst>
          </p:cNvPr>
          <p:cNvSpPr txBox="1"/>
          <p:nvPr/>
        </p:nvSpPr>
        <p:spPr>
          <a:xfrm>
            <a:off x="6476999" y="5190606"/>
            <a:ext cx="207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accent2">
                    <a:lumMod val="50000"/>
                  </a:schemeClr>
                </a:solidFill>
              </a:rPr>
              <a:t>홀 검사</a:t>
            </a:r>
            <a:endParaRPr lang="en-US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7F4F84-BD33-4342-A036-4D63227948C3}"/>
              </a:ext>
            </a:extLst>
          </p:cNvPr>
          <p:cNvSpPr txBox="1"/>
          <p:nvPr/>
        </p:nvSpPr>
        <p:spPr>
          <a:xfrm>
            <a:off x="2189020" y="2139726"/>
            <a:ext cx="207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70C0"/>
                </a:solidFill>
              </a:rPr>
              <a:t>Cutting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1025B6-0F6B-49B0-8714-8E6B515C2C4C}"/>
              </a:ext>
            </a:extLst>
          </p:cNvPr>
          <p:cNvSpPr txBox="1"/>
          <p:nvPr/>
        </p:nvSpPr>
        <p:spPr>
          <a:xfrm>
            <a:off x="5048597" y="2139726"/>
            <a:ext cx="207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70C0"/>
                </a:solidFill>
              </a:rPr>
              <a:t>Drilling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2CE037-518D-4369-BEA8-FA017BD1D979}"/>
              </a:ext>
            </a:extLst>
          </p:cNvPr>
          <p:cNvSpPr txBox="1"/>
          <p:nvPr/>
        </p:nvSpPr>
        <p:spPr>
          <a:xfrm>
            <a:off x="7905404" y="2139726"/>
            <a:ext cx="207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70C0"/>
                </a:solidFill>
              </a:rPr>
              <a:t>Assembling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13BEB-FC6B-4D23-B05B-8B51824AE7D0}"/>
              </a:ext>
            </a:extLst>
          </p:cNvPr>
          <p:cNvSpPr txBox="1"/>
          <p:nvPr/>
        </p:nvSpPr>
        <p:spPr>
          <a:xfrm>
            <a:off x="113609" y="2139726"/>
            <a:ext cx="128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accent6">
                    <a:lumMod val="75000"/>
                  </a:schemeClr>
                </a:solidFill>
              </a:rPr>
              <a:t>원재료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A9CE09-572C-463A-B266-C24434888273}"/>
              </a:ext>
            </a:extLst>
          </p:cNvPr>
          <p:cNvSpPr txBox="1"/>
          <p:nvPr/>
        </p:nvSpPr>
        <p:spPr>
          <a:xfrm>
            <a:off x="10762210" y="2139726"/>
            <a:ext cx="128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accent6">
                    <a:lumMod val="75000"/>
                  </a:schemeClr>
                </a:solidFill>
              </a:rPr>
              <a:t>제품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69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43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Kim</dc:creator>
  <cp:lastModifiedBy>Kevin Kim</cp:lastModifiedBy>
  <cp:revision>13</cp:revision>
  <dcterms:created xsi:type="dcterms:W3CDTF">2021-09-09T05:32:25Z</dcterms:created>
  <dcterms:modified xsi:type="dcterms:W3CDTF">2021-09-09T15:49:13Z</dcterms:modified>
</cp:coreProperties>
</file>